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1" r:id="rId3"/>
    <p:sldId id="290" r:id="rId4"/>
    <p:sldId id="256" r:id="rId5"/>
    <p:sldId id="264" r:id="rId6"/>
    <p:sldId id="265" r:id="rId7"/>
    <p:sldId id="267" r:id="rId8"/>
    <p:sldId id="268" r:id="rId9"/>
    <p:sldId id="292" r:id="rId10"/>
    <p:sldId id="269" r:id="rId11"/>
    <p:sldId id="277" r:id="rId12"/>
    <p:sldId id="261" r:id="rId13"/>
    <p:sldId id="278" r:id="rId14"/>
    <p:sldId id="270" r:id="rId15"/>
    <p:sldId id="296" r:id="rId16"/>
    <p:sldId id="279" r:id="rId17"/>
    <p:sldId id="280" r:id="rId18"/>
    <p:sldId id="282" r:id="rId19"/>
    <p:sldId id="281" r:id="rId20"/>
    <p:sldId id="274" r:id="rId21"/>
    <p:sldId id="294" r:id="rId22"/>
    <p:sldId id="283" r:id="rId23"/>
    <p:sldId id="284" r:id="rId24"/>
    <p:sldId id="285" r:id="rId25"/>
    <p:sldId id="286" r:id="rId26"/>
    <p:sldId id="295" r:id="rId27"/>
    <p:sldId id="287" r:id="rId28"/>
    <p:sldId id="288" r:id="rId29"/>
    <p:sldId id="297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44" d="100"/>
          <a:sy n="44" d="100"/>
        </p:scale>
        <p:origin x="6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bitesize/topics/zwwp8mn/articles/zqk37p3#:~:text=A%20conjunction%20is%20a%20word,information%20to%20the%20main%20clause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oxfordowl.co.uk/2016/03/04/14/54/32/679/19038_content/index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https://www.myon.co.uk/index.html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7540"/>
            <a:ext cx="10515600" cy="671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Example login -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Username</a:t>
            </a:r>
          </a:p>
          <a:p>
            <a:pPr marL="0" indent="0">
              <a:buNone/>
            </a:pPr>
            <a:r>
              <a:rPr lang="en-GB" dirty="0" err="1" smtClean="0"/>
              <a:t>DavidW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Password</a:t>
            </a:r>
          </a:p>
          <a:p>
            <a:pPr marL="0" indent="0">
              <a:buNone/>
            </a:pPr>
            <a:r>
              <a:rPr lang="en-GB" dirty="0" smtClean="0"/>
              <a:t>password1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321" y="2210935"/>
            <a:ext cx="5268667" cy="429904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690688"/>
            <a:ext cx="10515600" cy="671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/>
              <a:t>Remember to use </a:t>
            </a:r>
            <a:r>
              <a:rPr lang="en-GB" dirty="0" err="1" smtClean="0"/>
              <a:t>myon</a:t>
            </a:r>
            <a:r>
              <a:rPr lang="en-GB" dirty="0" smtClean="0"/>
              <a:t> for online reading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481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9" y="1213758"/>
            <a:ext cx="7511318" cy="5004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583" y="378823"/>
            <a:ext cx="935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List everything you can see in the picture</a:t>
            </a:r>
            <a:endParaRPr lang="en-GB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725989" y="378823"/>
            <a:ext cx="292608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Christ the Redeemer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Houses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_____________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_____________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7585" y="180313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2495011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8" y="1644833"/>
            <a:ext cx="5530958" cy="368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448" y="131983"/>
            <a:ext cx="9353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Now think of adjectives to describe what you can see </a:t>
            </a:r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00040" y="1252946"/>
            <a:ext cx="63443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______________ , _____________ statue</a:t>
            </a:r>
          </a:p>
          <a:p>
            <a:endParaRPr lang="en-GB" sz="2400" dirty="0" smtClean="0"/>
          </a:p>
          <a:p>
            <a:r>
              <a:rPr lang="en-GB" sz="2400" dirty="0" smtClean="0"/>
              <a:t>______________, ______________ city</a:t>
            </a:r>
          </a:p>
          <a:p>
            <a:endParaRPr lang="en-GB" sz="2400" dirty="0" smtClean="0"/>
          </a:p>
          <a:p>
            <a:r>
              <a:rPr lang="en-GB" sz="2400" dirty="0" smtClean="0"/>
              <a:t>_____________ , _______________ mountains</a:t>
            </a:r>
          </a:p>
          <a:p>
            <a:endParaRPr lang="en-GB" sz="2400" dirty="0"/>
          </a:p>
          <a:p>
            <a:r>
              <a:rPr lang="en-GB" sz="2400" dirty="0" smtClean="0"/>
              <a:t> </a:t>
            </a:r>
            <a:r>
              <a:rPr lang="en-GB" sz="2400" dirty="0"/>
              <a:t>_____________ , _______________ </a:t>
            </a:r>
            <a:r>
              <a:rPr lang="en-GB" sz="2400" dirty="0" smtClean="0"/>
              <a:t>ocean</a:t>
            </a:r>
          </a:p>
          <a:p>
            <a:endParaRPr lang="en-GB" sz="2400" dirty="0" smtClean="0"/>
          </a:p>
          <a:p>
            <a:r>
              <a:rPr lang="en-GB" sz="2400" dirty="0"/>
              <a:t>_____________ , _______________ </a:t>
            </a:r>
            <a:r>
              <a:rPr lang="en-GB" sz="2400" dirty="0" smtClean="0"/>
              <a:t>sky </a:t>
            </a:r>
          </a:p>
          <a:p>
            <a:endParaRPr lang="en-GB" sz="2400" dirty="0" smtClean="0"/>
          </a:p>
          <a:p>
            <a:r>
              <a:rPr lang="en-GB" sz="2400" dirty="0"/>
              <a:t>_____________ , </a:t>
            </a:r>
            <a:r>
              <a:rPr lang="en-GB" sz="2400" dirty="0" smtClean="0"/>
              <a:t>_______________  views </a:t>
            </a: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072845" y="6173331"/>
            <a:ext cx="357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Adjectives are describing words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7585" y="180313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438291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016"/>
            <a:ext cx="9397541" cy="94620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Use the adjectives you have came up with to write descriptive sentences 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507326" y="25291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18230" y="1109410"/>
            <a:ext cx="2196471" cy="1671157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108769" y="3835858"/>
            <a:ext cx="118181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Christ the Redeemer is a _______________, _______________ statue, standing on the _______________, _____________ mountain.</a:t>
            </a:r>
          </a:p>
          <a:p>
            <a:endParaRPr lang="en-GB" sz="2400" dirty="0"/>
          </a:p>
          <a:p>
            <a:r>
              <a:rPr lang="en-GB" sz="2400" dirty="0" smtClean="0"/>
              <a:t>The _______________, _______________ sky looks beautiful above the _______________,</a:t>
            </a:r>
          </a:p>
          <a:p>
            <a:r>
              <a:rPr lang="en-GB" sz="2400" dirty="0" smtClean="0"/>
              <a:t>_______________ city.  </a:t>
            </a:r>
            <a:endParaRPr lang="en-GB" sz="2400" dirty="0"/>
          </a:p>
        </p:txBody>
      </p:sp>
      <p:pic>
        <p:nvPicPr>
          <p:cNvPr id="20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35" y="597027"/>
            <a:ext cx="4062380" cy="27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127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CD493272-0CA4-42C6-9770-844DC8C54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3016"/>
            <a:ext cx="9397541" cy="946205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Use the adjectives you have came up with to write descriptive sentences </a:t>
            </a:r>
            <a:endParaRPr lang="en-GB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507326" y="25291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18230" y="1109410"/>
            <a:ext cx="2196471" cy="1671157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0" y="3342227"/>
            <a:ext cx="118181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Now try 3 sentences of your own </a:t>
            </a:r>
          </a:p>
          <a:p>
            <a:endParaRPr lang="en-GB" sz="2400" dirty="0"/>
          </a:p>
          <a:p>
            <a:r>
              <a:rPr lang="en-GB" sz="2400" dirty="0" smtClean="0">
                <a:solidFill>
                  <a:schemeClr val="bg1"/>
                </a:solidFill>
              </a:rPr>
              <a:t>Remember commas between your adjectives!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20" name="Picture 2" descr="10 Interesting Facts about Christ the Redeemer - On The Go Tours Blo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135" y="597027"/>
            <a:ext cx="4062380" cy="270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7585" y="1803130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191919"/>
                </a:solidFill>
                <a:latin typeface="LatoLatin"/>
              </a:rPr>
              <a:t>Rio de Janeiro (Brazil)</a:t>
            </a:r>
            <a:endParaRPr lang="en-GB" b="0" i="0" dirty="0">
              <a:solidFill>
                <a:srgbClr val="191919"/>
              </a:solidFill>
              <a:effectLst/>
              <a:latin typeface="LatoLatin"/>
            </a:endParaRPr>
          </a:p>
        </p:txBody>
      </p:sp>
    </p:spTree>
    <p:extLst>
      <p:ext uri="{BB962C8B-B14F-4D97-AF65-F5344CB8AC3E}">
        <p14:creationId xmlns:p14="http://schemas.microsoft.com/office/powerpoint/2010/main" val="247596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13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To be able to use prepositional openers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71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72506" b="48015"/>
          <a:stretch/>
        </p:blipFill>
        <p:spPr>
          <a:xfrm>
            <a:off x="1104545" y="283290"/>
            <a:ext cx="1625008" cy="33394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066" y="3716571"/>
            <a:ext cx="1057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ym typeface="Wingdings" panose="05000000000000000000" pitchFamily="2" charset="2"/>
              </a:rPr>
              <a:t>____________________________________________________________________________________________________________________________________________________________________________________</a:t>
            </a:r>
            <a:endParaRPr lang="en-GB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52954" b="-7861"/>
          <a:stretch/>
        </p:blipFill>
        <p:spPr>
          <a:xfrm>
            <a:off x="3538396" y="448748"/>
            <a:ext cx="5910405" cy="352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5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45" y="177076"/>
            <a:ext cx="116085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A </a:t>
            </a:r>
            <a:r>
              <a:rPr lang="en-GB" b="1" dirty="0">
                <a:solidFill>
                  <a:srgbClr val="5F6368"/>
                </a:solidFill>
                <a:latin typeface="arial" panose="020B0604020202020204" pitchFamily="34" charset="0"/>
              </a:rPr>
              <a:t>preposition</a:t>
            </a:r>
            <a:r>
              <a:rPr lang="en-GB" dirty="0">
                <a:solidFill>
                  <a:srgbClr val="4D5156"/>
                </a:solidFill>
                <a:latin typeface="arial" panose="020B0604020202020204" pitchFamily="34" charset="0"/>
              </a:rPr>
              <a:t> is a word that tells you where or when something is in relation to something else. </a:t>
            </a:r>
            <a:endParaRPr lang="en-GB" dirty="0" smtClean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en-GB" dirty="0">
              <a:solidFill>
                <a:srgbClr val="4D5156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" y="823407"/>
            <a:ext cx="7823121" cy="543247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119" y="2422034"/>
            <a:ext cx="3968750" cy="14109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3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9" y="2206068"/>
            <a:ext cx="6379059" cy="4429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757964" y="3773446"/>
            <a:ext cx="27813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Above my head,</a:t>
            </a:r>
          </a:p>
          <a:p>
            <a:r>
              <a:rPr lang="en-GB" dirty="0" smtClean="0"/>
              <a:t>Down below, </a:t>
            </a:r>
          </a:p>
          <a:p>
            <a:r>
              <a:rPr lang="en-GB" dirty="0" smtClean="0"/>
              <a:t>In front of me,</a:t>
            </a:r>
          </a:p>
          <a:p>
            <a:r>
              <a:rPr lang="en-GB" dirty="0" smtClean="0"/>
              <a:t>Next to the ocean,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  <a:p>
            <a:r>
              <a:rPr lang="en-GB" dirty="0" smtClean="0"/>
              <a:t>_______________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6326" y="2850116"/>
            <a:ext cx="54058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Make a list of prepositional phrases to go at the start of sentences.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Remember to add a comma after the full phrase</a:t>
            </a:r>
            <a:r>
              <a:rPr lang="en-GB" dirty="0" smtClean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366" y="285442"/>
            <a:ext cx="5405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Imagine you are Christ the Redeemer and are looking out over the city. </a:t>
            </a:r>
          </a:p>
          <a:p>
            <a:r>
              <a:rPr lang="en-GB" dirty="0" smtClean="0"/>
              <a:t>Think about what you can see.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 smtClean="0">
                <a:solidFill>
                  <a:schemeClr val="bg1"/>
                </a:solidFill>
              </a:rPr>
              <a:t>Remember</a:t>
            </a:r>
            <a:r>
              <a:rPr lang="en-GB" dirty="0" smtClean="0"/>
              <a:t>- if you are the statue you will be writing in </a:t>
            </a:r>
          </a:p>
          <a:p>
            <a:r>
              <a:rPr lang="en-GB" dirty="0" smtClean="0"/>
              <a:t>First person – ‘I can see’ </a:t>
            </a:r>
          </a:p>
        </p:txBody>
      </p:sp>
      <p:pic>
        <p:nvPicPr>
          <p:cNvPr id="1026" name="Picture 2" descr="Description of Christ the Redeemer at Rio de Janeiro, on the Corcov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26" y="120568"/>
            <a:ext cx="5459095" cy="27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7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8507326" y="252917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18230" y="1109410"/>
            <a:ext cx="2196471" cy="1671157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553125" y="3446508"/>
            <a:ext cx="11035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Above my head, birds are peacefully  flying  in the _________________, _____________________ sky.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Next to the ocean, I can see ____________________________________________________________________________________________________________________________________________________________________________.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Down below, there are _____________________________________________________________________________________________________________________________________________________________________________.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2" name="Picture 2" descr="Description of Christ the Redeemer at Rio de Janeiro, on the Corcov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78" y="252917"/>
            <a:ext cx="5459095" cy="27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93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3C3EE7-BA1C-4E41-BBFB-11A213F0738F}"/>
              </a:ext>
            </a:extLst>
          </p:cNvPr>
          <p:cNvSpPr txBox="1"/>
          <p:nvPr/>
        </p:nvSpPr>
        <p:spPr>
          <a:xfrm>
            <a:off x="7148788" y="134795"/>
            <a:ext cx="438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/>
              <a:t>                            Don’t forget: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341326" y="828600"/>
            <a:ext cx="3111227" cy="2067383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74E863E-D987-42FA-B09C-47ED44A27A69}"/>
              </a:ext>
            </a:extLst>
          </p:cNvPr>
          <p:cNvSpPr txBox="1"/>
          <p:nvPr/>
        </p:nvSpPr>
        <p:spPr>
          <a:xfrm>
            <a:off x="278805" y="3714793"/>
            <a:ext cx="118181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r>
              <a:rPr lang="en-GB" sz="2400" dirty="0" smtClean="0">
                <a:solidFill>
                  <a:schemeClr val="bg1"/>
                </a:solidFill>
              </a:rPr>
              <a:t> 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05" y="2965269"/>
            <a:ext cx="11035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try 3 sentences of your own </a:t>
            </a:r>
          </a:p>
          <a:p>
            <a:endParaRPr lang="en-GB" dirty="0"/>
          </a:p>
          <a:p>
            <a:r>
              <a:rPr lang="en-GB" dirty="0" smtClean="0"/>
              <a:t>Remember commas after the prepositional phrase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3" name="Picture 2" descr="Description of Christ the Redeemer at Rio de Janeiro, on the Corcovad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58" y="73204"/>
            <a:ext cx="5459095" cy="272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65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– Friday 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spell words from the Year 3/4 list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90958" y="4927538"/>
            <a:ext cx="5701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There is a spelling activity at the start of each day’s lesson </a:t>
            </a:r>
            <a:r>
              <a:rPr lang="en-GB" b="1" dirty="0" smtClean="0">
                <a:sym typeface="Wingdings" panose="05000000000000000000" pitchFamily="2" charset="2"/>
              </a:rPr>
              <a:t> </a:t>
            </a:r>
            <a:r>
              <a:rPr lang="en-GB" b="1" dirty="0" smtClean="0"/>
              <a:t>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89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Thursday 14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use extend sentences with conjunctions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65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227652"/>
            <a:ext cx="4913194" cy="63462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239" y="227652"/>
            <a:ext cx="4873228" cy="634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25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769" t="38148" r="27538" b="31683"/>
          <a:stretch/>
        </p:blipFill>
        <p:spPr>
          <a:xfrm>
            <a:off x="3171074" y="1973125"/>
            <a:ext cx="5435105" cy="20175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40" y="396240"/>
            <a:ext cx="9213048" cy="11588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2640" y="4691632"/>
            <a:ext cx="94662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4"/>
              </a:rPr>
              <a:t>Follow the link for more information and some games  </a:t>
            </a:r>
            <a:endParaRPr lang="en-GB" dirty="0">
              <a:hlinkClick r:id="rId4"/>
            </a:endParaRPr>
          </a:p>
          <a:p>
            <a:endParaRPr lang="en-GB" dirty="0" smtClean="0">
              <a:hlinkClick r:id="rId4"/>
            </a:endParaRP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://www.bbc.co.uk/bitesize/topics/zwwp8mn/articles/zqk37p3#:~:text=A%20conjunction%20is%20a%20word,information%20to%20the%20main%20clause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383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5395" y="2312125"/>
            <a:ext cx="10711543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Finish these sentences </a:t>
            </a:r>
          </a:p>
          <a:p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Christ the Redeemer is an important statue because _______________________________________________________________________________________________________________________. </a:t>
            </a:r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r>
              <a:rPr lang="en-GB" sz="2000" dirty="0" smtClean="0"/>
              <a:t>The weather in South America is usually hot, however ______________________________________________________________________________________________________________________. </a:t>
            </a:r>
          </a:p>
          <a:p>
            <a:endParaRPr lang="en-GB" sz="2000" dirty="0" smtClean="0"/>
          </a:p>
          <a:p>
            <a:r>
              <a:rPr lang="en-GB" sz="2000" dirty="0"/>
              <a:t>3</a:t>
            </a:r>
            <a:r>
              <a:rPr lang="en-GB" sz="2000" dirty="0" smtClean="0"/>
              <a:t>. </a:t>
            </a:r>
            <a:r>
              <a:rPr lang="en-GB" sz="2000" dirty="0"/>
              <a:t>The beaches in Brazil are very </a:t>
            </a:r>
            <a:r>
              <a:rPr lang="en-GB" sz="2000" dirty="0" smtClean="0"/>
              <a:t>beautiful, therefore </a:t>
            </a:r>
            <a:r>
              <a:rPr lang="en-GB" sz="2000" dirty="0"/>
              <a:t>_______________________________________________________________________________________________________________________. </a:t>
            </a:r>
          </a:p>
          <a:p>
            <a:pPr marL="342900" indent="-342900">
              <a:buAutoNum type="arabicPeriod"/>
            </a:pPr>
            <a:endParaRPr lang="en-GB" sz="2000" dirty="0" smtClean="0"/>
          </a:p>
          <a:p>
            <a:pPr marL="342900" indent="-342900">
              <a:buAutoNum type="arabicPeriod"/>
            </a:pPr>
            <a:endParaRPr lang="en-GB" sz="2000" dirty="0"/>
          </a:p>
          <a:p>
            <a:pPr marL="342900" indent="-342900">
              <a:buAutoNum type="arabicPeriod"/>
            </a:pPr>
            <a:endParaRPr lang="en-GB" sz="2000" dirty="0"/>
          </a:p>
          <a:p>
            <a:endParaRPr lang="en-GB" sz="2000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167" y="259308"/>
            <a:ext cx="4918217" cy="1933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528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012" y="2011679"/>
            <a:ext cx="10711543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marL="342900" indent="-342900">
              <a:buAutoNum type="arabicPeriod" startAt="5"/>
            </a:pPr>
            <a:endParaRPr lang="en-GB" dirty="0"/>
          </a:p>
          <a:p>
            <a:r>
              <a:rPr lang="en-GB" dirty="0" smtClean="0"/>
              <a:t>5. There are lots of wealthy areas in Brazil, even though  </a:t>
            </a:r>
            <a:r>
              <a:rPr lang="en-GB" dirty="0"/>
              <a:t>_______________________________________________________________________________________________________________________. 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endParaRPr lang="en-GB" dirty="0"/>
          </a:p>
          <a:p>
            <a:r>
              <a:rPr lang="en-GB" dirty="0" smtClean="0">
                <a:solidFill>
                  <a:schemeClr val="bg1"/>
                </a:solidFill>
              </a:rPr>
              <a:t>Challenge-  </a:t>
            </a:r>
          </a:p>
          <a:p>
            <a:r>
              <a:rPr lang="en-GB" dirty="0" smtClean="0"/>
              <a:t>Write </a:t>
            </a:r>
            <a:r>
              <a:rPr lang="en-GB" dirty="0"/>
              <a:t>2 sentence of your own containing conjunctions. Can you use one that we haven’t used yet </a:t>
            </a:r>
            <a:r>
              <a:rPr lang="en-GB" dirty="0" smtClean="0"/>
              <a:t>- </a:t>
            </a:r>
            <a:r>
              <a:rPr lang="en-GB" dirty="0" smtClean="0">
                <a:solidFill>
                  <a:srgbClr val="FF0000"/>
                </a:solidFill>
              </a:rPr>
              <a:t>although</a:t>
            </a:r>
            <a:r>
              <a:rPr lang="en-GB" dirty="0">
                <a:solidFill>
                  <a:srgbClr val="FF0000"/>
                </a:solidFill>
              </a:rPr>
              <a:t>, while, as well </a:t>
            </a:r>
            <a:r>
              <a:rPr lang="en-GB" dirty="0" smtClean="0">
                <a:solidFill>
                  <a:srgbClr val="FF0000"/>
                </a:solidFill>
              </a:rPr>
              <a:t>as</a:t>
            </a:r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sz="24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GB" sz="2400" dirty="0"/>
          </a:p>
          <a:p>
            <a:endParaRPr lang="en-GB" dirty="0"/>
          </a:p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849" y="129629"/>
            <a:ext cx="4508784" cy="1753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16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Friday 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</a:t>
            </a:r>
            <a:r>
              <a:rPr lang="en-GB" sz="4000" dirty="0" smtClean="0"/>
              <a:t>be able to write a descriptive paragraph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52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946" y="343683"/>
            <a:ext cx="9416955" cy="598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43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s Rio de Janeiro Night view 2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68" y="155609"/>
            <a:ext cx="5794851" cy="434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56645" y="859809"/>
            <a:ext cx="3439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Think of everything we have learnt this week </a:t>
            </a:r>
          </a:p>
          <a:p>
            <a:endParaRPr lang="en-GB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72" y="1880687"/>
            <a:ext cx="3968750" cy="14109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08313" y="4599295"/>
            <a:ext cx="75727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List any adjectives / openers that could help you describe this picture</a:t>
            </a:r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  <a:p>
            <a:r>
              <a:rPr lang="en-GB" dirty="0" smtClean="0"/>
              <a:t>________________________________________________________________________________________________________________________________________________________________________________________________</a:t>
            </a:r>
            <a:endParaRPr lang="en-GB" dirty="0"/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449" y="3389207"/>
            <a:ext cx="3761996" cy="14398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0668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s Rio de Janeiro Night view 2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74" y="141962"/>
            <a:ext cx="4323579" cy="32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6120" y="3541449"/>
            <a:ext cx="116966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</a:t>
            </a:r>
            <a:r>
              <a:rPr lang="en-GB" dirty="0" smtClean="0"/>
              <a:t>he famous statue is standing on the __________ , </a:t>
            </a:r>
            <a:r>
              <a:rPr lang="en-GB" dirty="0"/>
              <a:t> </a:t>
            </a:r>
            <a:r>
              <a:rPr lang="en-GB" dirty="0" smtClean="0"/>
              <a:t>__________ mountains and the sun has set after a glorious, __________ day. Down below, golden lights are illuminating the ______________ city  therefore, </a:t>
            </a:r>
            <a:r>
              <a:rPr lang="en-GB" sz="2000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  </a:t>
            </a:r>
            <a:endParaRPr lang="en-GB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802806" y="873458"/>
            <a:ext cx="2702964" cy="2261952"/>
            <a:chOff x="9205177" y="1660149"/>
            <a:chExt cx="2196471" cy="16711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5A7832-A43A-4680-8232-081257D0C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05177" y="1660149"/>
              <a:ext cx="1012024" cy="77425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EE3797-DCEC-4931-85FD-95556D25F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95721" y="1660149"/>
              <a:ext cx="1005927" cy="77425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6295701-46B3-4A8D-8732-326E4F6DE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07551" y="2550256"/>
              <a:ext cx="1009650" cy="7715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AEDB08-4D6F-4BF7-9E0D-6E1ED494F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382473" y="2550256"/>
              <a:ext cx="1019175" cy="781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04577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 smtClean="0"/>
              <a:t>Well done everyone!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Hope you are all ok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  <a:endParaRPr lang="en-GB" dirty="0"/>
          </a:p>
        </p:txBody>
      </p:sp>
      <p:pic>
        <p:nvPicPr>
          <p:cNvPr id="1026" name="Picture 2" descr="Well Done! | Gillibrand Primary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679" y="698547"/>
            <a:ext cx="5142694" cy="514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009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165"/>
          <a:stretch/>
        </p:blipFill>
        <p:spPr>
          <a:xfrm>
            <a:off x="394860" y="667000"/>
            <a:ext cx="7520841" cy="4318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92370" y="300251"/>
            <a:ext cx="4599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and practise your spellings every day </a:t>
            </a:r>
            <a:r>
              <a:rPr lang="en-GB" dirty="0" smtClean="0">
                <a:sym typeface="Wingdings" panose="05000000000000000000" pitchFamily="2" charset="2"/>
              </a:rPr>
              <a:t> 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8180" y="5102080"/>
            <a:ext cx="5263486" cy="135421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cdn.oxfordowl.co.uk/2016/03/04/14/54/32/679/19038_content/index.html</a:t>
            </a:r>
            <a:endParaRPr lang="en-GB" dirty="0" smtClean="0"/>
          </a:p>
          <a:p>
            <a:endParaRPr lang="en-GB" dirty="0"/>
          </a:p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Spelling game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4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Monday 11th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answer questions based on a text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31" r="50910"/>
          <a:stretch/>
        </p:blipFill>
        <p:spPr>
          <a:xfrm>
            <a:off x="488605" y="0"/>
            <a:ext cx="4471469" cy="34393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285" y="699109"/>
            <a:ext cx="5555797" cy="6111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606" y="3409950"/>
            <a:ext cx="4471469" cy="3200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7474" y="6396335"/>
            <a:ext cx="627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Read through the information on this page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779623" y="62674"/>
            <a:ext cx="625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Christ the Redeemer </a:t>
            </a:r>
            <a:endParaRPr lang="en-GB" sz="3200" b="1" u="sng" dirty="0"/>
          </a:p>
        </p:txBody>
      </p:sp>
    </p:spTree>
    <p:extLst>
      <p:ext uri="{BB962C8B-B14F-4D97-AF65-F5344CB8AC3E}">
        <p14:creationId xmlns:p14="http://schemas.microsoft.com/office/powerpoint/2010/main" val="33114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" y="91440"/>
            <a:ext cx="1267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Answer the questions in full sentences,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e.g.  Christ the Redeemer shows Jesus with his arms outstretched.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72970" y="853551"/>
            <a:ext cx="1109621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Where is Christ the Redeemer? 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How many tourists visit it each year? 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How tall is Christ the Redeemer and why does it appear taller than it is? 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r>
              <a:rPr lang="en-GB" sz="2400" dirty="0" smtClean="0"/>
              <a:t>Why is Christ the Redeemer such a popular statue in Brazil? _____________________________________________________________________________________________________________________________________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/>
          </a:p>
          <a:p>
            <a:pPr marL="457200" indent="-457200">
              <a:buAutoNum type="arabicPeriod"/>
            </a:pPr>
            <a:endParaRPr lang="en-GB" sz="2400" dirty="0" smtClean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8715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9450" y="561703"/>
            <a:ext cx="111426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 startAt="5"/>
            </a:pPr>
            <a:r>
              <a:rPr lang="en-GB" sz="2800" dirty="0" smtClean="0"/>
              <a:t>When </a:t>
            </a:r>
            <a:r>
              <a:rPr lang="en-GB" sz="2800" dirty="0"/>
              <a:t>was it built and where did the stones </a:t>
            </a:r>
            <a:r>
              <a:rPr lang="en-GB" sz="2800" dirty="0" smtClean="0"/>
              <a:t>come from?</a:t>
            </a:r>
          </a:p>
          <a:p>
            <a:r>
              <a:rPr lang="en-GB" sz="2800" dirty="0"/>
              <a:t>_________________________________________________________________________________________________________________________</a:t>
            </a:r>
          </a:p>
          <a:p>
            <a:pPr marL="457200" indent="-457200">
              <a:buAutoNum type="arabicPeriod"/>
            </a:pPr>
            <a:endParaRPr lang="en-GB" sz="2800" dirty="0" smtClean="0"/>
          </a:p>
          <a:p>
            <a:r>
              <a:rPr lang="en-GB" sz="2800" dirty="0" smtClean="0"/>
              <a:t>6. Would you like to visit Christ the Redeemer? Explain your answer </a:t>
            </a:r>
          </a:p>
          <a:p>
            <a:r>
              <a:rPr lang="en-GB" sz="2800" dirty="0"/>
              <a:t>_________________________________________________________________________________________________________________________</a:t>
            </a:r>
          </a:p>
          <a:p>
            <a:endParaRPr lang="en-GB" sz="2800" dirty="0" smtClean="0"/>
          </a:p>
          <a:p>
            <a:endParaRPr lang="en-GB" sz="2800" dirty="0"/>
          </a:p>
        </p:txBody>
      </p:sp>
      <p:sp>
        <p:nvSpPr>
          <p:cNvPr id="2" name="Rectangle 1"/>
          <p:cNvSpPr/>
          <p:nvPr/>
        </p:nvSpPr>
        <p:spPr>
          <a:xfrm>
            <a:off x="992250" y="5073882"/>
            <a:ext cx="50885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Watch this video for more information!</a:t>
            </a:r>
          </a:p>
          <a:p>
            <a:endParaRPr lang="en-GB" dirty="0"/>
          </a:p>
          <a:p>
            <a:r>
              <a:rPr lang="en-GB" dirty="0" smtClean="0"/>
              <a:t>https</a:t>
            </a:r>
            <a:r>
              <a:rPr lang="en-GB" dirty="0"/>
              <a:t>://www.youtube.com/watch?v=WvZpgvoXB1M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779" y="3977322"/>
            <a:ext cx="4050264" cy="257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L.O </a:t>
            </a:r>
            <a:r>
              <a:rPr lang="en-GB" sz="4000" dirty="0"/>
              <a:t>To be able to </a:t>
            </a:r>
            <a:r>
              <a:rPr lang="en-GB" sz="4000" dirty="0" smtClean="0"/>
              <a:t>write descriptive sentences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8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6" y="247283"/>
            <a:ext cx="9767402" cy="61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735</Words>
  <Application>Microsoft Office PowerPoint</Application>
  <PresentationFormat>Widescreen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LatoLatin</vt:lpstr>
      <vt:lpstr>Wingdings</vt:lpstr>
      <vt:lpstr>Office Theme</vt:lpstr>
      <vt:lpstr>https://www.myon.co.uk/index.html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 the adjectives you have came up with to write descriptive sentences </vt:lpstr>
      <vt:lpstr>Use the adjectives you have came up with to write descriptive sentences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M. Evans [ Wheatley Hill Primary School ]</cp:lastModifiedBy>
  <cp:revision>68</cp:revision>
  <cp:lastPrinted>2021-01-05T10:05:29Z</cp:lastPrinted>
  <dcterms:created xsi:type="dcterms:W3CDTF">2020-11-12T10:31:00Z</dcterms:created>
  <dcterms:modified xsi:type="dcterms:W3CDTF">2021-01-11T10:37:07Z</dcterms:modified>
</cp:coreProperties>
</file>