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0"/>
  </p:notesMasterIdLst>
  <p:sldIdLst>
    <p:sldId id="280" r:id="rId3"/>
    <p:sldId id="257" r:id="rId4"/>
    <p:sldId id="317" r:id="rId5"/>
    <p:sldId id="292" r:id="rId6"/>
    <p:sldId id="291" r:id="rId7"/>
    <p:sldId id="293" r:id="rId8"/>
    <p:sldId id="294" r:id="rId9"/>
    <p:sldId id="295" r:id="rId10"/>
    <p:sldId id="296" r:id="rId11"/>
    <p:sldId id="256" r:id="rId12"/>
    <p:sldId id="318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259" r:id="rId21"/>
    <p:sldId id="319" r:id="rId22"/>
    <p:sldId id="299" r:id="rId23"/>
    <p:sldId id="306" r:id="rId24"/>
    <p:sldId id="307" r:id="rId25"/>
    <p:sldId id="309" r:id="rId26"/>
    <p:sldId id="310" r:id="rId27"/>
    <p:sldId id="311" r:id="rId28"/>
    <p:sldId id="313" r:id="rId29"/>
    <p:sldId id="312" r:id="rId30"/>
    <p:sldId id="260" r:id="rId31"/>
    <p:sldId id="261" r:id="rId32"/>
    <p:sldId id="262" r:id="rId33"/>
    <p:sldId id="297" r:id="rId34"/>
    <p:sldId id="263" r:id="rId35"/>
    <p:sldId id="308" r:id="rId36"/>
    <p:sldId id="316" r:id="rId37"/>
    <p:sldId id="315" r:id="rId38"/>
    <p:sldId id="31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7F9"/>
    <a:srgbClr val="FF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AF186-6FA9-432B-965E-6644A2019821}" v="1061" dt="2021-02-17T09:29:08.581"/>
    <p1510:client id="{50D96DAF-C066-6AD8-E4B7-E05959EFAD65}" v="76" dt="2021-02-25T12:10:35.175"/>
    <p1510:client id="{54874D22-7938-AC00-F6FB-265D53D50DC7}" v="101" dt="2021-02-26T10:49:16.772"/>
    <p1510:client id="{CC108832-A8F1-845A-8B92-6CFFCFB0DA35}" v="1923" dt="2021-02-26T10:44:13.174"/>
    <p1510:client id="{D6F6D0C5-121B-AB0E-BB4A-C04CCADDFBD8}" v="249" dt="2021-02-25T08:20:14.121"/>
    <p1510:client id="{DA33C7EE-07E3-68A9-960C-732DDF9CC41C}" v="144" dt="2021-02-17T09:34:47.4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>
        <p:scale>
          <a:sx n="50" d="100"/>
          <a:sy n="50" d="100"/>
        </p:scale>
        <p:origin x="2155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DA33C7EE-07E3-68A9-960C-732DDF9CC41C}"/>
    <pc:docChg chg="delSld modSld sldOrd">
      <pc:chgData name="K.Graham [ Wheatley Hill Community Primary School ]" userId="S::k.graham315@whprimary.com::28938513-fcdf-4eed-8d1c-d8e694656955" providerId="AD" clId="Web-{DA33C7EE-07E3-68A9-960C-732DDF9CC41C}" dt="2021-02-17T09:34:47.433" v="82" actId="20577"/>
      <pc:docMkLst>
        <pc:docMk/>
      </pc:docMkLst>
      <pc:sldChg chg="modSp">
        <pc:chgData name="K.Graham [ Wheatley Hill Community Primary School ]" userId="S::k.graham315@whprimary.com::28938513-fcdf-4eed-8d1c-d8e694656955" providerId="AD" clId="Web-{DA33C7EE-07E3-68A9-960C-732DDF9CC41C}" dt="2021-02-17T09:33:51.882" v="58" actId="20577"/>
        <pc:sldMkLst>
          <pc:docMk/>
          <pc:sldMk cId="4007968493" sldId="256"/>
        </pc:sldMkLst>
        <pc:spChg chg="mod">
          <ac:chgData name="K.Graham [ Wheatley Hill Community Primary School ]" userId="S::k.graham315@whprimary.com::28938513-fcdf-4eed-8d1c-d8e694656955" providerId="AD" clId="Web-{DA33C7EE-07E3-68A9-960C-732DDF9CC41C}" dt="2021-02-17T09:33:51.882" v="58" actId="20577"/>
          <ac:spMkLst>
            <pc:docMk/>
            <pc:sldMk cId="4007968493" sldId="256"/>
            <ac:spMk id="9" creationId="{C1FBEB69-A9BA-4EB5-B669-DDFA76D48D5E}"/>
          </ac:spMkLst>
        </pc:spChg>
      </pc:sldChg>
      <pc:sldChg chg="modSp ord">
        <pc:chgData name="K.Graham [ Wheatley Hill Community Primary School ]" userId="S::k.graham315@whprimary.com::28938513-fcdf-4eed-8d1c-d8e694656955" providerId="AD" clId="Web-{DA33C7EE-07E3-68A9-960C-732DDF9CC41C}" dt="2021-02-17T09:33:29.162" v="40" actId="20577"/>
        <pc:sldMkLst>
          <pc:docMk/>
          <pc:sldMk cId="705921758" sldId="257"/>
        </pc:sldMkLst>
        <pc:spChg chg="mod">
          <ac:chgData name="K.Graham [ Wheatley Hill Community Primary School ]" userId="S::k.graham315@whprimary.com::28938513-fcdf-4eed-8d1c-d8e694656955" providerId="AD" clId="Web-{DA33C7EE-07E3-68A9-960C-732DDF9CC41C}" dt="2021-02-17T09:33:29.162" v="40" actId="20577"/>
          <ac:spMkLst>
            <pc:docMk/>
            <pc:sldMk cId="705921758" sldId="257"/>
            <ac:spMk id="9" creationId="{C1FBEB69-A9BA-4EB5-B669-DDFA76D48D5E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A33C7EE-07E3-68A9-960C-732DDF9CC41C}" dt="2021-02-17T09:34:27.619" v="72" actId="20577"/>
        <pc:sldMkLst>
          <pc:docMk/>
          <pc:sldMk cId="4148814371" sldId="258"/>
        </pc:sldMkLst>
        <pc:spChg chg="mod">
          <ac:chgData name="K.Graham [ Wheatley Hill Community Primary School ]" userId="S::k.graham315@whprimary.com::28938513-fcdf-4eed-8d1c-d8e694656955" providerId="AD" clId="Web-{DA33C7EE-07E3-68A9-960C-732DDF9CC41C}" dt="2021-02-17T09:34:27.619" v="72" actId="20577"/>
          <ac:spMkLst>
            <pc:docMk/>
            <pc:sldMk cId="4148814371" sldId="258"/>
            <ac:spMk id="9" creationId="{C1FBEB69-A9BA-4EB5-B669-DDFA76D48D5E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A33C7EE-07E3-68A9-960C-732DDF9CC41C}" dt="2021-02-17T09:34:12.993" v="66" actId="20577"/>
        <pc:sldMkLst>
          <pc:docMk/>
          <pc:sldMk cId="4112911798" sldId="259"/>
        </pc:sldMkLst>
        <pc:spChg chg="mod">
          <ac:chgData name="K.Graham [ Wheatley Hill Community Primary School ]" userId="S::k.graham315@whprimary.com::28938513-fcdf-4eed-8d1c-d8e694656955" providerId="AD" clId="Web-{DA33C7EE-07E3-68A9-960C-732DDF9CC41C}" dt="2021-02-17T09:34:12.993" v="66" actId="20577"/>
          <ac:spMkLst>
            <pc:docMk/>
            <pc:sldMk cId="4112911798" sldId="259"/>
            <ac:spMk id="9" creationId="{C1FBEB69-A9BA-4EB5-B669-DDFA76D48D5E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A33C7EE-07E3-68A9-960C-732DDF9CC41C}" dt="2021-02-17T09:34:47.433" v="82" actId="20577"/>
        <pc:sldMkLst>
          <pc:docMk/>
          <pc:sldMk cId="3161604762" sldId="260"/>
        </pc:sldMkLst>
        <pc:spChg chg="mod">
          <ac:chgData name="K.Graham [ Wheatley Hill Community Primary School ]" userId="S::k.graham315@whprimary.com::28938513-fcdf-4eed-8d1c-d8e694656955" providerId="AD" clId="Web-{DA33C7EE-07E3-68A9-960C-732DDF9CC41C}" dt="2021-02-17T09:34:47.433" v="82" actId="20577"/>
          <ac:spMkLst>
            <pc:docMk/>
            <pc:sldMk cId="3161604762" sldId="260"/>
            <ac:spMk id="9" creationId="{C1FBEB69-A9BA-4EB5-B669-DDFA76D48D5E}"/>
          </ac:spMkLst>
        </pc:spChg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41" v="5"/>
        <pc:sldMkLst>
          <pc:docMk/>
          <pc:sldMk cId="2288938305" sldId="265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41" v="4"/>
        <pc:sldMkLst>
          <pc:docMk/>
          <pc:sldMk cId="3150537553" sldId="266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41" v="3"/>
        <pc:sldMkLst>
          <pc:docMk/>
          <pc:sldMk cId="4035419333" sldId="267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41" v="2"/>
        <pc:sldMkLst>
          <pc:docMk/>
          <pc:sldMk cId="1823990974" sldId="268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41" v="1"/>
        <pc:sldMkLst>
          <pc:docMk/>
          <pc:sldMk cId="21326511" sldId="269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11.626" v="0"/>
        <pc:sldMkLst>
          <pc:docMk/>
          <pc:sldMk cId="1863514515" sldId="270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96" v="14"/>
        <pc:sldMkLst>
          <pc:docMk/>
          <pc:sldMk cId="140859506" sldId="271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13"/>
        <pc:sldMkLst>
          <pc:docMk/>
          <pc:sldMk cId="438179611" sldId="272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11"/>
        <pc:sldMkLst>
          <pc:docMk/>
          <pc:sldMk cId="276060704" sldId="273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9"/>
        <pc:sldMkLst>
          <pc:docMk/>
          <pc:sldMk cId="2154092841" sldId="274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8"/>
        <pc:sldMkLst>
          <pc:docMk/>
          <pc:sldMk cId="2537397514" sldId="275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7"/>
        <pc:sldMkLst>
          <pc:docMk/>
          <pc:sldMk cId="3001502962" sldId="276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6"/>
        <pc:sldMkLst>
          <pc:docMk/>
          <pc:sldMk cId="2905387119" sldId="277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12"/>
        <pc:sldMkLst>
          <pc:docMk/>
          <pc:sldMk cId="1353022302" sldId="278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25.580" v="10"/>
        <pc:sldMkLst>
          <pc:docMk/>
          <pc:sldMk cId="3028440117" sldId="279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65" v="22"/>
        <pc:sldMkLst>
          <pc:docMk/>
          <pc:sldMk cId="1941257689" sldId="281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65" v="21"/>
        <pc:sldMkLst>
          <pc:docMk/>
          <pc:sldMk cId="1986488945" sldId="282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65" v="20"/>
        <pc:sldMkLst>
          <pc:docMk/>
          <pc:sldMk cId="3615382025" sldId="283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65" v="19"/>
        <pc:sldMkLst>
          <pc:docMk/>
          <pc:sldMk cId="4207160178" sldId="286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49" v="15"/>
        <pc:sldMkLst>
          <pc:docMk/>
          <pc:sldMk cId="1367356153" sldId="287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49" v="16"/>
        <pc:sldMkLst>
          <pc:docMk/>
          <pc:sldMk cId="818242200" sldId="288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49" v="17"/>
        <pc:sldMkLst>
          <pc:docMk/>
          <pc:sldMk cId="3223715071" sldId="289"/>
        </pc:sldMkLst>
      </pc:sldChg>
      <pc:sldChg chg="del">
        <pc:chgData name="K.Graham [ Wheatley Hill Community Primary School ]" userId="S::k.graham315@whprimary.com::28938513-fcdf-4eed-8d1c-d8e694656955" providerId="AD" clId="Web-{DA33C7EE-07E3-68A9-960C-732DDF9CC41C}" dt="2021-02-17T09:32:38.065" v="18"/>
        <pc:sldMkLst>
          <pc:docMk/>
          <pc:sldMk cId="1259736282" sldId="290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7"/>
        <pc:sldMkLst>
          <pc:docMk/>
          <pc:sldMk cId="644570680" sldId="291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8"/>
        <pc:sldMkLst>
          <pc:docMk/>
          <pc:sldMk cId="3729286627" sldId="292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6"/>
        <pc:sldMkLst>
          <pc:docMk/>
          <pc:sldMk cId="3204208540" sldId="293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5"/>
        <pc:sldMkLst>
          <pc:docMk/>
          <pc:sldMk cId="4005040247" sldId="294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4"/>
        <pc:sldMkLst>
          <pc:docMk/>
          <pc:sldMk cId="92235382" sldId="295"/>
        </pc:sldMkLst>
      </pc:sldChg>
      <pc:sldChg chg="ord">
        <pc:chgData name="K.Graham [ Wheatley Hill Community Primary School ]" userId="S::k.graham315@whprimary.com::28938513-fcdf-4eed-8d1c-d8e694656955" providerId="AD" clId="Web-{DA33C7EE-07E3-68A9-960C-732DDF9CC41C}" dt="2021-02-17T09:32:58.441" v="23"/>
        <pc:sldMkLst>
          <pc:docMk/>
          <pc:sldMk cId="780131062" sldId="296"/>
        </pc:sldMkLst>
      </pc:sldChg>
    </pc:docChg>
  </pc:docChgLst>
  <pc:docChgLst>
    <pc:chgData name="K.Graham [ Wheatley Hill Community Primary School ]" userId="S::k.graham315@whprimary.com::28938513-fcdf-4eed-8d1c-d8e694656955" providerId="AD" clId="Web-{54874D22-7938-AC00-F6FB-265D53D50DC7}"/>
    <pc:docChg chg="modSld">
      <pc:chgData name="K.Graham [ Wheatley Hill Community Primary School ]" userId="S::k.graham315@whprimary.com::28938513-fcdf-4eed-8d1c-d8e694656955" providerId="AD" clId="Web-{54874D22-7938-AC00-F6FB-265D53D50DC7}" dt="2021-02-26T10:49:16.772" v="49"/>
      <pc:docMkLst>
        <pc:docMk/>
      </pc:docMkLst>
      <pc:sldChg chg="modSp">
        <pc:chgData name="K.Graham [ Wheatley Hill Community Primary School ]" userId="S::k.graham315@whprimary.com::28938513-fcdf-4eed-8d1c-d8e694656955" providerId="AD" clId="Web-{54874D22-7938-AC00-F6FB-265D53D50DC7}" dt="2021-02-26T10:47:33.577" v="1" actId="20577"/>
        <pc:sldMkLst>
          <pc:docMk/>
          <pc:sldMk cId="1456441241" sldId="308"/>
        </pc:sldMkLst>
        <pc:spChg chg="mod">
          <ac:chgData name="K.Graham [ Wheatley Hill Community Primary School ]" userId="S::k.graham315@whprimary.com::28938513-fcdf-4eed-8d1c-d8e694656955" providerId="AD" clId="Web-{54874D22-7938-AC00-F6FB-265D53D50DC7}" dt="2021-02-26T10:47:33.577" v="1" actId="20577"/>
          <ac:spMkLst>
            <pc:docMk/>
            <pc:sldMk cId="1456441241" sldId="308"/>
            <ac:spMk id="12" creationId="{7B59A686-26E2-40E6-A962-30D462E7E297}"/>
          </ac:spMkLst>
        </pc:spChg>
      </pc:sldChg>
      <pc:sldChg chg="delSp modSp">
        <pc:chgData name="K.Graham [ Wheatley Hill Community Primary School ]" userId="S::k.graham315@whprimary.com::28938513-fcdf-4eed-8d1c-d8e694656955" providerId="AD" clId="Web-{54874D22-7938-AC00-F6FB-265D53D50DC7}" dt="2021-02-26T10:49:16.772" v="49"/>
        <pc:sldMkLst>
          <pc:docMk/>
          <pc:sldMk cId="1045794171" sldId="314"/>
        </pc:sldMkLst>
        <pc:spChg chg="mod">
          <ac:chgData name="K.Graham [ Wheatley Hill Community Primary School ]" userId="S::k.graham315@whprimary.com::28938513-fcdf-4eed-8d1c-d8e694656955" providerId="AD" clId="Web-{54874D22-7938-AC00-F6FB-265D53D50DC7}" dt="2021-02-26T10:49:15.037" v="47" actId="20577"/>
          <ac:spMkLst>
            <pc:docMk/>
            <pc:sldMk cId="1045794171" sldId="314"/>
            <ac:spMk id="3" creationId="{00000000-0000-0000-0000-000000000000}"/>
          </ac:spMkLst>
        </pc:spChg>
        <pc:cxnChg chg="del">
          <ac:chgData name="K.Graham [ Wheatley Hill Community Primary School ]" userId="S::k.graham315@whprimary.com::28938513-fcdf-4eed-8d1c-d8e694656955" providerId="AD" clId="Web-{54874D22-7938-AC00-F6FB-265D53D50DC7}" dt="2021-02-26T10:49:16.772" v="49"/>
          <ac:cxnSpMkLst>
            <pc:docMk/>
            <pc:sldMk cId="1045794171" sldId="314"/>
            <ac:cxnSpMk id="18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54874D22-7938-AC00-F6FB-265D53D50DC7}" dt="2021-02-26T10:49:16.772" v="48"/>
          <ac:cxnSpMkLst>
            <pc:docMk/>
            <pc:sldMk cId="1045794171" sldId="314"/>
            <ac:cxnSpMk id="19" creationId="{F6EA45B9-8494-4EEE-BCF1-8F7579F0B221}"/>
          </ac:cxnSpMkLst>
        </pc:cxnChg>
      </pc:sldChg>
      <pc:sldChg chg="delSp modSp">
        <pc:chgData name="K.Graham [ Wheatley Hill Community Primary School ]" userId="S::k.graham315@whprimary.com::28938513-fcdf-4eed-8d1c-d8e694656955" providerId="AD" clId="Web-{54874D22-7938-AC00-F6FB-265D53D50DC7}" dt="2021-02-26T10:48:53.692" v="38"/>
        <pc:sldMkLst>
          <pc:docMk/>
          <pc:sldMk cId="3623782568" sldId="315"/>
        </pc:sldMkLst>
        <pc:spChg chg="mod">
          <ac:chgData name="K.Graham [ Wheatley Hill Community Primary School ]" userId="S::k.graham315@whprimary.com::28938513-fcdf-4eed-8d1c-d8e694656955" providerId="AD" clId="Web-{54874D22-7938-AC00-F6FB-265D53D50DC7}" dt="2021-02-26T10:48:52.114" v="36" actId="20577"/>
          <ac:spMkLst>
            <pc:docMk/>
            <pc:sldMk cId="3623782568" sldId="315"/>
            <ac:spMk id="3" creationId="{00000000-0000-0000-0000-000000000000}"/>
          </ac:spMkLst>
        </pc:spChg>
        <pc:cxnChg chg="del">
          <ac:chgData name="K.Graham [ Wheatley Hill Community Primary School ]" userId="S::k.graham315@whprimary.com::28938513-fcdf-4eed-8d1c-d8e694656955" providerId="AD" clId="Web-{54874D22-7938-AC00-F6FB-265D53D50DC7}" dt="2021-02-26T10:48:53.692" v="38"/>
          <ac:cxnSpMkLst>
            <pc:docMk/>
            <pc:sldMk cId="3623782568" sldId="315"/>
            <ac:cxnSpMk id="21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54874D22-7938-AC00-F6FB-265D53D50DC7}" dt="2021-02-26T10:48:53.692" v="37"/>
          <ac:cxnSpMkLst>
            <pc:docMk/>
            <pc:sldMk cId="3623782568" sldId="315"/>
            <ac:cxnSpMk id="22" creationId="{F6EA45B9-8494-4EEE-BCF1-8F7579F0B221}"/>
          </ac:cxnSpMkLst>
        </pc:cxnChg>
      </pc:sldChg>
      <pc:sldChg chg="modSp">
        <pc:chgData name="K.Graham [ Wheatley Hill Community Primary School ]" userId="S::k.graham315@whprimary.com::28938513-fcdf-4eed-8d1c-d8e694656955" providerId="AD" clId="Web-{54874D22-7938-AC00-F6FB-265D53D50DC7}" dt="2021-02-26T10:48:37.019" v="26" actId="20577"/>
        <pc:sldMkLst>
          <pc:docMk/>
          <pc:sldMk cId="3011817903" sldId="316"/>
        </pc:sldMkLst>
        <pc:spChg chg="mod">
          <ac:chgData name="K.Graham [ Wheatley Hill Community Primary School ]" userId="S::k.graham315@whprimary.com::28938513-fcdf-4eed-8d1c-d8e694656955" providerId="AD" clId="Web-{54874D22-7938-AC00-F6FB-265D53D50DC7}" dt="2021-02-26T10:48:37.019" v="26" actId="20577"/>
          <ac:spMkLst>
            <pc:docMk/>
            <pc:sldMk cId="3011817903" sldId="316"/>
            <ac:spMk id="3" creationId="{00000000-0000-0000-0000-000000000000}"/>
          </ac:spMkLst>
        </pc:spChg>
      </pc:sldChg>
    </pc:docChg>
  </pc:docChgLst>
  <pc:docChgLst>
    <pc:chgData name="K.Graham [ Wheatley Hill Community Primary School ]" userId="S::k.graham315@whprimary.com::28938513-fcdf-4eed-8d1c-d8e694656955" providerId="AD" clId="Web-{32CAF186-6FA9-432B-965E-6644A2019821}"/>
    <pc:docChg chg="addSld delSld modSld">
      <pc:chgData name="K.Graham [ Wheatley Hill Community Primary School ]" userId="S::k.graham315@whprimary.com::28938513-fcdf-4eed-8d1c-d8e694656955" providerId="AD" clId="Web-{32CAF186-6FA9-432B-965E-6644A2019821}" dt="2021-02-17T09:29:08.581" v="800" actId="14100"/>
      <pc:docMkLst>
        <pc:docMk/>
      </pc:docMkLst>
      <pc:sldChg chg="modSp">
        <pc:chgData name="K.Graham [ Wheatley Hill Community Primary School ]" userId="S::k.graham315@whprimary.com::28938513-fcdf-4eed-8d1c-d8e694656955" providerId="AD" clId="Web-{32CAF186-6FA9-432B-965E-6644A2019821}" dt="2021-02-17T07:52:56.847" v="225" actId="20577"/>
        <pc:sldMkLst>
          <pc:docMk/>
          <pc:sldMk cId="4148814371" sldId="258"/>
        </pc:sldMkLst>
        <pc:spChg chg="mod">
          <ac:chgData name="K.Graham [ Wheatley Hill Community Primary School ]" userId="S::k.graham315@whprimary.com::28938513-fcdf-4eed-8d1c-d8e694656955" providerId="AD" clId="Web-{32CAF186-6FA9-432B-965E-6644A2019821}" dt="2021-02-17T07:52:56.847" v="225" actId="20577"/>
          <ac:spMkLst>
            <pc:docMk/>
            <pc:sldMk cId="4148814371" sldId="258"/>
            <ac:spMk id="12" creationId="{7B59A686-26E2-40E6-A962-30D462E7E297}"/>
          </ac:spMkLst>
        </pc:spChg>
      </pc:sldChg>
      <pc:sldChg chg="addSp modSp">
        <pc:chgData name="K.Graham [ Wheatley Hill Community Primary School ]" userId="S::k.graham315@whprimary.com::28938513-fcdf-4eed-8d1c-d8e694656955" providerId="AD" clId="Web-{32CAF186-6FA9-432B-965E-6644A2019821}" dt="2021-02-17T08:56:40.466" v="692" actId="1076"/>
        <pc:sldMkLst>
          <pc:docMk/>
          <pc:sldMk cId="4035419333" sldId="267"/>
        </pc:sldMkLst>
        <pc:picChg chg="add mod">
          <ac:chgData name="K.Graham [ Wheatley Hill Community Primary School ]" userId="S::k.graham315@whprimary.com::28938513-fcdf-4eed-8d1c-d8e694656955" providerId="AD" clId="Web-{32CAF186-6FA9-432B-965E-6644A2019821}" dt="2021-02-17T08:56:40.466" v="692" actId="1076"/>
          <ac:picMkLst>
            <pc:docMk/>
            <pc:sldMk cId="4035419333" sldId="267"/>
            <ac:picMk id="2" creationId="{72992F0E-3BF6-41AC-8DF0-D4189F32BEAA}"/>
          </ac:picMkLst>
        </pc:picChg>
      </pc:sldChg>
      <pc:sldChg chg="addSp modSp">
        <pc:chgData name="K.Graham [ Wheatley Hill Community Primary School ]" userId="S::k.graham315@whprimary.com::28938513-fcdf-4eed-8d1c-d8e694656955" providerId="AD" clId="Web-{32CAF186-6FA9-432B-965E-6644A2019821}" dt="2021-02-17T08:56:55.467" v="696" actId="1076"/>
        <pc:sldMkLst>
          <pc:docMk/>
          <pc:sldMk cId="1863514515" sldId="270"/>
        </pc:sldMkLst>
        <pc:picChg chg="add mod">
          <ac:chgData name="K.Graham [ Wheatley Hill Community Primary School ]" userId="S::k.graham315@whprimary.com::28938513-fcdf-4eed-8d1c-d8e694656955" providerId="AD" clId="Web-{32CAF186-6FA9-432B-965E-6644A2019821}" dt="2021-02-17T08:56:55.467" v="696" actId="1076"/>
          <ac:picMkLst>
            <pc:docMk/>
            <pc:sldMk cId="1863514515" sldId="270"/>
            <ac:picMk id="3" creationId="{68365ED4-33DD-46EB-9FA8-CE464E706C0D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56:53.763" v="695" actId="1076"/>
          <ac:picMkLst>
            <pc:docMk/>
            <pc:sldMk cId="1863514515" sldId="270"/>
            <ac:picMk id="27" creationId="{00000000-0000-0000-0000-000000000000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8:10:16.546" v="430" actId="1076"/>
        <pc:sldMkLst>
          <pc:docMk/>
          <pc:sldMk cId="1941257689" sldId="281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7:23:47.937" v="2"/>
          <ac:spMkLst>
            <pc:docMk/>
            <pc:sldMk cId="1941257689" sldId="281"/>
            <ac:spMk id="2" creationId="{4EB2A914-64E6-4622-9B8C-19358C1941C8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7:23:47.937" v="1"/>
          <ac:spMkLst>
            <pc:docMk/>
            <pc:sldMk cId="1941257689" sldId="281"/>
            <ac:spMk id="3" creationId="{07D492A3-EBA4-422B-B177-A7495EAF8E68}"/>
          </ac:spMkLst>
        </pc:spChg>
        <pc:spChg chg="add mod">
          <ac:chgData name="K.Graham [ Wheatley Hill Community Primary School ]" userId="S::k.graham315@whprimary.com::28938513-fcdf-4eed-8d1c-d8e694656955" providerId="AD" clId="Web-{32CAF186-6FA9-432B-965E-6644A2019821}" dt="2021-02-17T07:44:02.309" v="103" actId="1076"/>
          <ac:spMkLst>
            <pc:docMk/>
            <pc:sldMk cId="1941257689" sldId="281"/>
            <ac:spMk id="6" creationId="{5FC8F71D-A8E9-4F36-8E2E-5E55CE15A4EA}"/>
          </ac:spMkLst>
        </pc:spChg>
        <pc:spChg chg="add mod">
          <ac:chgData name="K.Graham [ Wheatley Hill Community Primary School ]" userId="S::k.graham315@whprimary.com::28938513-fcdf-4eed-8d1c-d8e694656955" providerId="AD" clId="Web-{32CAF186-6FA9-432B-965E-6644A2019821}" dt="2021-02-17T07:44:02.325" v="104" actId="1076"/>
          <ac:spMkLst>
            <pc:docMk/>
            <pc:sldMk cId="1941257689" sldId="281"/>
            <ac:spMk id="7" creationId="{6E244E81-3F49-4463-8E72-B1D3E6C4C19E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27:39.873" v="5" actId="1076"/>
          <ac:picMkLst>
            <pc:docMk/>
            <pc:sldMk cId="1941257689" sldId="281"/>
            <ac:picMk id="4" creationId="{EF55B807-9D81-4BD6-A59D-E38656B357F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02.309" v="102" actId="1076"/>
          <ac:picMkLst>
            <pc:docMk/>
            <pc:sldMk cId="1941257689" sldId="281"/>
            <ac:picMk id="5" creationId="{A3B61D12-6659-4E21-ABD1-B981F8954F83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7:37:20.185" v="44"/>
          <ac:picMkLst>
            <pc:docMk/>
            <pc:sldMk cId="1941257689" sldId="281"/>
            <ac:picMk id="8" creationId="{757240FF-CAB0-4F72-9C23-9DA9414251DA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685" v="105" actId="1076"/>
          <ac:picMkLst>
            <pc:docMk/>
            <pc:sldMk cId="1941257689" sldId="281"/>
            <ac:picMk id="9" creationId="{E15F1FCD-78D8-42CE-B37E-725F4BD243EF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01" v="109" actId="1076"/>
          <ac:picMkLst>
            <pc:docMk/>
            <pc:sldMk cId="1941257689" sldId="281"/>
            <ac:picMk id="10" creationId="{4060F369-1F29-4CA6-B11F-59F8C98D946E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01" v="108" actId="1076"/>
          <ac:picMkLst>
            <pc:docMk/>
            <pc:sldMk cId="1941257689" sldId="281"/>
            <ac:picMk id="11" creationId="{2F4FDEE1-BB84-43DC-B368-05FE03D34A4D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16" v="115" actId="1076"/>
          <ac:picMkLst>
            <pc:docMk/>
            <pc:sldMk cId="1941257689" sldId="281"/>
            <ac:picMk id="12" creationId="{D2B1B7AE-D843-44A0-ADC7-0DA3FB502ACE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10:06.358" v="426"/>
          <ac:picMkLst>
            <pc:docMk/>
            <pc:sldMk cId="1941257689" sldId="281"/>
            <ac:picMk id="13" creationId="{29458BDE-4A9C-4054-BFD2-383095A42C95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16" v="113" actId="1076"/>
          <ac:picMkLst>
            <pc:docMk/>
            <pc:sldMk cId="1941257689" sldId="281"/>
            <ac:picMk id="14" creationId="{A1A9F810-DAD6-414E-A4E4-DB1E59318E3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685" v="107" actId="1076"/>
          <ac:picMkLst>
            <pc:docMk/>
            <pc:sldMk cId="1941257689" sldId="281"/>
            <ac:picMk id="15" creationId="{5109F4B6-9CEC-4FAC-B844-38998CE23D2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01" v="110" actId="1076"/>
          <ac:picMkLst>
            <pc:docMk/>
            <pc:sldMk cId="1941257689" sldId="281"/>
            <ac:picMk id="16" creationId="{3BB12994-8907-4D8B-85F8-0CD2C83647B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01" v="111" actId="1076"/>
          <ac:picMkLst>
            <pc:docMk/>
            <pc:sldMk cId="1941257689" sldId="281"/>
            <ac:picMk id="17" creationId="{7C1218B1-2A0C-4729-80A1-9BB6B1FE9447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716" v="114" actId="1076"/>
          <ac:picMkLst>
            <pc:docMk/>
            <pc:sldMk cId="1941257689" sldId="281"/>
            <ac:picMk id="18" creationId="{B080659C-E388-4BAA-8DB1-0DFFABDDDD08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4:13.685" v="106" actId="1076"/>
          <ac:picMkLst>
            <pc:docMk/>
            <pc:sldMk cId="1941257689" sldId="281"/>
            <ac:picMk id="19" creationId="{FEF5138A-4B8C-49A6-9E07-1C99DDBDF3E9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0:16.546" v="430" actId="1076"/>
          <ac:picMkLst>
            <pc:docMk/>
            <pc:sldMk cId="1941257689" sldId="281"/>
            <ac:picMk id="20" creationId="{B07A5435-EECF-4C68-9438-748FFB13DAD9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0:12.265" v="429" actId="1076"/>
          <ac:picMkLst>
            <pc:docMk/>
            <pc:sldMk cId="1941257689" sldId="281"/>
            <ac:picMk id="22" creationId="{D07EBEEA-7662-4BA1-85A1-E34ECC2318F3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7:52:36.888" v="217" actId="1076"/>
        <pc:sldMkLst>
          <pc:docMk/>
          <pc:sldMk cId="1986488945" sldId="282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7:37:38.545" v="47"/>
          <ac:spMkLst>
            <pc:docMk/>
            <pc:sldMk cId="1986488945" sldId="282"/>
            <ac:spMk id="2" creationId="{9F49B0FE-AB4F-41BF-9DD6-87C08FD4D5AD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7:37:38.545" v="46"/>
          <ac:spMkLst>
            <pc:docMk/>
            <pc:sldMk cId="1986488945" sldId="282"/>
            <ac:spMk id="3" creationId="{093B7C81-35AF-45DC-B7D8-975305971830}"/>
          </ac:spMkLst>
        </pc:spChg>
        <pc:spChg chg="add mod">
          <ac:chgData name="K.Graham [ Wheatley Hill Community Primary School ]" userId="S::k.graham315@whprimary.com::28938513-fcdf-4eed-8d1c-d8e694656955" providerId="AD" clId="Web-{32CAF186-6FA9-432B-965E-6644A2019821}" dt="2021-02-17T07:51:06.160" v="210" actId="14100"/>
          <ac:spMkLst>
            <pc:docMk/>
            <pc:sldMk cId="1986488945" sldId="282"/>
            <ac:spMk id="13" creationId="{A9727799-407C-4A74-BB01-ADBA00F305BB}"/>
          </ac:spMkLst>
        </pc:spChg>
        <pc:spChg chg="add mod">
          <ac:chgData name="K.Graham [ Wheatley Hill Community Primary School ]" userId="S::k.graham315@whprimary.com::28938513-fcdf-4eed-8d1c-d8e694656955" providerId="AD" clId="Web-{32CAF186-6FA9-432B-965E-6644A2019821}" dt="2021-02-17T07:51:19.361" v="213" actId="20577"/>
          <ac:spMkLst>
            <pc:docMk/>
            <pc:sldMk cId="1986488945" sldId="282"/>
            <ac:spMk id="15" creationId="{FE3BEBD7-440C-40B4-9EBF-C00761302A72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6:15.146" v="122" actId="1076"/>
          <ac:picMkLst>
            <pc:docMk/>
            <pc:sldMk cId="1986488945" sldId="282"/>
            <ac:picMk id="4" creationId="{4456F233-2112-4F66-9AAE-1224615FEF6B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6:22.162" v="125" actId="1076"/>
          <ac:picMkLst>
            <pc:docMk/>
            <pc:sldMk cId="1986488945" sldId="282"/>
            <ac:picMk id="5" creationId="{B98104FC-0F39-42B1-992C-807B8215ADE7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6:31.287" v="127" actId="1076"/>
          <ac:picMkLst>
            <pc:docMk/>
            <pc:sldMk cId="1986488945" sldId="282"/>
            <ac:picMk id="7" creationId="{768808C4-8968-41D8-877D-A29377BE23E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6:54.851" v="130" actId="1076"/>
          <ac:picMkLst>
            <pc:docMk/>
            <pc:sldMk cId="1986488945" sldId="282"/>
            <ac:picMk id="8" creationId="{5088E258-B5B2-4F32-9852-E1BD9651A90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8:06.368" v="133" actId="1076"/>
          <ac:picMkLst>
            <pc:docMk/>
            <pc:sldMk cId="1986488945" sldId="282"/>
            <ac:picMk id="9" creationId="{E4F22D5A-B783-41D3-B336-23313B83D69B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1:25.586" v="214" actId="1076"/>
          <ac:picMkLst>
            <pc:docMk/>
            <pc:sldMk cId="1986488945" sldId="282"/>
            <ac:picMk id="10" creationId="{2982F026-A727-4757-BEA5-197621F16EFA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49:21.498" v="139" actId="1076"/>
          <ac:picMkLst>
            <pc:docMk/>
            <pc:sldMk cId="1986488945" sldId="282"/>
            <ac:picMk id="11" creationId="{A61BA884-76D2-49A4-8F0C-B9284DAAB25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2:36.888" v="217" actId="1076"/>
          <ac:picMkLst>
            <pc:docMk/>
            <pc:sldMk cId="1986488945" sldId="282"/>
            <ac:picMk id="16" creationId="{1A526CCA-421E-406D-AB5A-AEA29B2C2D7F}"/>
          </ac:picMkLst>
        </pc:picChg>
      </pc:sldChg>
      <pc:sldChg chg="new del">
        <pc:chgData name="K.Graham [ Wheatley Hill Community Primary School ]" userId="S::k.graham315@whprimary.com::28938513-fcdf-4eed-8d1c-d8e694656955" providerId="AD" clId="Web-{32CAF186-6FA9-432B-965E-6644A2019821}" dt="2021-02-17T07:53:24.392" v="227"/>
        <pc:sldMkLst>
          <pc:docMk/>
          <pc:sldMk cId="48850502" sldId="283"/>
        </pc:sldMkLst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8:10:02.342" v="425" actId="1076"/>
        <pc:sldMkLst>
          <pc:docMk/>
          <pc:sldMk cId="3615382025" sldId="283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7:54:36.837" v="231"/>
          <ac:spMkLst>
            <pc:docMk/>
            <pc:sldMk cId="3615382025" sldId="283"/>
            <ac:spMk id="2" creationId="{C94F0470-BA55-4C1C-B3B3-7FC1F2D366A3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7:54:40.029" v="232"/>
          <ac:spMkLst>
            <pc:docMk/>
            <pc:sldMk cId="3615382025" sldId="283"/>
            <ac:spMk id="3" creationId="{A5778B72-B21F-4E55-BB76-F312FE227705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1.913" v="259" actId="1076"/>
          <ac:picMkLst>
            <pc:docMk/>
            <pc:sldMk cId="3615382025" sldId="283"/>
            <ac:picMk id="4" creationId="{6A8A8311-5AF8-4746-A045-74D4255434E9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17" v="271" actId="1076"/>
          <ac:picMkLst>
            <pc:docMk/>
            <pc:sldMk cId="3615382025" sldId="283"/>
            <ac:picMk id="6" creationId="{F23B0A32-57D4-451B-8565-A450A117749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17" v="272" actId="1076"/>
          <ac:picMkLst>
            <pc:docMk/>
            <pc:sldMk cId="3615382025" sldId="283"/>
            <ac:picMk id="8" creationId="{E9B3AD1F-1B6B-45D3-B60F-10B9D8C8FE45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17" v="273" actId="1076"/>
          <ac:picMkLst>
            <pc:docMk/>
            <pc:sldMk cId="3615382025" sldId="283"/>
            <ac:picMk id="10" creationId="{3866C554-EB00-47CA-8899-434F5B4567D2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08:39.103" v="417"/>
          <ac:picMkLst>
            <pc:docMk/>
            <pc:sldMk cId="3615382025" sldId="283"/>
            <ac:picMk id="12" creationId="{F34DC644-EBDF-489C-8CCE-54DE1AB1BE4D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75" actId="1076"/>
          <ac:picMkLst>
            <pc:docMk/>
            <pc:sldMk cId="3615382025" sldId="283"/>
            <ac:picMk id="14" creationId="{23BB6579-E4B2-4F75-ABAA-D6B7F2DB557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76" actId="1076"/>
          <ac:picMkLst>
            <pc:docMk/>
            <pc:sldMk cId="3615382025" sldId="283"/>
            <ac:picMk id="16" creationId="{80329D5B-D6A1-4464-98FF-C6BB5D80AD6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77" actId="1076"/>
          <ac:picMkLst>
            <pc:docMk/>
            <pc:sldMk cId="3615382025" sldId="283"/>
            <ac:picMk id="18" creationId="{FCC8C2F0-2CEA-4ECC-AF54-059633B910E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78" actId="1076"/>
          <ac:picMkLst>
            <pc:docMk/>
            <pc:sldMk cId="3615382025" sldId="283"/>
            <ac:picMk id="20" creationId="{F66AAC30-6426-42C6-B95B-AF5D273DDD94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79" actId="1076"/>
          <ac:picMkLst>
            <pc:docMk/>
            <pc:sldMk cId="3615382025" sldId="283"/>
            <ac:picMk id="22" creationId="{D2BBAF58-15B1-48B0-8CBA-25BAE96CFC89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6:28.133" v="280" actId="1076"/>
          <ac:picMkLst>
            <pc:docMk/>
            <pc:sldMk cId="3615382025" sldId="283"/>
            <ac:picMk id="24" creationId="{9A67B503-BDB4-4BC5-99D5-3BF9371551C5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7:36.777" v="286" actId="1076"/>
          <ac:picMkLst>
            <pc:docMk/>
            <pc:sldMk cId="3615382025" sldId="283"/>
            <ac:picMk id="25" creationId="{6A7CF8D3-21B0-4454-AF31-932A977D2243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7:44.106" v="289" actId="1076"/>
          <ac:picMkLst>
            <pc:docMk/>
            <pc:sldMk cId="3615382025" sldId="283"/>
            <ac:picMk id="26" creationId="{E6D93D20-1C86-483C-8262-C0F7460213B4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7:58:07.014" v="291" actId="1076"/>
          <ac:picMkLst>
            <pc:docMk/>
            <pc:sldMk cId="3615382025" sldId="283"/>
            <ac:picMk id="28" creationId="{9867B06F-711B-4DB4-9760-7688EA501747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0:02.342" v="425" actId="1076"/>
          <ac:picMkLst>
            <pc:docMk/>
            <pc:sldMk cId="3615382025" sldId="283"/>
            <ac:picMk id="30" creationId="{BDC168F6-39EB-47F0-8491-AD646D31DDDC}"/>
          </ac:picMkLst>
        </pc:picChg>
      </pc:sldChg>
      <pc:sldChg chg="new del">
        <pc:chgData name="K.Graham [ Wheatley Hill Community Primary School ]" userId="S::k.graham315@whprimary.com::28938513-fcdf-4eed-8d1c-d8e694656955" providerId="AD" clId="Web-{32CAF186-6FA9-432B-965E-6644A2019821}" dt="2021-02-17T08:01:55.606" v="378"/>
        <pc:sldMkLst>
          <pc:docMk/>
          <pc:sldMk cId="1085063174" sldId="284"/>
        </pc:sldMkLst>
      </pc:sldChg>
      <pc:sldChg chg="new del">
        <pc:chgData name="K.Graham [ Wheatley Hill Community Primary School ]" userId="S::k.graham315@whprimary.com::28938513-fcdf-4eed-8d1c-d8e694656955" providerId="AD" clId="Web-{32CAF186-6FA9-432B-965E-6644A2019821}" dt="2021-02-17T08:02:00.731" v="379"/>
        <pc:sldMkLst>
          <pc:docMk/>
          <pc:sldMk cId="2313856335" sldId="285"/>
        </pc:sldMkLst>
      </pc:sldChg>
      <pc:sldChg chg="addSp delSp modSp add replId">
        <pc:chgData name="K.Graham [ Wheatley Hill Community Primary School ]" userId="S::k.graham315@whprimary.com::28938513-fcdf-4eed-8d1c-d8e694656955" providerId="AD" clId="Web-{32CAF186-6FA9-432B-965E-6644A2019821}" dt="2021-02-17T08:09:52.717" v="422" actId="14100"/>
        <pc:sldMkLst>
          <pc:docMk/>
          <pc:sldMk cId="4207160178" sldId="286"/>
        </pc:sldMkLst>
        <pc:picChg chg="add mod">
          <ac:chgData name="K.Graham [ Wheatley Hill Community Primary School ]" userId="S::k.graham315@whprimary.com::28938513-fcdf-4eed-8d1c-d8e694656955" providerId="AD" clId="Web-{32CAF186-6FA9-432B-965E-6644A2019821}" dt="2021-02-17T08:01:29.339" v="366" actId="1076"/>
          <ac:picMkLst>
            <pc:docMk/>
            <pc:sldMk cId="4207160178" sldId="286"/>
            <ac:picMk id="2" creationId="{5F4981A3-079E-41FE-892E-096A3F3E5D34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09:52.717" v="422" actId="14100"/>
          <ac:picMkLst>
            <pc:docMk/>
            <pc:sldMk cId="4207160178" sldId="286"/>
            <ac:picMk id="3" creationId="{A14F6D15-0895-4018-A071-E6F2B0032AD8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7:58:16.889" v="295"/>
          <ac:picMkLst>
            <pc:docMk/>
            <pc:sldMk cId="4207160178" sldId="286"/>
            <ac:picMk id="4" creationId="{6A8A8311-5AF8-4746-A045-74D4255434E9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70" v="368" actId="1076"/>
          <ac:picMkLst>
            <pc:docMk/>
            <pc:sldMk cId="4207160178" sldId="286"/>
            <ac:picMk id="6" creationId="{F23B0A32-57D4-451B-8565-A450A1177492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70" v="369" actId="1076"/>
          <ac:picMkLst>
            <pc:docMk/>
            <pc:sldMk cId="4207160178" sldId="286"/>
            <ac:picMk id="8" creationId="{E9B3AD1F-1B6B-45D3-B60F-10B9D8C8FE45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70" v="370" actId="1076"/>
          <ac:picMkLst>
            <pc:docMk/>
            <pc:sldMk cId="4207160178" sldId="286"/>
            <ac:picMk id="10" creationId="{3866C554-EB00-47CA-8899-434F5B4567D2}"/>
          </ac:picMkLst>
        </pc:picChg>
        <pc:picChg chg="del mod">
          <ac:chgData name="K.Graham [ Wheatley Hill Community Primary School ]" userId="S::k.graham315@whprimary.com::28938513-fcdf-4eed-8d1c-d8e694656955" providerId="AD" clId="Web-{32CAF186-6FA9-432B-965E-6644A2019821}" dt="2021-02-17T08:08:44.587" v="418"/>
          <ac:picMkLst>
            <pc:docMk/>
            <pc:sldMk cId="4207160178" sldId="286"/>
            <ac:picMk id="12" creationId="{F34DC644-EBDF-489C-8CCE-54DE1AB1BE4D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2" actId="1076"/>
          <ac:picMkLst>
            <pc:docMk/>
            <pc:sldMk cId="4207160178" sldId="286"/>
            <ac:picMk id="14" creationId="{23BB6579-E4B2-4F75-ABAA-D6B7F2DB557C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3" actId="1076"/>
          <ac:picMkLst>
            <pc:docMk/>
            <pc:sldMk cId="4207160178" sldId="286"/>
            <ac:picMk id="16" creationId="{80329D5B-D6A1-4464-98FF-C6BB5D80AD61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4" actId="1076"/>
          <ac:picMkLst>
            <pc:docMk/>
            <pc:sldMk cId="4207160178" sldId="286"/>
            <ac:picMk id="18" creationId="{FCC8C2F0-2CEA-4ECC-AF54-059633B910E2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5" actId="1076"/>
          <ac:picMkLst>
            <pc:docMk/>
            <pc:sldMk cId="4207160178" sldId="286"/>
            <ac:picMk id="20" creationId="{F66AAC30-6426-42C6-B95B-AF5D273DDD94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6" actId="1076"/>
          <ac:picMkLst>
            <pc:docMk/>
            <pc:sldMk cId="4207160178" sldId="286"/>
            <ac:picMk id="22" creationId="{D2BBAF58-15B1-48B0-8CBA-25BAE96CFC89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1:35.886" v="377" actId="1076"/>
          <ac:picMkLst>
            <pc:docMk/>
            <pc:sldMk cId="4207160178" sldId="286"/>
            <ac:picMk id="24" creationId="{9A67B503-BDB4-4BC5-99D5-3BF9371551C5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7:58:16.889" v="294"/>
          <ac:picMkLst>
            <pc:docMk/>
            <pc:sldMk cId="4207160178" sldId="286"/>
            <ac:picMk id="25" creationId="{6A7CF8D3-21B0-4454-AF31-932A977D2243}"/>
          </ac:picMkLst>
        </pc:picChg>
        <pc:picChg chg="mod ord">
          <ac:chgData name="K.Graham [ Wheatley Hill Community Primary School ]" userId="S::k.graham315@whprimary.com::28938513-fcdf-4eed-8d1c-d8e694656955" providerId="AD" clId="Web-{32CAF186-6FA9-432B-965E-6644A2019821}" dt="2021-02-17T08:01:35.870" v="367" actId="1076"/>
          <ac:picMkLst>
            <pc:docMk/>
            <pc:sldMk cId="4207160178" sldId="286"/>
            <ac:picMk id="26" creationId="{E6D93D20-1C86-483C-8262-C0F7460213B4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7:58:16.889" v="293"/>
          <ac:picMkLst>
            <pc:docMk/>
            <pc:sldMk cId="4207160178" sldId="286"/>
            <ac:picMk id="28" creationId="{9867B06F-711B-4DB4-9760-7688EA501747}"/>
          </ac:picMkLst>
        </pc:picChg>
      </pc:sldChg>
      <pc:sldChg chg="delSp modSp add replId">
        <pc:chgData name="K.Graham [ Wheatley Hill Community Primary School ]" userId="S::k.graham315@whprimary.com::28938513-fcdf-4eed-8d1c-d8e694656955" providerId="AD" clId="Web-{32CAF186-6FA9-432B-965E-6644A2019821}" dt="2021-02-17T08:30:24.957" v="607" actId="20577"/>
        <pc:sldMkLst>
          <pc:docMk/>
          <pc:sldMk cId="1367356153" sldId="287"/>
        </pc:sldMkLst>
        <pc:spChg chg="mod">
          <ac:chgData name="K.Graham [ Wheatley Hill Community Primary School ]" userId="S::k.graham315@whprimary.com::28938513-fcdf-4eed-8d1c-d8e694656955" providerId="AD" clId="Web-{32CAF186-6FA9-432B-965E-6644A2019821}" dt="2021-02-17T08:30:24.957" v="607" actId="20577"/>
          <ac:spMkLst>
            <pc:docMk/>
            <pc:sldMk cId="1367356153" sldId="287"/>
            <ac:spMk id="7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32CAF186-6FA9-432B-965E-6644A2019821}" dt="2021-02-17T08:27:24.571" v="536" actId="20577"/>
          <ac:spMkLst>
            <pc:docMk/>
            <pc:sldMk cId="1367356153" sldId="287"/>
            <ac:spMk id="13" creationId="{00000000-0000-0000-0000-000000000000}"/>
          </ac:spMkLst>
        </pc:spChg>
        <pc:picChg chg="del">
          <ac:chgData name="K.Graham [ Wheatley Hill Community Primary School ]" userId="S::k.graham315@whprimary.com::28938513-fcdf-4eed-8d1c-d8e694656955" providerId="AD" clId="Web-{32CAF186-6FA9-432B-965E-6644A2019821}" dt="2021-02-17T08:26:59.601" v="514"/>
          <ac:picMkLst>
            <pc:docMk/>
            <pc:sldMk cId="1367356153" sldId="287"/>
            <ac:picMk id="10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26:59.601" v="513"/>
          <ac:picMkLst>
            <pc:docMk/>
            <pc:sldMk cId="1367356153" sldId="287"/>
            <ac:picMk id="14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26:59.601" v="512"/>
          <ac:picMkLst>
            <pc:docMk/>
            <pc:sldMk cId="1367356153" sldId="287"/>
            <ac:picMk id="15" creationId="{00000000-0000-0000-0000-000000000000}"/>
          </ac:picMkLst>
        </pc:picChg>
      </pc:sldChg>
      <pc:sldChg chg="addSp delSp modSp add replId">
        <pc:chgData name="K.Graham [ Wheatley Hill Community Primary School ]" userId="S::k.graham315@whprimary.com::28938513-fcdf-4eed-8d1c-d8e694656955" providerId="AD" clId="Web-{32CAF186-6FA9-432B-965E-6644A2019821}" dt="2021-02-17T08:27:16.070" v="527" actId="20577"/>
        <pc:sldMkLst>
          <pc:docMk/>
          <pc:sldMk cId="818242200" sldId="288"/>
        </pc:sldMkLst>
        <pc:spChg chg="mod">
          <ac:chgData name="K.Graham [ Wheatley Hill Community Primary School ]" userId="S::k.graham315@whprimary.com::28938513-fcdf-4eed-8d1c-d8e694656955" providerId="AD" clId="Web-{32CAF186-6FA9-432B-965E-6644A2019821}" dt="2021-02-17T08:27:16.070" v="527" actId="20577"/>
          <ac:spMkLst>
            <pc:docMk/>
            <pc:sldMk cId="818242200" sldId="288"/>
            <ac:spMk id="13" creationId="{00000000-0000-0000-0000-000000000000}"/>
          </ac:spMkLst>
        </pc:spChg>
        <pc:picChg chg="del">
          <ac:chgData name="K.Graham [ Wheatley Hill Community Primary School ]" userId="S::k.graham315@whprimary.com::28938513-fcdf-4eed-8d1c-d8e694656955" providerId="AD" clId="Web-{32CAF186-6FA9-432B-965E-6644A2019821}" dt="2021-02-17T08:18:30.363" v="485"/>
          <ac:picMkLst>
            <pc:docMk/>
            <pc:sldMk cId="818242200" sldId="288"/>
            <ac:picMk id="2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18:30.363" v="484"/>
          <ac:picMkLst>
            <pc:docMk/>
            <pc:sldMk cId="818242200" sldId="288"/>
            <ac:picMk id="3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9:51.417" v="488" actId="1076"/>
          <ac:picMkLst>
            <pc:docMk/>
            <pc:sldMk cId="818242200" sldId="288"/>
            <ac:picMk id="4" creationId="{1EEB65AB-8600-4CAD-A2B5-E587B2D64DFE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18:30.363" v="483"/>
          <ac:picMkLst>
            <pc:docMk/>
            <pc:sldMk cId="818242200" sldId="288"/>
            <ac:picMk id="5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24:55.859" v="496" actId="1076"/>
          <ac:picMkLst>
            <pc:docMk/>
            <pc:sldMk cId="818242200" sldId="288"/>
            <ac:picMk id="8" creationId="{C115021D-3101-4C53-9A69-250029398CD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26:16.910" v="504" actId="1076"/>
          <ac:picMkLst>
            <pc:docMk/>
            <pc:sldMk cId="818242200" sldId="288"/>
            <ac:picMk id="9" creationId="{F33586B1-CB8A-415D-8719-4427F27F57AC}"/>
          </ac:picMkLst>
        </pc:picChg>
        <pc:cxnChg chg="add mod">
          <ac:chgData name="K.Graham [ Wheatley Hill Community Primary School ]" userId="S::k.graham315@whprimary.com::28938513-fcdf-4eed-8d1c-d8e694656955" providerId="AD" clId="Web-{32CAF186-6FA9-432B-965E-6644A2019821}" dt="2021-02-17T08:20:10.731" v="493" actId="14100"/>
          <ac:cxnSpMkLst>
            <pc:docMk/>
            <pc:sldMk cId="818242200" sldId="288"/>
            <ac:cxnSpMk id="16" creationId="{DC15697E-8D7F-48A3-BCD3-8EF793BA693F}"/>
          </ac:cxnSpMkLst>
        </pc:cxnChg>
        <pc:cxnChg chg="del mod">
          <ac:chgData name="K.Graham [ Wheatley Hill Community Primary School ]" userId="S::k.graham315@whprimary.com::28938513-fcdf-4eed-8d1c-d8e694656955" providerId="AD" clId="Web-{32CAF186-6FA9-432B-965E-6644A2019821}" dt="2021-02-17T08:19:58.761" v="490"/>
          <ac:cxnSpMkLst>
            <pc:docMk/>
            <pc:sldMk cId="818242200" sldId="288"/>
            <ac:cxnSpMk id="17" creationId="{00000000-0000-0000-0000-000000000000}"/>
          </ac:cxnSpMkLst>
        </pc:cxnChg>
        <pc:cxnChg chg="add mod">
          <ac:chgData name="K.Graham [ Wheatley Hill Community Primary School ]" userId="S::k.graham315@whprimary.com::28938513-fcdf-4eed-8d1c-d8e694656955" providerId="AD" clId="Web-{32CAF186-6FA9-432B-965E-6644A2019821}" dt="2021-02-17T08:25:09.547" v="501" actId="14100"/>
          <ac:cxnSpMkLst>
            <pc:docMk/>
            <pc:sldMk cId="818242200" sldId="288"/>
            <ac:cxnSpMk id="18" creationId="{3F64708B-1D82-4C8C-813D-94364842F45A}"/>
          </ac:cxnSpMkLst>
        </pc:cxnChg>
        <pc:cxnChg chg="add mod">
          <ac:chgData name="K.Graham [ Wheatley Hill Community Primary School ]" userId="S::k.graham315@whprimary.com::28938513-fcdf-4eed-8d1c-d8e694656955" providerId="AD" clId="Web-{32CAF186-6FA9-432B-965E-6644A2019821}" dt="2021-02-17T08:26:28.130" v="507" actId="14100"/>
          <ac:cxnSpMkLst>
            <pc:docMk/>
            <pc:sldMk cId="818242200" sldId="288"/>
            <ac:cxnSpMk id="20" creationId="{E86A8C43-251F-4908-B79C-F5F23919A8F1}"/>
          </ac:cxnSpMkLst>
        </pc:cxnChg>
        <pc:cxnChg chg="del mod">
          <ac:chgData name="K.Graham [ Wheatley Hill Community Primary School ]" userId="S::k.graham315@whprimary.com::28938513-fcdf-4eed-8d1c-d8e694656955" providerId="AD" clId="Web-{32CAF186-6FA9-432B-965E-6644A2019821}" dt="2021-02-17T08:24:58.499" v="497"/>
          <ac:cxnSpMkLst>
            <pc:docMk/>
            <pc:sldMk cId="818242200" sldId="288"/>
            <ac:cxnSpMk id="21" creationId="{00000000-0000-0000-0000-000000000000}"/>
          </ac:cxnSpMkLst>
        </pc:cxnChg>
        <pc:cxnChg chg="add mod">
          <ac:chgData name="K.Graham [ Wheatley Hill Community Primary School ]" userId="S::k.graham315@whprimary.com::28938513-fcdf-4eed-8d1c-d8e694656955" providerId="AD" clId="Web-{32CAF186-6FA9-432B-965E-6644A2019821}" dt="2021-02-17T08:26:35.193" v="509" actId="1076"/>
          <ac:cxnSpMkLst>
            <pc:docMk/>
            <pc:sldMk cId="818242200" sldId="288"/>
            <ac:cxnSpMk id="22" creationId="{C93F0923-4CDE-4691-A046-AC8C1F5EB3E8}"/>
          </ac:cxnSpMkLst>
        </pc:cxnChg>
        <pc:cxnChg chg="del mod">
          <ac:chgData name="K.Graham [ Wheatley Hill Community Primary School ]" userId="S::k.graham315@whprimary.com::28938513-fcdf-4eed-8d1c-d8e694656955" providerId="AD" clId="Web-{32CAF186-6FA9-432B-965E-6644A2019821}" dt="2021-02-17T08:18:30.363" v="482"/>
          <ac:cxnSpMkLst>
            <pc:docMk/>
            <pc:sldMk cId="818242200" sldId="288"/>
            <ac:cxnSpMk id="24" creationId="{00000000-0000-0000-0000-000000000000}"/>
          </ac:cxnSpMkLst>
        </pc:cxnChg>
      </pc:sldChg>
      <pc:sldChg chg="addSp delSp modSp add replId">
        <pc:chgData name="K.Graham [ Wheatley Hill Community Primary School ]" userId="S::k.graham315@whprimary.com::28938513-fcdf-4eed-8d1c-d8e694656955" providerId="AD" clId="Web-{32CAF186-6FA9-432B-965E-6644A2019821}" dt="2021-02-17T08:18:11.049" v="478" actId="1076"/>
        <pc:sldMkLst>
          <pc:docMk/>
          <pc:sldMk cId="3223715071" sldId="289"/>
        </pc:sldMkLst>
        <pc:spChg chg="mod">
          <ac:chgData name="K.Graham [ Wheatley Hill Community Primary School ]" userId="S::k.graham315@whprimary.com::28938513-fcdf-4eed-8d1c-d8e694656955" providerId="AD" clId="Web-{32CAF186-6FA9-432B-965E-6644A2019821}" dt="2021-02-17T08:14:33.518" v="465" actId="20577"/>
          <ac:spMkLst>
            <pc:docMk/>
            <pc:sldMk cId="3223715071" sldId="289"/>
            <ac:spMk id="13" creationId="{00000000-0000-0000-0000-000000000000}"/>
          </ac:spMkLst>
        </pc:sp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1"/>
          <ac:picMkLst>
            <pc:docMk/>
            <pc:sldMk cId="3223715071" sldId="289"/>
            <ac:picMk id="2" creationId="{00000000-0000-0000-0000-000000000000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13:58.530" v="437"/>
          <ac:picMkLst>
            <pc:docMk/>
            <pc:sldMk cId="3223715071" sldId="289"/>
            <ac:picMk id="3" creationId="{329C354E-4605-46D0-968A-FB656619A39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6"/>
          <ac:picMkLst>
            <pc:docMk/>
            <pc:sldMk cId="3223715071" sldId="289"/>
            <ac:picMk id="5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4:12.391" v="440" actId="1076"/>
          <ac:picMkLst>
            <pc:docMk/>
            <pc:sldMk cId="3223715071" sldId="289"/>
            <ac:picMk id="7" creationId="{86E7D315-ACD2-4014-AA41-9BEDEF65172F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4:20.454" v="442" actId="1076"/>
          <ac:picMkLst>
            <pc:docMk/>
            <pc:sldMk cId="3223715071" sldId="289"/>
            <ac:picMk id="8" creationId="{D942C976-858A-4A70-8112-EABB57B2F462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0"/>
          <ac:picMkLst>
            <pc:docMk/>
            <pc:sldMk cId="3223715071" sldId="289"/>
            <ac:picMk id="9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09"/>
          <ac:picMkLst>
            <pc:docMk/>
            <pc:sldMk cId="3223715071" sldId="289"/>
            <ac:picMk id="10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08"/>
          <ac:picMkLst>
            <pc:docMk/>
            <pc:sldMk cId="3223715071" sldId="289"/>
            <ac:picMk id="11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5:45.459" v="467" actId="1076"/>
          <ac:picMkLst>
            <pc:docMk/>
            <pc:sldMk cId="3223715071" sldId="289"/>
            <ac:picMk id="14" creationId="{01B56F2E-69B3-4AFE-B8DC-0F6A44AF681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5:54.601" v="469" actId="1076"/>
          <ac:picMkLst>
            <pc:docMk/>
            <pc:sldMk cId="3223715071" sldId="289"/>
            <ac:picMk id="16" creationId="{CB815AB0-3183-48F6-8AAE-E0A683DAEE18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07"/>
          <ac:picMkLst>
            <pc:docMk/>
            <pc:sldMk cId="3223715071" sldId="289"/>
            <ac:picMk id="17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5"/>
          <ac:picMkLst>
            <pc:docMk/>
            <pc:sldMk cId="3223715071" sldId="289"/>
            <ac:picMk id="18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19" v="406"/>
          <ac:picMkLst>
            <pc:docMk/>
            <pc:sldMk cId="3223715071" sldId="289"/>
            <ac:picMk id="19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4"/>
          <ac:picMkLst>
            <pc:docMk/>
            <pc:sldMk cId="3223715071" sldId="289"/>
            <ac:picMk id="21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6:03.679" v="471" actId="1076"/>
          <ac:picMkLst>
            <pc:docMk/>
            <pc:sldMk cId="3223715071" sldId="289"/>
            <ac:picMk id="22" creationId="{A194E1FC-68D6-497B-ABFF-EA0CF74F0E9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7:43.907" v="473" actId="1076"/>
          <ac:picMkLst>
            <pc:docMk/>
            <pc:sldMk cId="3223715071" sldId="289"/>
            <ac:picMk id="23" creationId="{A2562702-976A-413D-9C0E-31788E34DE9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7:59.470" v="476" actId="14100"/>
          <ac:picMkLst>
            <pc:docMk/>
            <pc:sldMk cId="3223715071" sldId="289"/>
            <ac:picMk id="24" creationId="{AC01C734-1FFC-449F-8FF2-624F2AB91A3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8:11.049" v="478" actId="1076"/>
          <ac:picMkLst>
            <pc:docMk/>
            <pc:sldMk cId="3223715071" sldId="289"/>
            <ac:picMk id="25" creationId="{216AA5B1-CA69-4411-B39D-D00203B6F428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3"/>
          <ac:picMkLst>
            <pc:docMk/>
            <pc:sldMk cId="3223715071" sldId="289"/>
            <ac:picMk id="36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7:03.034" v="412"/>
          <ac:picMkLst>
            <pc:docMk/>
            <pc:sldMk cId="3223715071" sldId="289"/>
            <ac:picMk id="41" creationId="{00000000-0000-0000-0000-000000000000}"/>
          </ac:picMkLst>
        </pc:picChg>
      </pc:sldChg>
      <pc:sldChg chg="addSp delSp modSp add replId">
        <pc:chgData name="K.Graham [ Wheatley Hill Community Primary School ]" userId="S::k.graham315@whprimary.com::28938513-fcdf-4eed-8d1c-d8e694656955" providerId="AD" clId="Web-{32CAF186-6FA9-432B-965E-6644A2019821}" dt="2021-02-17T08:12:23.960" v="433" actId="1076"/>
        <pc:sldMkLst>
          <pc:docMk/>
          <pc:sldMk cId="1259736282" sldId="290"/>
        </pc:sldMkLst>
        <pc:spChg chg="mod">
          <ac:chgData name="K.Graham [ Wheatley Hill Community Primary School ]" userId="S::k.graham315@whprimary.com::28938513-fcdf-4eed-8d1c-d8e694656955" providerId="AD" clId="Web-{32CAF186-6FA9-432B-965E-6644A2019821}" dt="2021-02-17T08:03:22.267" v="398" actId="1076"/>
          <ac:spMkLst>
            <pc:docMk/>
            <pc:sldMk cId="1259736282" sldId="290"/>
            <ac:spMk id="21" creationId="{00000000-0000-0000-0000-000000000000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04:54.242" v="402" actId="1076"/>
          <ac:picMkLst>
            <pc:docMk/>
            <pc:sldMk cId="1259736282" sldId="290"/>
            <ac:picMk id="2" creationId="{95BE4686-5F85-4C63-BB55-83D5A2FFFE00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8:06:44.736" v="405" actId="1076"/>
          <ac:picMkLst>
            <pc:docMk/>
            <pc:sldMk cId="1259736282" sldId="290"/>
            <ac:picMk id="4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2:43.781" v="387"/>
          <ac:picMkLst>
            <pc:docMk/>
            <pc:sldMk cId="1259736282" sldId="290"/>
            <ac:picMk id="5" creationId="{00000000-0000-0000-0000-000000000000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10:45.048" v="431"/>
          <ac:picMkLst>
            <pc:docMk/>
            <pc:sldMk cId="1259736282" sldId="290"/>
            <ac:picMk id="6" creationId="{00E6238E-172A-47CD-90B5-C71AB8C28B0C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2:39.187" v="384"/>
          <ac:picMkLst>
            <pc:docMk/>
            <pc:sldMk cId="1259736282" sldId="290"/>
            <ac:picMk id="7" creationId="{00000000-0000-0000-0000-00000000000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12:23.960" v="433" actId="1076"/>
          <ac:picMkLst>
            <pc:docMk/>
            <pc:sldMk cId="1259736282" sldId="290"/>
            <ac:picMk id="8" creationId="{2AA546A3-5087-41B0-B602-05988087FB3B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2:43.781" v="386"/>
          <ac:picMkLst>
            <pc:docMk/>
            <pc:sldMk cId="1259736282" sldId="290"/>
            <ac:picMk id="15" creationId="{00000000-0000-0000-0000-000000000000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02:43.781" v="385"/>
          <ac:picMkLst>
            <pc:docMk/>
            <pc:sldMk cId="1259736282" sldId="290"/>
            <ac:picMk id="16" creationId="{00000000-0000-0000-0000-000000000000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8:41:56.562" v="630" actId="1076"/>
        <pc:sldMkLst>
          <pc:docMk/>
          <pc:sldMk cId="644570680" sldId="291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8:30:45.115" v="610"/>
          <ac:spMkLst>
            <pc:docMk/>
            <pc:sldMk cId="644570680" sldId="291"/>
            <ac:spMk id="2" creationId="{155ADB02-4365-455A-BFCC-B76BC5E58B4E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8:30:45.115" v="609"/>
          <ac:spMkLst>
            <pc:docMk/>
            <pc:sldMk cId="644570680" sldId="291"/>
            <ac:spMk id="3" creationId="{19B0F987-451E-4F5F-BFE4-113EC6398872}"/>
          </ac:spMkLst>
        </pc:spChg>
        <pc:spChg chg="add mod">
          <ac:chgData name="K.Graham [ Wheatley Hill Community Primary School ]" userId="S::k.graham315@whprimary.com::28938513-fcdf-4eed-8d1c-d8e694656955" providerId="AD" clId="Web-{32CAF186-6FA9-432B-965E-6644A2019821}" dt="2021-02-17T08:39:54.180" v="620" actId="14100"/>
          <ac:spMkLst>
            <pc:docMk/>
            <pc:sldMk cId="644570680" sldId="291"/>
            <ac:spMk id="4" creationId="{E6176E52-DF7D-4BEB-80C0-1F590454AD5B}"/>
          </ac:spMkLst>
        </pc:spChg>
        <pc:picChg chg="add mod modCrop">
          <ac:chgData name="K.Graham [ Wheatley Hill Community Primary School ]" userId="S::k.graham315@whprimary.com::28938513-fcdf-4eed-8d1c-d8e694656955" providerId="AD" clId="Web-{32CAF186-6FA9-432B-965E-6644A2019821}" dt="2021-02-17T08:40:51.136" v="627" actId="1076"/>
          <ac:picMkLst>
            <pc:docMk/>
            <pc:sldMk cId="644570680" sldId="291"/>
            <ac:picMk id="5" creationId="{AE7B4110-A019-4D46-B6C1-2B8187D5964A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41:56.562" v="630" actId="1076"/>
          <ac:picMkLst>
            <pc:docMk/>
            <pc:sldMk cId="644570680" sldId="291"/>
            <ac:picMk id="6" creationId="{02DD00AE-46CA-4AEC-AE88-1B84E3934F1E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8:45:43.877" v="648" actId="14100"/>
        <pc:sldMkLst>
          <pc:docMk/>
          <pc:sldMk cId="3729286627" sldId="292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8:42:14.392" v="633"/>
          <ac:spMkLst>
            <pc:docMk/>
            <pc:sldMk cId="3729286627" sldId="292"/>
            <ac:spMk id="2" creationId="{5C2142C9-FAEA-421B-B09F-C89EDC07A25B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8:42:11.860" v="632"/>
          <ac:spMkLst>
            <pc:docMk/>
            <pc:sldMk cId="3729286627" sldId="292"/>
            <ac:spMk id="3" creationId="{D60D99B7-D9D4-4CD1-826E-BCECB280B4EF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43:05.007" v="636" actId="1076"/>
          <ac:picMkLst>
            <pc:docMk/>
            <pc:sldMk cId="3729286627" sldId="292"/>
            <ac:picMk id="4" creationId="{BD88BB5E-D7BA-43E6-A4EF-CE7F26D7CEC6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45:43.877" v="648" actId="14100"/>
          <ac:picMkLst>
            <pc:docMk/>
            <pc:sldMk cId="3729286627" sldId="292"/>
            <ac:picMk id="6" creationId="{93AE3A6C-AFE9-45CD-9BA0-7E248614DE7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45:36.954" v="646" actId="1076"/>
          <ac:picMkLst>
            <pc:docMk/>
            <pc:sldMk cId="3729286627" sldId="292"/>
            <ac:picMk id="7" creationId="{B06BDAF4-098D-45FC-BB3B-ED9160B0FC34}"/>
          </ac:picMkLst>
        </pc:picChg>
      </pc:sldChg>
      <pc:sldChg chg="addSp delSp modSp add mod replId setBg">
        <pc:chgData name="K.Graham [ Wheatley Hill Community Primary School ]" userId="S::k.graham315@whprimary.com::28938513-fcdf-4eed-8d1c-d8e694656955" providerId="AD" clId="Web-{32CAF186-6FA9-432B-965E-6644A2019821}" dt="2021-02-17T08:56:08.229" v="688" actId="1076"/>
        <pc:sldMkLst>
          <pc:docMk/>
          <pc:sldMk cId="3204208540" sldId="293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8:52:32.810" v="657"/>
          <ac:spMkLst>
            <pc:docMk/>
            <pc:sldMk cId="3204208540" sldId="293"/>
            <ac:spMk id="4" creationId="{E6176E52-DF7D-4BEB-80C0-1F590454AD5B}"/>
          </ac:spMkLst>
        </pc:spChg>
        <pc:spChg chg="add del">
          <ac:chgData name="K.Graham [ Wheatley Hill Community Primary School ]" userId="S::k.graham315@whprimary.com::28938513-fcdf-4eed-8d1c-d8e694656955" providerId="AD" clId="Web-{32CAF186-6FA9-432B-965E-6644A2019821}" dt="2021-02-17T08:54:28.645" v="677"/>
          <ac:spMkLst>
            <pc:docMk/>
            <pc:sldMk cId="3204208540" sldId="293"/>
            <ac:spMk id="17" creationId="{B9FF99BD-075F-4761-A995-6FC574BD25EA}"/>
          </ac:spMkLst>
        </pc:spChg>
        <pc:spChg chg="add del">
          <ac:chgData name="K.Graham [ Wheatley Hill Community Primary School ]" userId="S::k.graham315@whprimary.com::28938513-fcdf-4eed-8d1c-d8e694656955" providerId="AD" clId="Web-{32CAF186-6FA9-432B-965E-6644A2019821}" dt="2021-02-17T08:54:28.645" v="677"/>
          <ac:spMkLst>
            <pc:docMk/>
            <pc:sldMk cId="3204208540" sldId="293"/>
            <ac:spMk id="19" creationId="{A7B21A54-9BA3-4EA9-B460-5A829ADD9051}"/>
          </ac:spMkLst>
        </pc:spChg>
        <pc:spChg chg="add del">
          <ac:chgData name="K.Graham [ Wheatley Hill Community Primary School ]" userId="S::k.graham315@whprimary.com::28938513-fcdf-4eed-8d1c-d8e694656955" providerId="AD" clId="Web-{32CAF186-6FA9-432B-965E-6644A2019821}" dt="2021-02-17T08:54:28.645" v="677"/>
          <ac:spMkLst>
            <pc:docMk/>
            <pc:sldMk cId="3204208540" sldId="293"/>
            <ac:spMk id="21" creationId="{6FA8F714-B9D8-488A-8CCA-E9948FF913A9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54:34.583" v="679" actId="1076"/>
          <ac:picMkLst>
            <pc:docMk/>
            <pc:sldMk cId="3204208540" sldId="293"/>
            <ac:picMk id="2" creationId="{EE6B66EF-1533-493F-A05B-165869487ABE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54:40.099" v="681" actId="1076"/>
          <ac:picMkLst>
            <pc:docMk/>
            <pc:sldMk cId="3204208540" sldId="293"/>
            <ac:picMk id="3" creationId="{013CF37A-0466-4B90-A65C-968AC7CC8931}"/>
          </ac:picMkLst>
        </pc:picChg>
        <pc:picChg chg="mod ord">
          <ac:chgData name="K.Graham [ Wheatley Hill Community Primary School ]" userId="S::k.graham315@whprimary.com::28938513-fcdf-4eed-8d1c-d8e694656955" providerId="AD" clId="Web-{32CAF186-6FA9-432B-965E-6644A2019821}" dt="2021-02-17T08:54:37.302" v="680" actId="1076"/>
          <ac:picMkLst>
            <pc:docMk/>
            <pc:sldMk cId="3204208540" sldId="293"/>
            <ac:picMk id="5" creationId="{AE7B4110-A019-4D46-B6C1-2B8187D5964A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8:46:05.675" v="650"/>
          <ac:picMkLst>
            <pc:docMk/>
            <pc:sldMk cId="3204208540" sldId="293"/>
            <ac:picMk id="6" creationId="{02DD00AE-46CA-4AEC-AE88-1B84E3934F1E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52:45.920" v="659"/>
          <ac:picMkLst>
            <pc:docMk/>
            <pc:sldMk cId="3204208540" sldId="293"/>
            <ac:picMk id="7" creationId="{2B0C9A7F-5849-45E9-BC94-B23049DE32BB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53:08.046" v="662"/>
          <ac:picMkLst>
            <pc:docMk/>
            <pc:sldMk cId="3204208540" sldId="293"/>
            <ac:picMk id="8" creationId="{2A192AE4-F715-4EFF-9010-53261C80A735}"/>
          </ac:picMkLst>
        </pc:picChg>
        <pc:picChg chg="add mod ord">
          <ac:chgData name="K.Graham [ Wheatley Hill Community Primary School ]" userId="S::k.graham315@whprimary.com::28938513-fcdf-4eed-8d1c-d8e694656955" providerId="AD" clId="Web-{32CAF186-6FA9-432B-965E-6644A2019821}" dt="2021-02-17T08:54:28.645" v="677"/>
          <ac:picMkLst>
            <pc:docMk/>
            <pc:sldMk cId="3204208540" sldId="293"/>
            <ac:picMk id="9" creationId="{69DDF7A9-2C2A-418F-ABB4-B8A5AC05256E}"/>
          </ac:picMkLst>
        </pc:picChg>
        <pc:picChg chg="add mod ord">
          <ac:chgData name="K.Graham [ Wheatley Hill Community Primary School ]" userId="S::k.graham315@whprimary.com::28938513-fcdf-4eed-8d1c-d8e694656955" providerId="AD" clId="Web-{32CAF186-6FA9-432B-965E-6644A2019821}" dt="2021-02-17T08:54:28.645" v="677"/>
          <ac:picMkLst>
            <pc:docMk/>
            <pc:sldMk cId="3204208540" sldId="293"/>
            <ac:picMk id="10" creationId="{9B40CBF1-D550-47FB-952D-8F09035A69F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54:28.645" v="677"/>
          <ac:picMkLst>
            <pc:docMk/>
            <pc:sldMk cId="3204208540" sldId="293"/>
            <ac:picMk id="11" creationId="{AB093FDB-CF50-4842-9340-E65A39A8FA1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54:28.645" v="677"/>
          <ac:picMkLst>
            <pc:docMk/>
            <pc:sldMk cId="3204208540" sldId="293"/>
            <ac:picMk id="12" creationId="{B6917440-4728-4000-9C74-E27B3DD263F5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8:55:51.744" v="684"/>
          <ac:picMkLst>
            <pc:docMk/>
            <pc:sldMk cId="3204208540" sldId="293"/>
            <ac:picMk id="13" creationId="{33D65FC8-6854-4E5D-8EA6-FDA30CA1C951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8:56:08.229" v="688" actId="1076"/>
          <ac:picMkLst>
            <pc:docMk/>
            <pc:sldMk cId="3204208540" sldId="293"/>
            <ac:picMk id="14" creationId="{1D2D8980-DE54-43CC-877E-FD7319C2A8FC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9:20:49.423" v="740" actId="1076"/>
        <pc:sldMkLst>
          <pc:docMk/>
          <pc:sldMk cId="4005040247" sldId="294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8:57:07.936" v="697"/>
          <ac:spMkLst>
            <pc:docMk/>
            <pc:sldMk cId="4005040247" sldId="294"/>
            <ac:spMk id="2" creationId="{C5A4066D-90C3-44FF-850B-DFE951106C0A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8:57:10.577" v="698"/>
          <ac:spMkLst>
            <pc:docMk/>
            <pc:sldMk cId="4005040247" sldId="294"/>
            <ac:spMk id="3" creationId="{68887AE4-9146-449E-BACE-959BBFEC0B06}"/>
          </ac:spMkLst>
        </pc:sp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49.423" v="740" actId="1076"/>
          <ac:picMkLst>
            <pc:docMk/>
            <pc:sldMk cId="4005040247" sldId="294"/>
            <ac:picMk id="4" creationId="{0BDA3E7E-F5DD-4C2D-8162-62770A76743E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33.125" v="736" actId="14100"/>
          <ac:picMkLst>
            <pc:docMk/>
            <pc:sldMk cId="4005040247" sldId="294"/>
            <ac:picMk id="5" creationId="{CBDCBFF3-C59D-4DCC-9269-CFE4E8960D3C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43.017" v="739" actId="1076"/>
          <ac:picMkLst>
            <pc:docMk/>
            <pc:sldMk cId="4005040247" sldId="294"/>
            <ac:picMk id="6" creationId="{DC105163-7236-4DB4-87BF-DE46754AAE3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17.671" v="731" actId="1076"/>
          <ac:picMkLst>
            <pc:docMk/>
            <pc:sldMk cId="4005040247" sldId="294"/>
            <ac:picMk id="7" creationId="{A482BDD7-5C09-4964-BD15-F338355B07E2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22.172" v="732" actId="1076"/>
          <ac:picMkLst>
            <pc:docMk/>
            <pc:sldMk cId="4005040247" sldId="294"/>
            <ac:picMk id="8" creationId="{36537471-E406-4A68-AA70-C2874E9FC1B7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0:40.485" v="738" actId="14100"/>
          <ac:picMkLst>
            <pc:docMk/>
            <pc:sldMk cId="4005040247" sldId="294"/>
            <ac:picMk id="9" creationId="{5754E76D-C430-4756-90B3-BA8528DA7103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19:57.264" v="723" actId="14100"/>
          <ac:picMkLst>
            <pc:docMk/>
            <pc:sldMk cId="4005040247" sldId="294"/>
            <ac:picMk id="10" creationId="{DCA83363-20F2-4E68-8D2E-07D8A5BF0915}"/>
          </ac:picMkLst>
        </pc:picChg>
      </pc:sldChg>
      <pc:sldChg chg="addSp delSp modSp add replId">
        <pc:chgData name="K.Graham [ Wheatley Hill Community Primary School ]" userId="S::k.graham315@whprimary.com::28938513-fcdf-4eed-8d1c-d8e694656955" providerId="AD" clId="Web-{32CAF186-6FA9-432B-965E-6644A2019821}" dt="2021-02-17T09:23:20.230" v="768" actId="1076"/>
        <pc:sldMkLst>
          <pc:docMk/>
          <pc:sldMk cId="92235382" sldId="295"/>
        </pc:sldMkLst>
        <pc:picChg chg="add mod">
          <ac:chgData name="K.Graham [ Wheatley Hill Community Primary School ]" userId="S::k.graham315@whprimary.com::28938513-fcdf-4eed-8d1c-d8e694656955" providerId="AD" clId="Web-{32CAF186-6FA9-432B-965E-6644A2019821}" dt="2021-02-17T09:21:39.442" v="746" actId="1076"/>
          <ac:picMkLst>
            <pc:docMk/>
            <pc:sldMk cId="92235382" sldId="295"/>
            <ac:picMk id="2" creationId="{0723CD5E-E581-4406-B143-ABD484993AEB}"/>
          </ac:picMkLst>
        </pc:picChg>
        <pc:picChg chg="add del mod">
          <ac:chgData name="K.Graham [ Wheatley Hill Community Primary School ]" userId="S::k.graham315@whprimary.com::28938513-fcdf-4eed-8d1c-d8e694656955" providerId="AD" clId="Web-{32CAF186-6FA9-432B-965E-6644A2019821}" dt="2021-02-17T09:22:19.835" v="749"/>
          <ac:picMkLst>
            <pc:docMk/>
            <pc:sldMk cId="92235382" sldId="295"/>
            <ac:picMk id="3" creationId="{D03393CA-6FED-40F1-A12B-118E16E1C15A}"/>
          </ac:picMkLst>
        </pc:picChg>
        <pc:picChg chg="del">
          <ac:chgData name="K.Graham [ Wheatley Hill Community Primary School ]" userId="S::k.graham315@whprimary.com::28938513-fcdf-4eed-8d1c-d8e694656955" providerId="AD" clId="Web-{32CAF186-6FA9-432B-965E-6644A2019821}" dt="2021-02-17T09:20:54.642" v="742"/>
          <ac:picMkLst>
            <pc:docMk/>
            <pc:sldMk cId="92235382" sldId="295"/>
            <ac:picMk id="4" creationId="{0BDA3E7E-F5DD-4C2D-8162-62770A76743E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20.230" v="768" actId="1076"/>
          <ac:picMkLst>
            <pc:docMk/>
            <pc:sldMk cId="92235382" sldId="295"/>
            <ac:picMk id="5" creationId="{CBDCBFF3-C59D-4DCC-9269-CFE4E8960D3C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17.198" v="766" actId="14100"/>
          <ac:picMkLst>
            <pc:docMk/>
            <pc:sldMk cId="92235382" sldId="295"/>
            <ac:picMk id="6" creationId="{DC105163-7236-4DB4-87BF-DE46754AAE32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18.652" v="767" actId="1076"/>
          <ac:picMkLst>
            <pc:docMk/>
            <pc:sldMk cId="92235382" sldId="295"/>
            <ac:picMk id="7" creationId="{A482BDD7-5C09-4964-BD15-F338355B07E2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02.447" v="761" actId="1076"/>
          <ac:picMkLst>
            <pc:docMk/>
            <pc:sldMk cId="92235382" sldId="295"/>
            <ac:picMk id="8" creationId="{36537471-E406-4A68-AA70-C2874E9FC1B7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04.729" v="762" actId="1076"/>
          <ac:picMkLst>
            <pc:docMk/>
            <pc:sldMk cId="92235382" sldId="295"/>
            <ac:picMk id="9" creationId="{5754E76D-C430-4756-90B3-BA8528DA7103}"/>
          </ac:picMkLst>
        </pc:picChg>
        <pc:picChg chg="mod">
          <ac:chgData name="K.Graham [ Wheatley Hill Community Primary School ]" userId="S::k.graham315@whprimary.com::28938513-fcdf-4eed-8d1c-d8e694656955" providerId="AD" clId="Web-{32CAF186-6FA9-432B-965E-6644A2019821}" dt="2021-02-17T09:23:07.026" v="763" actId="1076"/>
          <ac:picMkLst>
            <pc:docMk/>
            <pc:sldMk cId="92235382" sldId="295"/>
            <ac:picMk id="10" creationId="{DCA83363-20F2-4E68-8D2E-07D8A5BF0915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2:33.211" v="752" actId="1076"/>
          <ac:picMkLst>
            <pc:docMk/>
            <pc:sldMk cId="92235382" sldId="295"/>
            <ac:picMk id="11" creationId="{D4D5D580-39B8-45C8-A03F-A76721528B74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2:46.071" v="755" actId="1076"/>
          <ac:picMkLst>
            <pc:docMk/>
            <pc:sldMk cId="92235382" sldId="295"/>
            <ac:picMk id="12" creationId="{34E05D28-63B0-444B-A1EC-3A83B27AD7D3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32CAF186-6FA9-432B-965E-6644A2019821}" dt="2021-02-17T09:29:08.581" v="800" actId="14100"/>
        <pc:sldMkLst>
          <pc:docMk/>
          <pc:sldMk cId="780131062" sldId="296"/>
        </pc:sldMkLst>
        <pc:spChg chg="del">
          <ac:chgData name="K.Graham [ Wheatley Hill Community Primary School ]" userId="S::k.graham315@whprimary.com::28938513-fcdf-4eed-8d1c-d8e694656955" providerId="AD" clId="Web-{32CAF186-6FA9-432B-965E-6644A2019821}" dt="2021-02-17T09:24:17.124" v="770"/>
          <ac:spMkLst>
            <pc:docMk/>
            <pc:sldMk cId="780131062" sldId="296"/>
            <ac:spMk id="2" creationId="{44002388-A652-4FB8-AB60-68676641E6C7}"/>
          </ac:spMkLst>
        </pc:spChg>
        <pc:spChg chg="del">
          <ac:chgData name="K.Graham [ Wheatley Hill Community Primary School ]" userId="S::k.graham315@whprimary.com::28938513-fcdf-4eed-8d1c-d8e694656955" providerId="AD" clId="Web-{32CAF186-6FA9-432B-965E-6644A2019821}" dt="2021-02-17T09:24:20.515" v="771"/>
          <ac:spMkLst>
            <pc:docMk/>
            <pc:sldMk cId="780131062" sldId="296"/>
            <ac:spMk id="3" creationId="{B5F68560-E232-4798-8BEA-6BD257AB687E}"/>
          </ac:spMkLst>
        </pc:spChg>
        <pc:spChg chg="add mod ord">
          <ac:chgData name="K.Graham [ Wheatley Hill Community Primary School ]" userId="S::k.graham315@whprimary.com::28938513-fcdf-4eed-8d1c-d8e694656955" providerId="AD" clId="Web-{32CAF186-6FA9-432B-965E-6644A2019821}" dt="2021-02-17T09:27:22.762" v="783"/>
          <ac:spMkLst>
            <pc:docMk/>
            <pc:sldMk cId="780131062" sldId="296"/>
            <ac:spMk id="9" creationId="{0D24D567-6796-41E6-8137-9F6D382C093F}"/>
          </ac:spMkLst>
        </pc:spChg>
        <pc:graphicFrameChg chg="add mod modGraphic">
          <ac:chgData name="K.Graham [ Wheatley Hill Community Primary School ]" userId="S::k.graham315@whprimary.com::28938513-fcdf-4eed-8d1c-d8e694656955" providerId="AD" clId="Web-{32CAF186-6FA9-432B-965E-6644A2019821}" dt="2021-02-17T09:27:34.715" v="785"/>
          <ac:graphicFrameMkLst>
            <pc:docMk/>
            <pc:sldMk cId="780131062" sldId="296"/>
            <ac:graphicFrameMk id="7" creationId="{630D59DC-F7EC-4CC3-96BC-254041B72BD6}"/>
          </ac:graphicFrameMkLst>
        </pc:graphicFrameChg>
        <pc:graphicFrameChg chg="add mod modGraphic">
          <ac:chgData name="K.Graham [ Wheatley Hill Community Primary School ]" userId="S::k.graham315@whprimary.com::28938513-fcdf-4eed-8d1c-d8e694656955" providerId="AD" clId="Web-{32CAF186-6FA9-432B-965E-6644A2019821}" dt="2021-02-17T09:28:14.046" v="788"/>
          <ac:graphicFrameMkLst>
            <pc:docMk/>
            <pc:sldMk cId="780131062" sldId="296"/>
            <ac:graphicFrameMk id="10" creationId="{F3D0FE70-6CDB-458E-92A8-09309D570244}"/>
          </ac:graphicFrameMkLst>
        </pc:graphicFrame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5:31.207" v="776" actId="1076"/>
          <ac:picMkLst>
            <pc:docMk/>
            <pc:sldMk cId="780131062" sldId="296"/>
            <ac:picMk id="4" creationId="{BF2E2562-F2BF-4B3F-AD42-AB53344FA06D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6:36.711" v="779" actId="1076"/>
          <ac:picMkLst>
            <pc:docMk/>
            <pc:sldMk cId="780131062" sldId="296"/>
            <ac:picMk id="5" creationId="{5B1CFE8B-98B0-4E8B-A2E2-7D029726434D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8:34.813" v="791" actId="14100"/>
          <ac:picMkLst>
            <pc:docMk/>
            <pc:sldMk cId="780131062" sldId="296"/>
            <ac:picMk id="12" creationId="{ADFDE9F2-F012-4E82-BAE3-371D4F4A73DE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8:49.908" v="795" actId="14100"/>
          <ac:picMkLst>
            <pc:docMk/>
            <pc:sldMk cId="780131062" sldId="296"/>
            <ac:picMk id="14" creationId="{AE74E9CC-8250-430B-95BE-105EBE30FAA0}"/>
          </ac:picMkLst>
        </pc:picChg>
        <pc:picChg chg="add mod">
          <ac:chgData name="K.Graham [ Wheatley Hill Community Primary School ]" userId="S::k.graham315@whprimary.com::28938513-fcdf-4eed-8d1c-d8e694656955" providerId="AD" clId="Web-{32CAF186-6FA9-432B-965E-6644A2019821}" dt="2021-02-17T09:29:08.581" v="800" actId="14100"/>
          <ac:picMkLst>
            <pc:docMk/>
            <pc:sldMk cId="780131062" sldId="296"/>
            <ac:picMk id="16" creationId="{BEAAD17A-EB06-4E01-8D1A-D9D183403928}"/>
          </ac:picMkLst>
        </pc:picChg>
      </pc:sldChg>
    </pc:docChg>
  </pc:docChgLst>
  <pc:docChgLst>
    <pc:chgData name="K.Graham [ Wheatley Hill Community Primary School ]" userId="S::k.graham315@whprimary.com::28938513-fcdf-4eed-8d1c-d8e694656955" providerId="AD" clId="Web-{50D96DAF-C066-6AD8-E4B7-E05959EFAD65}"/>
    <pc:docChg chg="addSld delSld modSld">
      <pc:chgData name="K.Graham [ Wheatley Hill Community Primary School ]" userId="S::k.graham315@whprimary.com::28938513-fcdf-4eed-8d1c-d8e694656955" providerId="AD" clId="Web-{50D96DAF-C066-6AD8-E4B7-E05959EFAD65}" dt="2021-02-25T12:10:35.175" v="63" actId="1076"/>
      <pc:docMkLst>
        <pc:docMk/>
      </pc:docMkLst>
      <pc:sldChg chg="addSp modSp">
        <pc:chgData name="K.Graham [ Wheatley Hill Community Primary School ]" userId="S::k.graham315@whprimary.com::28938513-fcdf-4eed-8d1c-d8e694656955" providerId="AD" clId="Web-{50D96DAF-C066-6AD8-E4B7-E05959EFAD65}" dt="2021-02-25T12:10:35.175" v="63" actId="1076"/>
        <pc:sldMkLst>
          <pc:docMk/>
          <pc:sldMk cId="10656807" sldId="262"/>
        </pc:sldMkLst>
        <pc:picChg chg="add mod">
          <ac:chgData name="K.Graham [ Wheatley Hill Community Primary School ]" userId="S::k.graham315@whprimary.com::28938513-fcdf-4eed-8d1c-d8e694656955" providerId="AD" clId="Web-{50D96DAF-C066-6AD8-E4B7-E05959EFAD65}" dt="2021-02-25T12:10:35.175" v="63" actId="1076"/>
          <ac:picMkLst>
            <pc:docMk/>
            <pc:sldMk cId="10656807" sldId="262"/>
            <ac:picMk id="2" creationId="{202BC732-CFE3-4A01-BF24-D8C861CA8406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50D96DAF-C066-6AD8-E4B7-E05959EFAD65}" dt="2021-02-25T12:08:35.969" v="55" actId="14100"/>
        <pc:sldMkLst>
          <pc:docMk/>
          <pc:sldMk cId="2149711936" sldId="297"/>
        </pc:sldMkLst>
        <pc:spChg chg="del">
          <ac:chgData name="K.Graham [ Wheatley Hill Community Primary School ]" userId="S::k.graham315@whprimary.com::28938513-fcdf-4eed-8d1c-d8e694656955" providerId="AD" clId="Web-{50D96DAF-C066-6AD8-E4B7-E05959EFAD65}" dt="2021-02-25T11:21:24.907" v="2"/>
          <ac:spMkLst>
            <pc:docMk/>
            <pc:sldMk cId="2149711936" sldId="297"/>
            <ac:spMk id="2" creationId="{F15AEDCA-F256-4A4D-B0A1-B3D37BC4DFFD}"/>
          </ac:spMkLst>
        </pc:spChg>
        <pc:spChg chg="del">
          <ac:chgData name="K.Graham [ Wheatley Hill Community Primary School ]" userId="S::k.graham315@whprimary.com::28938513-fcdf-4eed-8d1c-d8e694656955" providerId="AD" clId="Web-{50D96DAF-C066-6AD8-E4B7-E05959EFAD65}" dt="2021-02-25T11:21:24.907" v="1"/>
          <ac:spMkLst>
            <pc:docMk/>
            <pc:sldMk cId="2149711936" sldId="297"/>
            <ac:spMk id="3" creationId="{C76BFD52-E37D-4228-AE9E-4B2A06F86268}"/>
          </ac:spMkLst>
        </pc:spChg>
        <pc:spChg chg="add del mod">
          <ac:chgData name="K.Graham [ Wheatley Hill Community Primary School ]" userId="S::k.graham315@whprimary.com::28938513-fcdf-4eed-8d1c-d8e694656955" providerId="AD" clId="Web-{50D96DAF-C066-6AD8-E4B7-E05959EFAD65}" dt="2021-02-25T11:27:09.930" v="24"/>
          <ac:spMkLst>
            <pc:docMk/>
            <pc:sldMk cId="2149711936" sldId="297"/>
            <ac:spMk id="10" creationId="{65939244-5C1C-404F-BBE2-49FACB12E2CD}"/>
          </ac:spMkLst>
        </pc:spChg>
        <pc:spChg chg="add del mod">
          <ac:chgData name="K.Graham [ Wheatley Hill Community Primary School ]" userId="S::k.graham315@whprimary.com::28938513-fcdf-4eed-8d1c-d8e694656955" providerId="AD" clId="Web-{50D96DAF-C066-6AD8-E4B7-E05959EFAD65}" dt="2021-02-25T11:27:12.945" v="25"/>
          <ac:spMkLst>
            <pc:docMk/>
            <pc:sldMk cId="2149711936" sldId="297"/>
            <ac:spMk id="12" creationId="{2983A69A-7152-4085-818F-68F48DEA6B7D}"/>
          </ac:spMkLst>
        </pc:sp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5:34.543" v="37" actId="1076"/>
          <ac:picMkLst>
            <pc:docMk/>
            <pc:sldMk cId="2149711936" sldId="297"/>
            <ac:picMk id="2" creationId="{DC9C27D4-628E-4BF7-81F0-33FF234FE151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7:09.686" v="48" actId="1076"/>
          <ac:picMkLst>
            <pc:docMk/>
            <pc:sldMk cId="2149711936" sldId="297"/>
            <ac:picMk id="3" creationId="{DB8DDD57-51EB-466E-B56C-33B04860684A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1:23:25.941" v="5" actId="1076"/>
          <ac:picMkLst>
            <pc:docMk/>
            <pc:sldMk cId="2149711936" sldId="297"/>
            <ac:picMk id="4" creationId="{A9AAC110-68A4-407E-8331-3EF222D8FFC6}"/>
          </ac:picMkLst>
        </pc:picChg>
        <pc:picChg chg="add mod modCrop">
          <ac:chgData name="K.Graham [ Wheatley Hill Community Primary School ]" userId="S::k.graham315@whprimary.com::28938513-fcdf-4eed-8d1c-d8e694656955" providerId="AD" clId="Web-{50D96DAF-C066-6AD8-E4B7-E05959EFAD65}" dt="2021-02-25T12:06:16.653" v="41" actId="1076"/>
          <ac:picMkLst>
            <pc:docMk/>
            <pc:sldMk cId="2149711936" sldId="297"/>
            <ac:picMk id="5" creationId="{3C943611-0151-492F-A3DE-185CBFCBD2FB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6:19.403" v="42" actId="1076"/>
          <ac:picMkLst>
            <pc:docMk/>
            <pc:sldMk cId="2149711936" sldId="297"/>
            <ac:picMk id="6" creationId="{38F8164C-C2BC-4ADB-95C0-5090E2D47AE0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6:24.107" v="43" actId="1076"/>
          <ac:picMkLst>
            <pc:docMk/>
            <pc:sldMk cId="2149711936" sldId="297"/>
            <ac:picMk id="7" creationId="{48E3B08D-D68E-49E8-9E2F-EE3EF66D3FBD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6:24.122" v="44" actId="1076"/>
          <ac:picMkLst>
            <pc:docMk/>
            <pc:sldMk cId="2149711936" sldId="297"/>
            <ac:picMk id="8" creationId="{6A1F8238-68FD-4ADE-A3CE-D832358D6451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7:06.358" v="47" actId="14100"/>
          <ac:picMkLst>
            <pc:docMk/>
            <pc:sldMk cId="2149711936" sldId="297"/>
            <ac:picMk id="9" creationId="{A41B7F19-0D86-4B46-A56E-F20639C4F1AE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7:35.436" v="52" actId="1076"/>
          <ac:picMkLst>
            <pc:docMk/>
            <pc:sldMk cId="2149711936" sldId="297"/>
            <ac:picMk id="10" creationId="{040566C3-A6EE-49F7-B7F3-B2A83567E255}"/>
          </ac:picMkLst>
        </pc:picChg>
        <pc:picChg chg="add mod">
          <ac:chgData name="K.Graham [ Wheatley Hill Community Primary School ]" userId="S::k.graham315@whprimary.com::28938513-fcdf-4eed-8d1c-d8e694656955" providerId="AD" clId="Web-{50D96DAF-C066-6AD8-E4B7-E05959EFAD65}" dt="2021-02-25T12:08:35.969" v="55" actId="14100"/>
          <ac:picMkLst>
            <pc:docMk/>
            <pc:sldMk cId="2149711936" sldId="297"/>
            <ac:picMk id="11" creationId="{AA56B860-4ED7-470C-A30C-2B28C4A084D7}"/>
          </ac:picMkLst>
        </pc:picChg>
      </pc:sldChg>
      <pc:sldChg chg="delSp new del">
        <pc:chgData name="K.Graham [ Wheatley Hill Community Primary School ]" userId="S::k.graham315@whprimary.com::28938513-fcdf-4eed-8d1c-d8e694656955" providerId="AD" clId="Web-{50D96DAF-C066-6AD8-E4B7-E05959EFAD65}" dt="2021-02-25T12:10:12.503" v="59"/>
        <pc:sldMkLst>
          <pc:docMk/>
          <pc:sldMk cId="2951798128" sldId="298"/>
        </pc:sldMkLst>
        <pc:spChg chg="del">
          <ac:chgData name="K.Graham [ Wheatley Hill Community Primary School ]" userId="S::k.graham315@whprimary.com::28938513-fcdf-4eed-8d1c-d8e694656955" providerId="AD" clId="Web-{50D96DAF-C066-6AD8-E4B7-E05959EFAD65}" dt="2021-02-25T12:08:44.516" v="58"/>
          <ac:spMkLst>
            <pc:docMk/>
            <pc:sldMk cId="2951798128" sldId="298"/>
            <ac:spMk id="2" creationId="{152D970C-EC25-4636-8BA5-6B7304CFDA6E}"/>
          </ac:spMkLst>
        </pc:spChg>
        <pc:spChg chg="del">
          <ac:chgData name="K.Graham [ Wheatley Hill Community Primary School ]" userId="S::k.graham315@whprimary.com::28938513-fcdf-4eed-8d1c-d8e694656955" providerId="AD" clId="Web-{50D96DAF-C066-6AD8-E4B7-E05959EFAD65}" dt="2021-02-25T12:08:44.516" v="57"/>
          <ac:spMkLst>
            <pc:docMk/>
            <pc:sldMk cId="2951798128" sldId="298"/>
            <ac:spMk id="3" creationId="{1A8C2AE1-81C4-450D-8416-19F22C273AC5}"/>
          </ac:spMkLst>
        </pc:spChg>
      </pc:sldChg>
    </pc:docChg>
  </pc:docChgLst>
  <pc:docChgLst>
    <pc:chgData name="K.Graham [ Wheatley Hill Community Primary School ]" userId="S::k.graham315@whprimary.com::28938513-fcdf-4eed-8d1c-d8e694656955" providerId="AD" clId="Web-{CC108832-A8F1-845A-8B92-6CFFCFB0DA35}"/>
    <pc:docChg chg="addSld delSld modSld sldOrd addMainMaster modMainMaster">
      <pc:chgData name="K.Graham [ Wheatley Hill Community Primary School ]" userId="S::k.graham315@whprimary.com::28938513-fcdf-4eed-8d1c-d8e694656955" providerId="AD" clId="Web-{CC108832-A8F1-845A-8B92-6CFFCFB0DA35}" dt="2021-02-26T10:44:13.174" v="1751" actId="1076"/>
      <pc:docMkLst>
        <pc:docMk/>
      </pc:docMkLst>
      <pc:sldChg chg="del">
        <pc:chgData name="K.Graham [ Wheatley Hill Community Primary School ]" userId="S::k.graham315@whprimary.com::28938513-fcdf-4eed-8d1c-d8e694656955" providerId="AD" clId="Web-{CC108832-A8F1-845A-8B92-6CFFCFB0DA35}" dt="2021-02-26T10:02:46.291" v="1421"/>
        <pc:sldMkLst>
          <pc:docMk/>
          <pc:sldMk cId="4148814371" sldId="258"/>
        </pc:sldMkLst>
      </pc:sldChg>
      <pc:sldChg chg="modSp">
        <pc:chgData name="K.Graham [ Wheatley Hill Community Primary School ]" userId="S::k.graham315@whprimary.com::28938513-fcdf-4eed-8d1c-d8e694656955" providerId="AD" clId="Web-{CC108832-A8F1-845A-8B92-6CFFCFB0DA35}" dt="2021-02-26T10:03:25.855" v="1435" actId="20577"/>
        <pc:sldMkLst>
          <pc:docMk/>
          <pc:sldMk cId="3161604762" sldId="260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03:25.855" v="1435" actId="20577"/>
          <ac:spMkLst>
            <pc:docMk/>
            <pc:sldMk cId="3161604762" sldId="260"/>
            <ac:spMk id="9" creationId="{C1FBEB69-A9BA-4EB5-B669-DDFA76D48D5E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CC108832-A8F1-845A-8B92-6CFFCFB0DA35}" dt="2021-02-26T10:44:13.174" v="1751" actId="1076"/>
        <pc:sldMkLst>
          <pc:docMk/>
          <pc:sldMk cId="3077066864" sldId="261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44:09.643" v="1750" actId="20577"/>
          <ac:spMkLst>
            <pc:docMk/>
            <pc:sldMk cId="3077066864" sldId="261"/>
            <ac:spMk id="9" creationId="{31B4CA2E-5A0A-48F7-AA35-BD570B0D1BD9}"/>
          </ac:spMkLst>
        </pc:spChg>
        <pc:picChg chg="mod">
          <ac:chgData name="K.Graham [ Wheatley Hill Community Primary School ]" userId="S::k.graham315@whprimary.com::28938513-fcdf-4eed-8d1c-d8e694656955" providerId="AD" clId="Web-{CC108832-A8F1-845A-8B92-6CFFCFB0DA35}" dt="2021-02-26T10:44:13.174" v="1751" actId="1076"/>
          <ac:picMkLst>
            <pc:docMk/>
            <pc:sldMk cId="3077066864" sldId="261"/>
            <ac:picMk id="10" creationId="{7E3C765B-159E-420B-99E7-DDCA0232BC4E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7:48:41.772" v="17" actId="14100"/>
        <pc:sldMkLst>
          <pc:docMk/>
          <pc:sldMk cId="2361356224" sldId="298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7:45:03.852" v="2"/>
          <ac:spMkLst>
            <pc:docMk/>
            <pc:sldMk cId="2361356224" sldId="298"/>
            <ac:spMk id="2" creationId="{DF2A5A75-FD84-4772-A763-315DF78390CE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7:45:06.040" v="3"/>
          <ac:spMkLst>
            <pc:docMk/>
            <pc:sldMk cId="2361356224" sldId="298"/>
            <ac:spMk id="3" creationId="{4A76A094-412D-4ABB-8B3F-AEA720E72E9A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46:46.546" v="8" actId="14100"/>
          <ac:picMkLst>
            <pc:docMk/>
            <pc:sldMk cId="2361356224" sldId="298"/>
            <ac:picMk id="4" creationId="{EC8BA0CA-FF7F-491F-A754-2E711BF3D156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48:41.772" v="17" actId="14100"/>
          <ac:picMkLst>
            <pc:docMk/>
            <pc:sldMk cId="2361356224" sldId="298"/>
            <ac:picMk id="5" creationId="{5FE1A45F-E298-458B-9FD4-A177C4832D5A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9:31:14.824" v="1364" actId="1076"/>
        <pc:sldMkLst>
          <pc:docMk/>
          <pc:sldMk cId="1715987253" sldId="299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9:24:52.863" v="1336"/>
          <ac:spMkLst>
            <pc:docMk/>
            <pc:sldMk cId="1715987253" sldId="299"/>
            <ac:spMk id="2" creationId="{69E12BE6-4E3B-4A19-9828-488C84A74477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9:24:52.863" v="1335"/>
          <ac:spMkLst>
            <pc:docMk/>
            <pc:sldMk cId="1715987253" sldId="299"/>
            <ac:spMk id="3" creationId="{86D62F55-9933-4409-9F8E-310139E6DC2B}"/>
          </ac:spMkLst>
        </pc:spChg>
        <pc:spChg chg="add mod">
          <ac:chgData name="K.Graham [ Wheatley Hill Community Primary School ]" userId="S::k.graham315@whprimary.com::28938513-fcdf-4eed-8d1c-d8e694656955" providerId="AD" clId="Web-{CC108832-A8F1-845A-8B92-6CFFCFB0DA35}" dt="2021-02-26T09:30:43.276" v="1355" actId="1076"/>
          <ac:spMkLst>
            <pc:docMk/>
            <pc:sldMk cId="1715987253" sldId="299"/>
            <ac:spMk id="7" creationId="{C25D7115-16CF-4328-833F-E228C4F72F5D}"/>
          </ac:spMkLst>
        </pc:spChg>
        <pc:spChg chg="add del">
          <ac:chgData name="K.Graham [ Wheatley Hill Community Primary School ]" userId="S::k.graham315@whprimary.com::28938513-fcdf-4eed-8d1c-d8e694656955" providerId="AD" clId="Web-{CC108832-A8F1-845A-8B92-6CFFCFB0DA35}" dt="2021-02-26T09:30:32.088" v="1352"/>
          <ac:spMkLst>
            <pc:docMk/>
            <pc:sldMk cId="1715987253" sldId="299"/>
            <ac:spMk id="8" creationId="{9C63373F-1940-46E0-B06F-42761E4BEB0A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26:59.178" v="1339" actId="1076"/>
          <ac:picMkLst>
            <pc:docMk/>
            <pc:sldMk cId="1715987253" sldId="299"/>
            <ac:picMk id="4" creationId="{2BAFC368-3348-4152-903E-348FC0650E14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28:56.258" v="1344" actId="14100"/>
          <ac:picMkLst>
            <pc:docMk/>
            <pc:sldMk cId="1715987253" sldId="299"/>
            <ac:picMk id="5" creationId="{4FAED397-FD4B-49F0-A729-520B1B3F761A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0:48.854" v="1356" actId="1076"/>
          <ac:picMkLst>
            <pc:docMk/>
            <pc:sldMk cId="1715987253" sldId="299"/>
            <ac:picMk id="6" creationId="{F728686C-FCA4-4589-91CF-10181361ACB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0:36.745" v="1354" actId="14100"/>
          <ac:picMkLst>
            <pc:docMk/>
            <pc:sldMk cId="1715987253" sldId="299"/>
            <ac:picMk id="9" creationId="{AA8B6018-9CEA-4DBD-B596-65262E9E22B1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1:14.824" v="1364" actId="1076"/>
          <ac:picMkLst>
            <pc:docMk/>
            <pc:sldMk cId="1715987253" sldId="299"/>
            <ac:picMk id="10" creationId="{CBA12A48-C7AB-4371-B22B-A430D44AE688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1:12.402" v="1363" actId="1076"/>
          <ac:picMkLst>
            <pc:docMk/>
            <pc:sldMk cId="1715987253" sldId="299"/>
            <ac:picMk id="11" creationId="{72825B3C-1C38-4BD9-91F9-2680AA98FE10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7:54:11.799" v="39" actId="1076"/>
        <pc:sldMkLst>
          <pc:docMk/>
          <pc:sldMk cId="235221185" sldId="300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7:50:05.875" v="20"/>
          <ac:spMkLst>
            <pc:docMk/>
            <pc:sldMk cId="235221185" sldId="300"/>
            <ac:spMk id="2" creationId="{45674F43-0534-49FA-B531-AC530CA7A6E3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7:50:05.875" v="19"/>
          <ac:spMkLst>
            <pc:docMk/>
            <pc:sldMk cId="235221185" sldId="300"/>
            <ac:spMk id="3" creationId="{18692613-49A9-4A7B-B5A2-D0DE620AE3BF}"/>
          </ac:spMkLst>
        </pc:spChg>
        <pc:picChg chg="add del mod">
          <ac:chgData name="K.Graham [ Wheatley Hill Community Primary School ]" userId="S::k.graham315@whprimary.com::28938513-fcdf-4eed-8d1c-d8e694656955" providerId="AD" clId="Web-{CC108832-A8F1-845A-8B92-6CFFCFB0DA35}" dt="2021-02-26T07:50:40.752" v="24"/>
          <ac:picMkLst>
            <pc:docMk/>
            <pc:sldMk cId="235221185" sldId="300"/>
            <ac:picMk id="4" creationId="{6233B5FA-C481-46FB-B1B1-D5AA3F54E08B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1:03.209" v="28" actId="14100"/>
          <ac:picMkLst>
            <pc:docMk/>
            <pc:sldMk cId="235221185" sldId="300"/>
            <ac:picMk id="5" creationId="{4AF85EC9-18B0-4AC2-813D-DF450AA31E6F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2:02.088" v="33" actId="14100"/>
          <ac:picMkLst>
            <pc:docMk/>
            <pc:sldMk cId="235221185" sldId="300"/>
            <ac:picMk id="6" creationId="{F5505C06-34D1-47A6-92F3-46146FAB4801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4:11.799" v="39" actId="1076"/>
          <ac:picMkLst>
            <pc:docMk/>
            <pc:sldMk cId="235221185" sldId="300"/>
            <ac:picMk id="7" creationId="{6E89858C-7B02-4E3A-B02B-0CCEE8CA7D12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8:00:37.595" v="78" actId="1076"/>
        <pc:sldMkLst>
          <pc:docMk/>
          <pc:sldMk cId="3934479770" sldId="301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7:55:21.981" v="42"/>
          <ac:spMkLst>
            <pc:docMk/>
            <pc:sldMk cId="3934479770" sldId="301"/>
            <ac:spMk id="2" creationId="{38DE8911-DB6F-48DB-9C49-9EBA097397E7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7:55:21.981" v="41"/>
          <ac:spMkLst>
            <pc:docMk/>
            <pc:sldMk cId="3934479770" sldId="301"/>
            <ac:spMk id="3" creationId="{4EA6D402-9798-4D44-ADB0-D074BC381DAC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5:29.778" v="46" actId="1076"/>
          <ac:picMkLst>
            <pc:docMk/>
            <pc:sldMk cId="3934479770" sldId="301"/>
            <ac:picMk id="4" creationId="{A288FD56-6FB1-4A47-ADC9-3D0019A5CCE9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6:40.861" v="49" actId="1076"/>
          <ac:picMkLst>
            <pc:docMk/>
            <pc:sldMk cId="3934479770" sldId="301"/>
            <ac:picMk id="5" creationId="{E42073BE-89BF-41FA-B20B-DF23E3BA404A}"/>
          </ac:picMkLst>
        </pc:picChg>
        <pc:picChg chg="add del mod">
          <ac:chgData name="K.Graham [ Wheatley Hill Community Primary School ]" userId="S::k.graham315@whprimary.com::28938513-fcdf-4eed-8d1c-d8e694656955" providerId="AD" clId="Web-{CC108832-A8F1-845A-8B92-6CFFCFB0DA35}" dt="2021-02-26T07:58:41.509" v="68"/>
          <ac:picMkLst>
            <pc:docMk/>
            <pc:sldMk cId="3934479770" sldId="301"/>
            <ac:picMk id="10" creationId="{41B866CB-0AAF-4F11-8020-CEBB3608D69A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9:16.933" v="70" actId="1076"/>
          <ac:picMkLst>
            <pc:docMk/>
            <pc:sldMk cId="3934479770" sldId="301"/>
            <ac:picMk id="11" creationId="{FFB10729-6A1B-47A0-94E3-B408410BE2A7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9:20.386" v="72" actId="1076"/>
          <ac:picMkLst>
            <pc:docMk/>
            <pc:sldMk cId="3934479770" sldId="301"/>
            <ac:picMk id="12" creationId="{D0EE6450-ECAF-482F-8F6F-40F9B441348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9:25.621" v="74" actId="1076"/>
          <ac:picMkLst>
            <pc:docMk/>
            <pc:sldMk cId="3934479770" sldId="301"/>
            <ac:picMk id="13" creationId="{20F9175D-118A-40AB-8409-06817991A743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7:59:30.387" v="76" actId="1076"/>
          <ac:picMkLst>
            <pc:docMk/>
            <pc:sldMk cId="3934479770" sldId="301"/>
            <ac:picMk id="14" creationId="{EF682C28-EF19-421E-88C8-89C3879984D3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0:37.595" v="78" actId="1076"/>
          <ac:picMkLst>
            <pc:docMk/>
            <pc:sldMk cId="3934479770" sldId="301"/>
            <ac:picMk id="15" creationId="{3123D86F-709F-444B-97A8-2E98AFDA2746}"/>
          </ac:picMkLst>
        </pc:picChg>
        <pc:cxnChg chg="add mod">
          <ac:chgData name="K.Graham [ Wheatley Hill Community Primary School ]" userId="S::k.graham315@whprimary.com::28938513-fcdf-4eed-8d1c-d8e694656955" providerId="AD" clId="Web-{CC108832-A8F1-845A-8B92-6CFFCFB0DA35}" dt="2021-02-26T07:57:43.021" v="60" actId="14100"/>
          <ac:cxnSpMkLst>
            <pc:docMk/>
            <pc:sldMk cId="3934479770" sldId="301"/>
            <ac:cxnSpMk id="6" creationId="{FD5AD09D-794D-43B0-B1E5-47064E3E4D33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7:57:52.068" v="63" actId="14100"/>
          <ac:cxnSpMkLst>
            <pc:docMk/>
            <pc:sldMk cId="3934479770" sldId="301"/>
            <ac:cxnSpMk id="7" creationId="{E959BDE4-7DAE-4B5C-B27A-09FDF18967A6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7:57:38.114" v="59" actId="1076"/>
          <ac:cxnSpMkLst>
            <pc:docMk/>
            <pc:sldMk cId="3934479770" sldId="301"/>
            <ac:cxnSpMk id="8" creationId="{8F724291-F5BA-4944-AAF0-FEF7A3DBECF8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7:57:58.428" v="65" actId="14100"/>
          <ac:cxnSpMkLst>
            <pc:docMk/>
            <pc:sldMk cId="3934479770" sldId="301"/>
            <ac:cxnSpMk id="9" creationId="{578FDAAE-DDE3-46A7-9394-B7FA6E51D965}"/>
          </ac:cxnSpMkLst>
        </pc:cxnChg>
      </pc:sldChg>
      <pc:sldChg chg="addSp delSp modSp add replId">
        <pc:chgData name="K.Graham [ Wheatley Hill Community Primary School ]" userId="S::k.graham315@whprimary.com::28938513-fcdf-4eed-8d1c-d8e694656955" providerId="AD" clId="Web-{CC108832-A8F1-845A-8B92-6CFFCFB0DA35}" dt="2021-02-26T08:08:09.628" v="100" actId="1076"/>
        <pc:sldMkLst>
          <pc:docMk/>
          <pc:sldMk cId="1729344194" sldId="302"/>
        </pc:sldMkLst>
        <pc:picChg chg="add mod">
          <ac:chgData name="K.Graham [ Wheatley Hill Community Primary School ]" userId="S::k.graham315@whprimary.com::28938513-fcdf-4eed-8d1c-d8e694656955" providerId="AD" clId="Web-{CC108832-A8F1-845A-8B92-6CFFCFB0DA35}" dt="2021-02-26T08:04:32.396" v="90" actId="1076"/>
          <ac:picMkLst>
            <pc:docMk/>
            <pc:sldMk cId="1729344194" sldId="302"/>
            <ac:picMk id="2" creationId="{733F6D92-D189-4165-B8DB-AADA78C70286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4:23.739" v="88" actId="1076"/>
          <ac:picMkLst>
            <pc:docMk/>
            <pc:sldMk cId="1729344194" sldId="302"/>
            <ac:picMk id="3" creationId="{7E8624EB-AEA0-4C20-9C77-1B13E5EAF513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7:08.625" v="94" actId="1076"/>
          <ac:picMkLst>
            <pc:docMk/>
            <pc:sldMk cId="1729344194" sldId="302"/>
            <ac:picMk id="10" creationId="{03062A65-C886-4D43-8545-BAACCCECD327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8:02:13.242" v="80"/>
          <ac:picMkLst>
            <pc:docMk/>
            <pc:sldMk cId="1729344194" sldId="302"/>
            <ac:picMk id="11" creationId="{FFB10729-6A1B-47A0-94E3-B408410BE2A7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8:07:01.905" v="91"/>
          <ac:picMkLst>
            <pc:docMk/>
            <pc:sldMk cId="1729344194" sldId="302"/>
            <ac:picMk id="12" creationId="{D0EE6450-ECAF-482F-8F6F-40F9B441348D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8:07:10.687" v="95"/>
          <ac:picMkLst>
            <pc:docMk/>
            <pc:sldMk cId="1729344194" sldId="302"/>
            <ac:picMk id="13" creationId="{20F9175D-118A-40AB-8409-06817991A743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8:04:15.770" v="84"/>
          <ac:picMkLst>
            <pc:docMk/>
            <pc:sldMk cId="1729344194" sldId="302"/>
            <ac:picMk id="14" creationId="{EF682C28-EF19-421E-88C8-89C3879984D3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8:02:19.477" v="83"/>
          <ac:picMkLst>
            <pc:docMk/>
            <pc:sldMk cId="1729344194" sldId="302"/>
            <ac:picMk id="15" creationId="{3123D86F-709F-444B-97A8-2E98AFDA2746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7:49.143" v="98" actId="1076"/>
          <ac:picMkLst>
            <pc:docMk/>
            <pc:sldMk cId="1729344194" sldId="302"/>
            <ac:picMk id="16" creationId="{91061B6E-3DFF-4F3B-A7D5-7EA9E9B93691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8:09.628" v="100" actId="1076"/>
          <ac:picMkLst>
            <pc:docMk/>
            <pc:sldMk cId="1729344194" sldId="302"/>
            <ac:picMk id="17" creationId="{94EB1093-A6DB-4C97-B6D7-C4BC50A2298E}"/>
          </ac:picMkLst>
        </pc:pic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8:12:08.050" v="167" actId="1076"/>
        <pc:sldMkLst>
          <pc:docMk/>
          <pc:sldMk cId="3465051" sldId="303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8:08:20.035" v="103"/>
          <ac:spMkLst>
            <pc:docMk/>
            <pc:sldMk cId="3465051" sldId="303"/>
            <ac:spMk id="2" creationId="{E59C23EC-8EB0-4C2C-9854-E090C7A6BACC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8:08:20.035" v="102"/>
          <ac:spMkLst>
            <pc:docMk/>
            <pc:sldMk cId="3465051" sldId="303"/>
            <ac:spMk id="3" creationId="{6C7FE051-4523-4BD1-8CC6-1432BFEF28C8}"/>
          </ac:spMkLst>
        </pc:sp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25"/>
          <ac:picMkLst>
            <pc:docMk/>
            <pc:sldMk cId="3465051" sldId="303"/>
            <ac:picMk id="5" creationId="{C9A846BC-F9E0-418A-91CE-DE24AB48953C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24"/>
          <ac:picMkLst>
            <pc:docMk/>
            <pc:sldMk cId="3465051" sldId="303"/>
            <ac:picMk id="7" creationId="{7DF00DA2-8F77-45A3-A5FB-8E7B129B036B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19"/>
          <ac:picMkLst>
            <pc:docMk/>
            <pc:sldMk cId="3465051" sldId="303"/>
            <ac:picMk id="17" creationId="{7A5BB4CC-1FEA-44CF-880D-CBAD33B60E88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18"/>
          <ac:picMkLst>
            <pc:docMk/>
            <pc:sldMk cId="3465051" sldId="303"/>
            <ac:picMk id="19" creationId="{1264D9ED-AEA4-4EA0-B5D6-74F4C6C11793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17"/>
          <ac:picMkLst>
            <pc:docMk/>
            <pc:sldMk cId="3465051" sldId="303"/>
            <ac:picMk id="21" creationId="{2F066911-3582-44E4-82A5-8C0D6325BBAB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16"/>
          <ac:picMkLst>
            <pc:docMk/>
            <pc:sldMk cId="3465051" sldId="303"/>
            <ac:picMk id="23" creationId="{84656FE4-F588-41D9-B04B-26E87FBEB1A7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33.864" v="115"/>
          <ac:picMkLst>
            <pc:docMk/>
            <pc:sldMk cId="3465051" sldId="303"/>
            <ac:picMk id="25" creationId="{27995764-9976-486E-9C4F-489C6663C8D1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8:56.928" v="137"/>
          <ac:picMkLst>
            <pc:docMk/>
            <pc:sldMk cId="3465051" sldId="303"/>
            <ac:picMk id="27" creationId="{717B572A-0223-4002-A79C-672DC5269579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9:11.664" v="143"/>
          <ac:picMkLst>
            <pc:docMk/>
            <pc:sldMk cId="3465051" sldId="303"/>
            <ac:picMk id="29" creationId="{BFEBBED6-7ADC-4524-A920-02A734AA1504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12:06.065" v="166" actId="1076"/>
          <ac:picMkLst>
            <pc:docMk/>
            <pc:sldMk cId="3465051" sldId="303"/>
            <ac:picMk id="39" creationId="{96A06907-D6E0-49F1-BE43-A39D41A97B7E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9:24.258" v="146"/>
          <ac:picMkLst>
            <pc:docMk/>
            <pc:sldMk cId="3465051" sldId="303"/>
            <ac:picMk id="41" creationId="{9D2FB7FE-7A0D-420D-B20F-8C61D143E54D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9:24.258" v="145"/>
          <ac:picMkLst>
            <pc:docMk/>
            <pc:sldMk cId="3465051" sldId="303"/>
            <ac:picMk id="43" creationId="{DF4728D4-54F3-4838-A291-5E975F59B491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9:24.258" v="144"/>
          <ac:picMkLst>
            <pc:docMk/>
            <pc:sldMk cId="3465051" sldId="303"/>
            <ac:picMk id="45" creationId="{F50BA3D4-6EE9-45A2-9A86-530EB88D3445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08:09:08.632" v="142"/>
          <ac:picMkLst>
            <pc:docMk/>
            <pc:sldMk cId="3465051" sldId="303"/>
            <ac:picMk id="47" creationId="{3AA4D98F-DB58-46E7-A86E-AC67D4D50144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09:04.851" v="141" actId="1076"/>
          <ac:picMkLst>
            <pc:docMk/>
            <pc:sldMk cId="3465051" sldId="303"/>
            <ac:picMk id="48" creationId="{A6A5D79A-3483-4439-8C20-373622EC3E3E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12:08.050" v="167" actId="1076"/>
          <ac:picMkLst>
            <pc:docMk/>
            <pc:sldMk cId="3465051" sldId="303"/>
            <ac:picMk id="49" creationId="{FDCE61DD-C3B5-4F9C-ADF0-32B0FA2220DF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12:03.862" v="165" actId="1076"/>
          <ac:picMkLst>
            <pc:docMk/>
            <pc:sldMk cId="3465051" sldId="303"/>
            <ac:picMk id="50" creationId="{F0596135-B61D-4A63-B520-F24FF5E56A89}"/>
          </ac:picMkLst>
        </pc:pic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8:33.864" v="123"/>
          <ac:cxnSpMkLst>
            <pc:docMk/>
            <pc:sldMk cId="3465051" sldId="303"/>
            <ac:cxnSpMk id="9" creationId="{73241FB9-2263-4485-997A-FFB612E80AD8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8:33.864" v="122"/>
          <ac:cxnSpMkLst>
            <pc:docMk/>
            <pc:sldMk cId="3465051" sldId="303"/>
            <ac:cxnSpMk id="11" creationId="{CE45CA98-7CE3-4F6B-A4A2-8C2918B45FA8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8:33.864" v="121"/>
          <ac:cxnSpMkLst>
            <pc:docMk/>
            <pc:sldMk cId="3465051" sldId="303"/>
            <ac:cxnSpMk id="13" creationId="{29FA90A7-7C9B-4198-96C2-BDA44EE9E4DE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8:33.864" v="120"/>
          <ac:cxnSpMkLst>
            <pc:docMk/>
            <pc:sldMk cId="3465051" sldId="303"/>
            <ac:cxnSpMk id="15" creationId="{E30F4825-6D56-4A10-A729-5DE4295CA246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9:24.258" v="150"/>
          <ac:cxnSpMkLst>
            <pc:docMk/>
            <pc:sldMk cId="3465051" sldId="303"/>
            <ac:cxnSpMk id="31" creationId="{008A9C91-CF4D-4E55-9634-3BADD60418D3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9:24.258" v="149"/>
          <ac:cxnSpMkLst>
            <pc:docMk/>
            <pc:sldMk cId="3465051" sldId="303"/>
            <ac:cxnSpMk id="33" creationId="{9B15ECBA-FA2B-49E1-84E5-03919B23A534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9:24.258" v="148"/>
          <ac:cxnSpMkLst>
            <pc:docMk/>
            <pc:sldMk cId="3465051" sldId="303"/>
            <ac:cxnSpMk id="35" creationId="{5AB487D1-70CD-425A-AC45-55720134CBF0}"/>
          </ac:cxnSpMkLst>
        </pc:cxnChg>
        <pc:cxnChg chg="add del">
          <ac:chgData name="K.Graham [ Wheatley Hill Community Primary School ]" userId="S::k.graham315@whprimary.com::28938513-fcdf-4eed-8d1c-d8e694656955" providerId="AD" clId="Web-{CC108832-A8F1-845A-8B92-6CFFCFB0DA35}" dt="2021-02-26T08:09:24.258" v="147"/>
          <ac:cxnSpMkLst>
            <pc:docMk/>
            <pc:sldMk cId="3465051" sldId="303"/>
            <ac:cxnSpMk id="37" creationId="{22358AD7-9E60-4D82-BD5F-9CFC284A42FC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9:09:18.110" v="1291" actId="14100"/>
        <pc:sldMkLst>
          <pc:docMk/>
          <pc:sldMk cId="3608214225" sldId="304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8:12:23.363" v="170"/>
          <ac:spMkLst>
            <pc:docMk/>
            <pc:sldMk cId="3608214225" sldId="304"/>
            <ac:spMk id="2" creationId="{96E63DBB-D1F6-4526-B289-3464ABB5031E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8:12:23.363" v="169"/>
          <ac:spMkLst>
            <pc:docMk/>
            <pc:sldMk cId="3608214225" sldId="304"/>
            <ac:spMk id="3" creationId="{1D688BE2-5110-422D-B879-A23973EF5233}"/>
          </ac:spMkLst>
        </pc:spChg>
        <pc:graphicFrameChg chg="add mod modGraphic">
          <ac:chgData name="K.Graham [ Wheatley Hill Community Primary School ]" userId="S::k.graham315@whprimary.com::28938513-fcdf-4eed-8d1c-d8e694656955" providerId="AD" clId="Web-{CC108832-A8F1-845A-8B92-6CFFCFB0DA35}" dt="2021-02-26T09:06:50.310" v="1275"/>
          <ac:graphicFrameMkLst>
            <pc:docMk/>
            <pc:sldMk cId="3608214225" sldId="304"/>
            <ac:graphicFrameMk id="6" creationId="{191CA093-C8CA-4EB8-8D65-44D8AE771B7D}"/>
          </ac:graphicFrameMkLst>
        </pc:graphicFrameChg>
        <pc:graphicFrameChg chg="add del modGraphic">
          <ac:chgData name="K.Graham [ Wheatley Hill Community Primary School ]" userId="S::k.graham315@whprimary.com::28938513-fcdf-4eed-8d1c-d8e694656955" providerId="AD" clId="Web-{CC108832-A8F1-845A-8B92-6CFFCFB0DA35}" dt="2021-02-26T08:21:07.318" v="925"/>
          <ac:graphicFrameMkLst>
            <pc:docMk/>
            <pc:sldMk cId="3608214225" sldId="304"/>
            <ac:graphicFrameMk id="8" creationId="{3C8D1F8E-43A7-40D7-8D65-6DBFCA0D20CF}"/>
          </ac:graphicFrameMkLst>
        </pc:graphicFrame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0:08.271" v="1238" actId="1076"/>
          <ac:picMkLst>
            <pc:docMk/>
            <pc:sldMk cId="3608214225" sldId="304"/>
            <ac:picMk id="2" creationId="{CDA0A460-A0BB-4AB8-A6F1-6795AE6B159C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8:13:11.835" v="175" actId="1076"/>
          <ac:picMkLst>
            <pc:docMk/>
            <pc:sldMk cId="3608214225" sldId="304"/>
            <ac:picMk id="4" creationId="{52B0D854-B973-4AC0-87A2-B842C24058D9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1:20.694" v="1245" actId="1076"/>
          <ac:picMkLst>
            <pc:docMk/>
            <pc:sldMk cId="3608214225" sldId="304"/>
            <ac:picMk id="7" creationId="{7A7AD63B-816F-47FD-B568-BA7D6950C7D9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6:12.434" v="1248" actId="1076"/>
          <ac:picMkLst>
            <pc:docMk/>
            <pc:sldMk cId="3608214225" sldId="304"/>
            <ac:picMk id="8" creationId="{23D9D0A0-F1FE-4368-95CA-45E404A5A975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7:23.217" v="1280" actId="1076"/>
          <ac:picMkLst>
            <pc:docMk/>
            <pc:sldMk cId="3608214225" sldId="304"/>
            <ac:picMk id="11" creationId="{8CEDC95C-5F29-4909-A1C8-01164F9EB43F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8:25.859" v="1283" actId="1076"/>
          <ac:picMkLst>
            <pc:docMk/>
            <pc:sldMk cId="3608214225" sldId="304"/>
            <ac:picMk id="12" creationId="{A6977D71-6191-44AF-9C93-75C20A495236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09:08.031" v="1288" actId="1076"/>
          <ac:picMkLst>
            <pc:docMk/>
            <pc:sldMk cId="3608214225" sldId="304"/>
            <ac:picMk id="14" creationId="{586E52CE-F019-4F42-9B7A-1E3EE5311B62}"/>
          </ac:picMkLst>
        </pc:pic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00:26.396" v="1241" actId="14100"/>
          <ac:cxnSpMkLst>
            <pc:docMk/>
            <pc:sldMk cId="3608214225" sldId="304"/>
            <ac:cxnSpMk id="3" creationId="{FEDFFE08-EFD2-4709-A61C-9FF6A8E23E61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06:24.044" v="1251" actId="14100"/>
          <ac:cxnSpMkLst>
            <pc:docMk/>
            <pc:sldMk cId="3608214225" sldId="304"/>
            <ac:cxnSpMk id="9" creationId="{40E59DBD-01CA-4093-9B45-6F6F9104A531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07:05.248" v="1278" actId="14100"/>
          <ac:cxnSpMkLst>
            <pc:docMk/>
            <pc:sldMk cId="3608214225" sldId="304"/>
            <ac:cxnSpMk id="10" creationId="{C5EE2B43-C52C-461A-BC2F-97B6966DC868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08:43.375" v="1286" actId="14100"/>
          <ac:cxnSpMkLst>
            <pc:docMk/>
            <pc:sldMk cId="3608214225" sldId="304"/>
            <ac:cxnSpMk id="13" creationId="{341B43C0-3A69-4DC1-987E-933CA6847C59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09:18.110" v="1291" actId="14100"/>
          <ac:cxnSpMkLst>
            <pc:docMk/>
            <pc:sldMk cId="3608214225" sldId="304"/>
            <ac:cxnSpMk id="15" creationId="{0A39F6EA-F6AC-4CE0-A122-6138B0D241F4}"/>
          </ac:cxnSpMkLst>
        </pc:cxnChg>
      </pc:sldChg>
      <pc:sldChg chg="addSp delSp modSp add replId">
        <pc:chgData name="K.Graham [ Wheatley Hill Community Primary School ]" userId="S::k.graham315@whprimary.com::28938513-fcdf-4eed-8d1c-d8e694656955" providerId="AD" clId="Web-{CC108832-A8F1-845A-8B92-6CFFCFB0DA35}" dt="2021-02-26T09:24:21.815" v="1334" actId="1076"/>
        <pc:sldMkLst>
          <pc:docMk/>
          <pc:sldMk cId="500625644" sldId="305"/>
        </pc:sldMkLst>
        <pc:graphicFrameChg chg="mod modGraphic">
          <ac:chgData name="K.Graham [ Wheatley Hill Community Primary School ]" userId="S::k.graham315@whprimary.com::28938513-fcdf-4eed-8d1c-d8e694656955" providerId="AD" clId="Web-{CC108832-A8F1-845A-8B92-6CFFCFB0DA35}" dt="2021-02-26T09:24:03.487" v="1328" actId="1076"/>
          <ac:graphicFrameMkLst>
            <pc:docMk/>
            <pc:sldMk cId="500625644" sldId="305"/>
            <ac:graphicFrameMk id="6" creationId="{191CA093-C8CA-4EB8-8D65-44D8AE771B7D}"/>
          </ac:graphicFrameMkLst>
        </pc:graphicFrameChg>
        <pc:picChg chg="del">
          <ac:chgData name="K.Graham [ Wheatley Hill Community Primary School ]" userId="S::k.graham315@whprimary.com::28938513-fcdf-4eed-8d1c-d8e694656955" providerId="AD" clId="Web-{CC108832-A8F1-845A-8B92-6CFFCFB0DA35}" dt="2021-02-26T09:15:45.508" v="1313"/>
          <ac:picMkLst>
            <pc:docMk/>
            <pc:sldMk cId="500625644" sldId="305"/>
            <ac:picMk id="2" creationId="{CDA0A460-A0BB-4AB8-A6F1-6795AE6B159C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09:15:48.211" v="1314"/>
          <ac:picMkLst>
            <pc:docMk/>
            <pc:sldMk cId="500625644" sldId="305"/>
            <ac:picMk id="4" creationId="{52B0D854-B973-4AC0-87A2-B842C24058D9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24:21.815" v="1334" actId="1076"/>
          <ac:picMkLst>
            <pc:docMk/>
            <pc:sldMk cId="500625644" sldId="305"/>
            <ac:picMk id="5" creationId="{A290D6C6-6880-4B15-948B-153770FB8E6C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09:24:21.800" v="1329" actId="1076"/>
          <ac:picMkLst>
            <pc:docMk/>
            <pc:sldMk cId="500625644" sldId="305"/>
            <ac:picMk id="7" creationId="{7A7AD63B-816F-47FD-B568-BA7D6950C7D9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09:24:21.800" v="1330" actId="1076"/>
          <ac:picMkLst>
            <pc:docMk/>
            <pc:sldMk cId="500625644" sldId="305"/>
            <ac:picMk id="8" creationId="{23D9D0A0-F1FE-4368-95CA-45E404A5A975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09:24:21.815" v="1331" actId="1076"/>
          <ac:picMkLst>
            <pc:docMk/>
            <pc:sldMk cId="500625644" sldId="305"/>
            <ac:picMk id="11" creationId="{8CEDC95C-5F29-4909-A1C8-01164F9EB43F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09:24:21.815" v="1332" actId="1076"/>
          <ac:picMkLst>
            <pc:docMk/>
            <pc:sldMk cId="500625644" sldId="305"/>
            <ac:picMk id="12" creationId="{A6977D71-6191-44AF-9C93-75C20A495236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09:24:21.815" v="1333" actId="1076"/>
          <ac:picMkLst>
            <pc:docMk/>
            <pc:sldMk cId="500625644" sldId="305"/>
            <ac:picMk id="14" creationId="{586E52CE-F019-4F42-9B7A-1E3EE5311B6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23:56.956" v="1327" actId="1076"/>
          <ac:picMkLst>
            <pc:docMk/>
            <pc:sldMk cId="500625644" sldId="305"/>
            <ac:picMk id="16" creationId="{B78B8072-529D-4A57-91D5-533034C0D7FA}"/>
          </ac:picMkLst>
        </pc:picChg>
        <pc:cxnChg chg="del">
          <ac:chgData name="K.Graham [ Wheatley Hill Community Primary School ]" userId="S::k.graham315@whprimary.com::28938513-fcdf-4eed-8d1c-d8e694656955" providerId="AD" clId="Web-{CC108832-A8F1-845A-8B92-6CFFCFB0DA35}" dt="2021-02-26T09:10:08.783" v="1299"/>
          <ac:cxnSpMkLst>
            <pc:docMk/>
            <pc:sldMk cId="500625644" sldId="305"/>
            <ac:cxnSpMk id="3" creationId="{FEDFFE08-EFD2-4709-A61C-9FF6A8E23E61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09:10:08.783" v="1298"/>
          <ac:cxnSpMkLst>
            <pc:docMk/>
            <pc:sldMk cId="500625644" sldId="305"/>
            <ac:cxnSpMk id="9" creationId="{40E59DBD-01CA-4093-9B45-6F6F9104A531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09:10:08.767" v="1297"/>
          <ac:cxnSpMkLst>
            <pc:docMk/>
            <pc:sldMk cId="500625644" sldId="305"/>
            <ac:cxnSpMk id="10" creationId="{C5EE2B43-C52C-461A-BC2F-97B6966DC868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09:10:08.767" v="1296"/>
          <ac:cxnSpMkLst>
            <pc:docMk/>
            <pc:sldMk cId="500625644" sldId="305"/>
            <ac:cxnSpMk id="13" creationId="{341B43C0-3A69-4DC1-987E-933CA6847C59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09:10:08.767" v="1295"/>
          <ac:cxnSpMkLst>
            <pc:docMk/>
            <pc:sldMk cId="500625644" sldId="305"/>
            <ac:cxnSpMk id="15" creationId="{0A39F6EA-F6AC-4CE0-A122-6138B0D241F4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09:44:21.918" v="1416" actId="1076"/>
        <pc:sldMkLst>
          <pc:docMk/>
          <pc:sldMk cId="3462025274" sldId="306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9:35:51.829" v="1367"/>
          <ac:spMkLst>
            <pc:docMk/>
            <pc:sldMk cId="3462025274" sldId="306"/>
            <ac:spMk id="2" creationId="{996B6E38-9FB3-4F21-8E3C-5FF707A8B8DB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9:35:51.829" v="1366"/>
          <ac:spMkLst>
            <pc:docMk/>
            <pc:sldMk cId="3462025274" sldId="306"/>
            <ac:spMk id="3" creationId="{7DF9F294-4A91-4214-96EC-428F0FC9EE90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6:36.783" v="1372" actId="1076"/>
          <ac:picMkLst>
            <pc:docMk/>
            <pc:sldMk cId="3462025274" sldId="306"/>
            <ac:picMk id="4" creationId="{997B921F-8576-400F-A7C9-3FCCC2CF4099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8:40.692" v="1385" actId="1076"/>
          <ac:picMkLst>
            <pc:docMk/>
            <pc:sldMk cId="3462025274" sldId="306"/>
            <ac:picMk id="13" creationId="{A88CA39F-671F-4BEF-A558-9ADE3ACA8AD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9:05.771" v="1387" actId="1076"/>
          <ac:picMkLst>
            <pc:docMk/>
            <pc:sldMk cId="3462025274" sldId="306"/>
            <ac:picMk id="14" creationId="{46C8EF36-51A2-4E19-94AD-589BF3FF8F4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39:38.928" v="1391" actId="1076"/>
          <ac:picMkLst>
            <pc:docMk/>
            <pc:sldMk cId="3462025274" sldId="306"/>
            <ac:picMk id="15" creationId="{C150DE02-7E59-4A65-9230-18D977D8D95B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40:02.459" v="1394" actId="14100"/>
          <ac:picMkLst>
            <pc:docMk/>
            <pc:sldMk cId="3462025274" sldId="306"/>
            <ac:picMk id="16" creationId="{B40E443A-D8D1-46E2-B2CC-BDD578081043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43:54.370" v="1412" actId="1076"/>
          <ac:picMkLst>
            <pc:docMk/>
            <pc:sldMk cId="3462025274" sldId="306"/>
            <ac:picMk id="17" creationId="{39E00315-328C-4244-AD62-3AE0D9AE0487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43:29.182" v="1407" actId="14100"/>
          <ac:picMkLst>
            <pc:docMk/>
            <pc:sldMk cId="3462025274" sldId="306"/>
            <ac:picMk id="19" creationId="{B94FF602-C33B-4C10-8878-0083863CD98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09:44:21.918" v="1416" actId="1076"/>
          <ac:picMkLst>
            <pc:docMk/>
            <pc:sldMk cId="3462025274" sldId="306"/>
            <ac:picMk id="21" creationId="{35000863-1469-4DBC-A62D-29B39FC05A37}"/>
          </ac:picMkLst>
        </pc:pic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36:46.252" v="1373" actId="1076"/>
          <ac:cxnSpMkLst>
            <pc:docMk/>
            <pc:sldMk cId="3462025274" sldId="306"/>
            <ac:cxnSpMk id="6" creationId="{BD8C0457-6D41-4EAD-BEAA-EEEE6DF28FFB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36:54.049" v="1376" actId="14100"/>
          <ac:cxnSpMkLst>
            <pc:docMk/>
            <pc:sldMk cId="3462025274" sldId="306"/>
            <ac:cxnSpMk id="8" creationId="{913627BF-FD82-4145-AF78-E904451BA081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37:08.409" v="1380" actId="1076"/>
          <ac:cxnSpMkLst>
            <pc:docMk/>
            <pc:sldMk cId="3462025274" sldId="306"/>
            <ac:cxnSpMk id="10" creationId="{EEFB3CF7-EE1B-4CC6-9C74-4B7EDC25155E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37:19.409" v="1383" actId="14100"/>
          <ac:cxnSpMkLst>
            <pc:docMk/>
            <pc:sldMk cId="3462025274" sldId="306"/>
            <ac:cxnSpMk id="12" creationId="{5D7A3665-C5AA-418A-81B1-45EE03AC8A6B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43:52.214" v="1411" actId="1076"/>
          <ac:cxnSpMkLst>
            <pc:docMk/>
            <pc:sldMk cId="3462025274" sldId="306"/>
            <ac:cxnSpMk id="18" creationId="{22F2F83B-67C5-4C40-9D89-E90799CB3A98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09:43:50.152" v="1410" actId="14100"/>
          <ac:cxnSpMkLst>
            <pc:docMk/>
            <pc:sldMk cId="3462025274" sldId="306"/>
            <ac:cxnSpMk id="20" creationId="{8D1469B1-CC63-4155-9AA1-51B47B8164DD}"/>
          </ac:cxnSpMkLst>
        </pc:cxnChg>
      </pc:sldChg>
      <pc:sldChg chg="addSp delSp modSp new ord">
        <pc:chgData name="K.Graham [ Wheatley Hill Community Primary School ]" userId="S::k.graham315@whprimary.com::28938513-fcdf-4eed-8d1c-d8e694656955" providerId="AD" clId="Web-{CC108832-A8F1-845A-8B92-6CFFCFB0DA35}" dt="2021-02-26T10:13:57.451" v="1455" actId="1076"/>
        <pc:sldMkLst>
          <pc:docMk/>
          <pc:sldMk cId="2929180618" sldId="307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09:44:33.043" v="1419"/>
          <ac:spMkLst>
            <pc:docMk/>
            <pc:sldMk cId="2929180618" sldId="307"/>
            <ac:spMk id="2" creationId="{1869BCAC-B87E-47E0-9667-0B697ABBA0BD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09:44:33.043" v="1418"/>
          <ac:spMkLst>
            <pc:docMk/>
            <pc:sldMk cId="2929180618" sldId="307"/>
            <ac:spMk id="3" creationId="{F5BD81F8-9E71-483B-A7D7-33FFC581A232}"/>
          </ac:spMkLst>
        </pc:spChg>
        <pc:picChg chg="add del mod">
          <ac:chgData name="K.Graham [ Wheatley Hill Community Primary School ]" userId="S::k.graham315@whprimary.com::28938513-fcdf-4eed-8d1c-d8e694656955" providerId="AD" clId="Web-{CC108832-A8F1-845A-8B92-6CFFCFB0DA35}" dt="2021-02-26T10:13:43.732" v="1447"/>
          <ac:picMkLst>
            <pc:docMk/>
            <pc:sldMk cId="2929180618" sldId="307"/>
            <ac:picMk id="2" creationId="{6AEAE5CB-1DBD-4EA9-A982-B3EE23158678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3:57.420" v="1454" actId="1076"/>
          <ac:picMkLst>
            <pc:docMk/>
            <pc:sldMk cId="2929180618" sldId="307"/>
            <ac:picMk id="3" creationId="{CBDF7EC8-ECB9-422D-B623-4F7232E47257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3:57.451" v="1455" actId="1076"/>
          <ac:picMkLst>
            <pc:docMk/>
            <pc:sldMk cId="2929180618" sldId="307"/>
            <ac:picMk id="4" creationId="{BD38CEBF-B708-4B17-B9F6-5A3FD497A7B2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3:51.341" v="1451" actId="1076"/>
          <ac:picMkLst>
            <pc:docMk/>
            <pc:sldMk cId="2929180618" sldId="307"/>
            <ac:picMk id="5" creationId="{A414BD57-915E-4128-91EC-881F92D3ED03}"/>
          </ac:picMkLst>
        </pc:picChg>
      </pc:sldChg>
      <pc:sldChg chg="modSp add ord replId">
        <pc:chgData name="K.Graham [ Wheatley Hill Community Primary School ]" userId="S::k.graham315@whprimary.com::28938513-fcdf-4eed-8d1c-d8e694656955" providerId="AD" clId="Web-{CC108832-A8F1-845A-8B92-6CFFCFB0DA35}" dt="2021-02-26T10:37:17.397" v="1664" actId="20577"/>
        <pc:sldMkLst>
          <pc:docMk/>
          <pc:sldMk cId="1456441241" sldId="308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37:17.397" v="1664" actId="20577"/>
          <ac:spMkLst>
            <pc:docMk/>
            <pc:sldMk cId="1456441241" sldId="308"/>
            <ac:spMk id="12" creationId="{7B59A686-26E2-40E6-A962-30D462E7E297}"/>
          </ac:spMkLst>
        </pc:sp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10:16:50.471" v="1476" actId="1076"/>
        <pc:sldMkLst>
          <pc:docMk/>
          <pc:sldMk cId="2759353256" sldId="309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10:14:05.920" v="1457"/>
          <ac:spMkLst>
            <pc:docMk/>
            <pc:sldMk cId="2759353256" sldId="309"/>
            <ac:spMk id="2" creationId="{5B675D94-F2F8-4DAB-9F4B-7B3C257D506D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10:14:08.483" v="1458"/>
          <ac:spMkLst>
            <pc:docMk/>
            <pc:sldMk cId="2759353256" sldId="309"/>
            <ac:spMk id="3" creationId="{08A10BE2-3309-4A42-8D90-8387853C6091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4:30.530" v="1462" actId="14100"/>
          <ac:picMkLst>
            <pc:docMk/>
            <pc:sldMk cId="2759353256" sldId="309"/>
            <ac:picMk id="4" creationId="{0E26BC18-3043-47EC-BD93-10DE1FE4110E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6:10.705" v="1466" actId="14100"/>
          <ac:picMkLst>
            <pc:docMk/>
            <pc:sldMk cId="2759353256" sldId="309"/>
            <ac:picMk id="5" creationId="{E01EC438-79A6-47D2-BA4F-4B50E96B09E9}"/>
          </ac:picMkLst>
        </pc:pic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6:33.143" v="1471"/>
          <ac:cxnSpMkLst>
            <pc:docMk/>
            <pc:sldMk cId="2759353256" sldId="309"/>
            <ac:cxnSpMk id="6" creationId="{73016DAA-B110-4E04-A436-4E630350FA47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6:43.378" v="1474" actId="14100"/>
          <ac:cxnSpMkLst>
            <pc:docMk/>
            <pc:sldMk cId="2759353256" sldId="309"/>
            <ac:cxnSpMk id="7" creationId="{18830A88-9625-4ED5-931C-71AF2204EF4C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6:50.471" v="1476" actId="1076"/>
          <ac:cxnSpMkLst>
            <pc:docMk/>
            <pc:sldMk cId="2759353256" sldId="309"/>
            <ac:cxnSpMk id="8" creationId="{A7BC02A6-726B-47A6-A6E5-EC5F42FD9AEC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10:18:43.803" v="1508" actId="1076"/>
        <pc:sldMkLst>
          <pc:docMk/>
          <pc:sldMk cId="1677471664" sldId="310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10:17:17.582" v="1479"/>
          <ac:spMkLst>
            <pc:docMk/>
            <pc:sldMk cId="1677471664" sldId="310"/>
            <ac:spMk id="2" creationId="{99CB43E5-1831-49CD-A5F3-25E85E05AF57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10:17:17.582" v="1478"/>
          <ac:spMkLst>
            <pc:docMk/>
            <pc:sldMk cId="1677471664" sldId="310"/>
            <ac:spMk id="3" creationId="{20A4379A-83CD-49EB-9358-D5B18B9C6B2E}"/>
          </ac:spMkLst>
        </pc:sp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7:57.520" v="1488" actId="1076"/>
          <ac:picMkLst>
            <pc:docMk/>
            <pc:sldMk cId="1677471664" sldId="310"/>
            <ac:picMk id="4" creationId="{03E7F75A-F863-4E00-86D7-123F84B30631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17:56.005" v="1487" actId="1076"/>
          <ac:picMkLst>
            <pc:docMk/>
            <pc:sldMk cId="1677471664" sldId="310"/>
            <ac:picMk id="5" creationId="{28965D7D-56B9-4637-97FB-B92876A4A11F}"/>
          </ac:picMkLst>
        </pc:picChg>
        <pc:picChg chg="add del">
          <ac:chgData name="K.Graham [ Wheatley Hill Community Primary School ]" userId="S::k.graham315@whprimary.com::28938513-fcdf-4eed-8d1c-d8e694656955" providerId="AD" clId="Web-{CC108832-A8F1-845A-8B92-6CFFCFB0DA35}" dt="2021-02-26T10:18:25.755" v="1500"/>
          <ac:picMkLst>
            <pc:docMk/>
            <pc:sldMk cId="1677471664" sldId="310"/>
            <ac:picMk id="10" creationId="{440CCAD2-FDB8-4853-8E5F-F65432073C59}"/>
          </ac:picMkLst>
        </pc:pic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18.302" v="1494" actId="14100"/>
          <ac:cxnSpMkLst>
            <pc:docMk/>
            <pc:sldMk cId="1677471664" sldId="310"/>
            <ac:cxnSpMk id="7" creationId="{6D7AE64E-22DF-476A-864A-5068644248D5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12.271" v="1493" actId="14100"/>
          <ac:cxnSpMkLst>
            <pc:docMk/>
            <pc:sldMk cId="1677471664" sldId="310"/>
            <ac:cxnSpMk id="9" creationId="{7C557E60-4D93-426F-AB35-415280F0FBB0}"/>
          </ac:cxnSpMkLst>
        </pc:cxnChg>
        <pc:cxnChg chg="add del mod">
          <ac:chgData name="K.Graham [ Wheatley Hill Community Primary School ]" userId="S::k.graham315@whprimary.com::28938513-fcdf-4eed-8d1c-d8e694656955" providerId="AD" clId="Web-{CC108832-A8F1-845A-8B92-6CFFCFB0DA35}" dt="2021-02-26T10:18:25.755" v="1499"/>
          <ac:cxnSpMkLst>
            <pc:docMk/>
            <pc:sldMk cId="1677471664" sldId="310"/>
            <ac:cxnSpMk id="11" creationId="{D367ECBB-676D-4B6A-9B96-DC823B389613}"/>
          </ac:cxnSpMkLst>
        </pc:cxnChg>
        <pc:cxnChg chg="add del mod">
          <ac:chgData name="K.Graham [ Wheatley Hill Community Primary School ]" userId="S::k.graham315@whprimary.com::28938513-fcdf-4eed-8d1c-d8e694656955" providerId="AD" clId="Web-{CC108832-A8F1-845A-8B92-6CFFCFB0DA35}" dt="2021-02-26T10:18:25.755" v="1498"/>
          <ac:cxnSpMkLst>
            <pc:docMk/>
            <pc:sldMk cId="1677471664" sldId="310"/>
            <ac:cxnSpMk id="12" creationId="{22F2339D-3AC2-4465-AB93-A95937632309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37.599" v="1503" actId="1076"/>
          <ac:cxnSpMkLst>
            <pc:docMk/>
            <pc:sldMk cId="1677471664" sldId="310"/>
            <ac:cxnSpMk id="13" creationId="{508D2E9F-4D2A-44FE-8AC4-776868B5C429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37.599" v="1504" actId="1076"/>
          <ac:cxnSpMkLst>
            <pc:docMk/>
            <pc:sldMk cId="1677471664" sldId="310"/>
            <ac:cxnSpMk id="14" creationId="{82A75D3E-12D0-4068-B5DB-047EF0570F81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43.803" v="1507" actId="1076"/>
          <ac:cxnSpMkLst>
            <pc:docMk/>
            <pc:sldMk cId="1677471664" sldId="310"/>
            <ac:cxnSpMk id="15" creationId="{27B7505F-12A6-4834-806E-AF31C95960E5}"/>
          </ac:cxnSpMkLst>
        </pc:cxnChg>
        <pc:cxnChg chg="add mod">
          <ac:chgData name="K.Graham [ Wheatley Hill Community Primary School ]" userId="S::k.graham315@whprimary.com::28938513-fcdf-4eed-8d1c-d8e694656955" providerId="AD" clId="Web-{CC108832-A8F1-845A-8B92-6CFFCFB0DA35}" dt="2021-02-26T10:18:43.803" v="1508" actId="1076"/>
          <ac:cxnSpMkLst>
            <pc:docMk/>
            <pc:sldMk cId="1677471664" sldId="310"/>
            <ac:cxnSpMk id="16" creationId="{9D202587-B248-42EB-AE98-1A669FAC5287}"/>
          </ac:cxnSpMkLst>
        </pc:cxnChg>
      </pc:sldChg>
      <pc:sldChg chg="addSp delSp modSp new">
        <pc:chgData name="K.Graham [ Wheatley Hill Community Primary School ]" userId="S::k.graham315@whprimary.com::28938513-fcdf-4eed-8d1c-d8e694656955" providerId="AD" clId="Web-{CC108832-A8F1-845A-8B92-6CFFCFB0DA35}" dt="2021-02-26T10:25:14.876" v="1560" actId="1076"/>
        <pc:sldMkLst>
          <pc:docMk/>
          <pc:sldMk cId="968699004" sldId="311"/>
        </pc:sldMkLst>
        <pc:spChg chg="del">
          <ac:chgData name="K.Graham [ Wheatley Hill Community Primary School ]" userId="S::k.graham315@whprimary.com::28938513-fcdf-4eed-8d1c-d8e694656955" providerId="AD" clId="Web-{CC108832-A8F1-845A-8B92-6CFFCFB0DA35}" dt="2021-02-26T10:19:07.475" v="1511"/>
          <ac:spMkLst>
            <pc:docMk/>
            <pc:sldMk cId="968699004" sldId="311"/>
            <ac:spMk id="2" creationId="{0A20DD0D-C8AE-46BB-9A04-3B3F4F61FE10}"/>
          </ac:spMkLst>
        </pc:spChg>
        <pc:spChg chg="del">
          <ac:chgData name="K.Graham [ Wheatley Hill Community Primary School ]" userId="S::k.graham315@whprimary.com::28938513-fcdf-4eed-8d1c-d8e694656955" providerId="AD" clId="Web-{CC108832-A8F1-845A-8B92-6CFFCFB0DA35}" dt="2021-02-26T10:19:07.475" v="1510"/>
          <ac:spMkLst>
            <pc:docMk/>
            <pc:sldMk cId="968699004" sldId="311"/>
            <ac:spMk id="3" creationId="{C0E47138-BAD1-4FB7-9219-F438BF503751}"/>
          </ac:spMkLst>
        </pc:spChg>
        <pc:graphicFrameChg chg="add mod modGraphic">
          <ac:chgData name="K.Graham [ Wheatley Hill Community Primary School ]" userId="S::k.graham315@whprimary.com::28938513-fcdf-4eed-8d1c-d8e694656955" providerId="AD" clId="Web-{CC108832-A8F1-845A-8B92-6CFFCFB0DA35}" dt="2021-02-26T10:21:50.152" v="1535" actId="1076"/>
          <ac:graphicFrameMkLst>
            <pc:docMk/>
            <pc:sldMk cId="968699004" sldId="311"/>
            <ac:graphicFrameMk id="6" creationId="{DBA6B63C-EAB8-4431-8F75-77508FE037BD}"/>
          </ac:graphicFrameMkLst>
        </pc:graphicFrameChg>
        <pc:graphicFrameChg chg="add mod modGraphic">
          <ac:chgData name="K.Graham [ Wheatley Hill Community Primary School ]" userId="S::k.graham315@whprimary.com::28938513-fcdf-4eed-8d1c-d8e694656955" providerId="AD" clId="Web-{CC108832-A8F1-845A-8B92-6CFFCFB0DA35}" dt="2021-02-26T10:22:06.855" v="1538"/>
          <ac:graphicFrameMkLst>
            <pc:docMk/>
            <pc:sldMk cId="968699004" sldId="311"/>
            <ac:graphicFrameMk id="9" creationId="{E6B3ECAD-17C3-41D6-8E70-7455D32BA353}"/>
          </ac:graphicFrameMkLst>
        </pc:graphicFrame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1:42.198" v="1534" actId="1076"/>
          <ac:picMkLst>
            <pc:docMk/>
            <pc:sldMk cId="968699004" sldId="311"/>
            <ac:picMk id="4" creationId="{46BA864F-74AD-4BC7-B5F9-37362BE6D51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2:55.107" v="1550" actId="1076"/>
          <ac:picMkLst>
            <pc:docMk/>
            <pc:sldMk cId="968699004" sldId="311"/>
            <ac:picMk id="8" creationId="{7B8D4CE7-133A-4583-BE96-B23FB06A06A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2:49.372" v="1548" actId="1076"/>
          <ac:picMkLst>
            <pc:docMk/>
            <pc:sldMk cId="968699004" sldId="311"/>
            <ac:picMk id="11" creationId="{BCD73BCD-270C-481B-AE74-A575F94E0600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3:08.201" v="1552" actId="14100"/>
          <ac:picMkLst>
            <pc:docMk/>
            <pc:sldMk cId="968699004" sldId="311"/>
            <ac:picMk id="13" creationId="{82FF8C36-0904-4AA1-884A-EB7950B5AC3E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4:10.046" v="1555" actId="14100"/>
          <ac:picMkLst>
            <pc:docMk/>
            <pc:sldMk cId="968699004" sldId="311"/>
            <ac:picMk id="14" creationId="{EB142763-4198-41CF-80F1-C0D821A6DA3A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4:33.485" v="1558" actId="1076"/>
          <ac:picMkLst>
            <pc:docMk/>
            <pc:sldMk cId="968699004" sldId="311"/>
            <ac:picMk id="16" creationId="{E5F59A77-5470-40AA-86F3-3E32C140C8CF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5:14.876" v="1560" actId="1076"/>
          <ac:picMkLst>
            <pc:docMk/>
            <pc:sldMk cId="968699004" sldId="311"/>
            <ac:picMk id="17" creationId="{455C6E24-610B-45B2-9407-805FC759DF0A}"/>
          </ac:picMkLst>
        </pc:picChg>
      </pc:sldChg>
      <pc:sldChg chg="addSp delSp modSp add ord replId">
        <pc:chgData name="K.Graham [ Wheatley Hill Community Primary School ]" userId="S::k.graham315@whprimary.com::28938513-fcdf-4eed-8d1c-d8e694656955" providerId="AD" clId="Web-{CC108832-A8F1-845A-8B92-6CFFCFB0DA35}" dt="2021-02-26T10:27:57.678" v="1604" actId="1076"/>
        <pc:sldMkLst>
          <pc:docMk/>
          <pc:sldMk cId="2354312856" sldId="312"/>
        </pc:sldMkLst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18.208" v="1591" actId="1076"/>
          <ac:picMkLst>
            <pc:docMk/>
            <pc:sldMk cId="2354312856" sldId="312"/>
            <ac:picMk id="2" creationId="{E3BDB577-2FF6-47F5-AC55-8C233D11E330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36.677" v="1594" actId="1076"/>
          <ac:picMkLst>
            <pc:docMk/>
            <pc:sldMk cId="2354312856" sldId="312"/>
            <ac:picMk id="3" creationId="{AB589A80-39A4-4FFE-B781-070207A6A875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5:45.830" v="1564"/>
          <ac:picMkLst>
            <pc:docMk/>
            <pc:sldMk cId="2354312856" sldId="312"/>
            <ac:picMk id="4" creationId="{997B921F-8576-400F-A7C9-3FCCC2CF4099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09.268" v="1576" actId="1076"/>
          <ac:picMkLst>
            <pc:docMk/>
            <pc:sldMk cId="2354312856" sldId="312"/>
            <ac:picMk id="13" creationId="{A88CA39F-671F-4BEF-A558-9ADE3ACA8AD2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34.066" v="1586" actId="14100"/>
          <ac:picMkLst>
            <pc:docMk/>
            <pc:sldMk cId="2354312856" sldId="312"/>
            <ac:picMk id="14" creationId="{46C8EF36-51A2-4E19-94AD-589BF3FF8F42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13.175" v="1578" actId="14100"/>
          <ac:picMkLst>
            <pc:docMk/>
            <pc:sldMk cId="2354312856" sldId="312"/>
            <ac:picMk id="15" creationId="{C150DE02-7E59-4A65-9230-18D977D8D95B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18.019" v="1580" actId="14100"/>
          <ac:picMkLst>
            <pc:docMk/>
            <pc:sldMk cId="2354312856" sldId="312"/>
            <ac:picMk id="16" creationId="{B40E443A-D8D1-46E2-B2CC-BDD578081043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41.098" v="1588" actId="14100"/>
          <ac:picMkLst>
            <pc:docMk/>
            <pc:sldMk cId="2354312856" sldId="312"/>
            <ac:picMk id="17" creationId="{39E00315-328C-4244-AD62-3AE0D9AE0487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5:42.971" v="1563"/>
          <ac:picMkLst>
            <pc:docMk/>
            <pc:sldMk cId="2354312856" sldId="312"/>
            <ac:picMk id="19" creationId="{B94FF602-C33B-4C10-8878-0083863CD982}"/>
          </ac:picMkLst>
        </pc:picChg>
        <pc:picChg chg="mod">
          <ac:chgData name="K.Graham [ Wheatley Hill Community Primary School ]" userId="S::k.graham315@whprimary.com::28938513-fcdf-4eed-8d1c-d8e694656955" providerId="AD" clId="Web-{CC108832-A8F1-845A-8B92-6CFFCFB0DA35}" dt="2021-02-26T10:26:28.285" v="1584" actId="14100"/>
          <ac:picMkLst>
            <pc:docMk/>
            <pc:sldMk cId="2354312856" sldId="312"/>
            <ac:picMk id="21" creationId="{35000863-1469-4DBC-A62D-29B39FC05A37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42.052" v="1596" actId="1076"/>
          <ac:picMkLst>
            <pc:docMk/>
            <pc:sldMk cId="2354312856" sldId="312"/>
            <ac:picMk id="22" creationId="{DE105F18-3906-4093-A8B5-121647FF7EB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45.834" v="1598" actId="1076"/>
          <ac:picMkLst>
            <pc:docMk/>
            <pc:sldMk cId="2354312856" sldId="312"/>
            <ac:picMk id="23" creationId="{FFC58661-DE7A-4421-8222-CA24CB88D475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50.193" v="1600" actId="1076"/>
          <ac:picMkLst>
            <pc:docMk/>
            <pc:sldMk cId="2354312856" sldId="312"/>
            <ac:picMk id="24" creationId="{A81C0625-7731-4331-BA9D-BBEB0331D26E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53.740" v="1602" actId="1076"/>
          <ac:picMkLst>
            <pc:docMk/>
            <pc:sldMk cId="2354312856" sldId="312"/>
            <ac:picMk id="25" creationId="{2422E946-916C-43AA-ADF4-97978250DFCB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7:57.678" v="1604" actId="1076"/>
          <ac:picMkLst>
            <pc:docMk/>
            <pc:sldMk cId="2354312856" sldId="312"/>
            <ac:picMk id="26" creationId="{0107715A-3CFD-41A1-8EB7-B1F9FC95C090}"/>
          </ac:picMkLst>
        </pc:pic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43" v="1573"/>
          <ac:cxnSpMkLst>
            <pc:docMk/>
            <pc:sldMk cId="2354312856" sldId="312"/>
            <ac:cxnSpMk id="6" creationId="{BD8C0457-6D41-4EAD-BEAA-EEEE6DF28FFB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43" v="1572"/>
          <ac:cxnSpMkLst>
            <pc:docMk/>
            <pc:sldMk cId="2354312856" sldId="312"/>
            <ac:cxnSpMk id="8" creationId="{913627BF-FD82-4145-AF78-E904451BA081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43" v="1571"/>
          <ac:cxnSpMkLst>
            <pc:docMk/>
            <pc:sldMk cId="2354312856" sldId="312"/>
            <ac:cxnSpMk id="10" creationId="{EEFB3CF7-EE1B-4CC6-9C74-4B7EDC25155E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28" v="1570"/>
          <ac:cxnSpMkLst>
            <pc:docMk/>
            <pc:sldMk cId="2354312856" sldId="312"/>
            <ac:cxnSpMk id="12" creationId="{5D7A3665-C5AA-418A-81B1-45EE03AC8A6B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28" v="1569"/>
          <ac:cxnSpMkLst>
            <pc:docMk/>
            <pc:sldMk cId="2354312856" sldId="312"/>
            <ac:cxnSpMk id="18" creationId="{22F2F83B-67C5-4C40-9D89-E90799CB3A98}"/>
          </ac:cxnSpMkLst>
        </pc:cxnChg>
        <pc:cxnChg chg="del">
          <ac:chgData name="K.Graham [ Wheatley Hill Community Primary School ]" userId="S::k.graham315@whprimary.com::28938513-fcdf-4eed-8d1c-d8e694656955" providerId="AD" clId="Web-{CC108832-A8F1-845A-8B92-6CFFCFB0DA35}" dt="2021-02-26T10:26:00.628" v="1568"/>
          <ac:cxnSpMkLst>
            <pc:docMk/>
            <pc:sldMk cId="2354312856" sldId="312"/>
            <ac:cxnSpMk id="20" creationId="{8D1469B1-CC63-4155-9AA1-51B47B8164DD}"/>
          </ac:cxnSpMkLst>
        </pc:cxnChg>
      </pc:sldChg>
      <pc:sldChg chg="addSp delSp modSp add replId">
        <pc:chgData name="K.Graham [ Wheatley Hill Community Primary School ]" userId="S::k.graham315@whprimary.com::28938513-fcdf-4eed-8d1c-d8e694656955" providerId="AD" clId="Web-{CC108832-A8F1-845A-8B92-6CFFCFB0DA35}" dt="2021-02-26T10:35:50.285" v="1644" actId="1076"/>
        <pc:sldMkLst>
          <pc:docMk/>
          <pc:sldMk cId="629257149" sldId="313"/>
        </pc:sldMkLst>
        <pc:graphicFrameChg chg="del">
          <ac:chgData name="K.Graham [ Wheatley Hill Community Primary School ]" userId="S::k.graham315@whprimary.com::28938513-fcdf-4eed-8d1c-d8e694656955" providerId="AD" clId="Web-{CC108832-A8F1-845A-8B92-6CFFCFB0DA35}" dt="2021-02-26T10:28:19.897" v="1614"/>
          <ac:graphicFrameMkLst>
            <pc:docMk/>
            <pc:sldMk cId="629257149" sldId="313"/>
            <ac:graphicFrameMk id="6" creationId="{DBA6B63C-EAB8-4431-8F75-77508FE037BD}"/>
          </ac:graphicFrameMkLst>
        </pc:graphicFrameChg>
        <pc:graphicFrameChg chg="del">
          <ac:chgData name="K.Graham [ Wheatley Hill Community Primary School ]" userId="S::k.graham315@whprimary.com::28938513-fcdf-4eed-8d1c-d8e694656955" providerId="AD" clId="Web-{CC108832-A8F1-845A-8B92-6CFFCFB0DA35}" dt="2021-02-26T10:28:19.897" v="1612"/>
          <ac:graphicFrameMkLst>
            <pc:docMk/>
            <pc:sldMk cId="629257149" sldId="313"/>
            <ac:graphicFrameMk id="9" creationId="{E6B3ECAD-17C3-41D6-8E70-7455D32BA353}"/>
          </ac:graphicFrameMkLst>
        </pc:graphicFrame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29:05.742" v="1617" actId="1076"/>
          <ac:picMkLst>
            <pc:docMk/>
            <pc:sldMk cId="629257149" sldId="313"/>
            <ac:picMk id="2" creationId="{7F1825BB-217D-473F-9E14-1B511519F62B}"/>
          </ac:picMkLst>
        </pc:picChg>
        <pc:picChg chg="add del mod">
          <ac:chgData name="K.Graham [ Wheatley Hill Community Primary School ]" userId="S::k.graham315@whprimary.com::28938513-fcdf-4eed-8d1c-d8e694656955" providerId="AD" clId="Web-{CC108832-A8F1-845A-8B92-6CFFCFB0DA35}" dt="2021-02-26T10:29:32.180" v="1619"/>
          <ac:picMkLst>
            <pc:docMk/>
            <pc:sldMk cId="629257149" sldId="313"/>
            <ac:picMk id="3" creationId="{08B7F1C5-C9FC-4B75-ADA8-F42EC89C8C7D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3.209" v="1609"/>
          <ac:picMkLst>
            <pc:docMk/>
            <pc:sldMk cId="629257149" sldId="313"/>
            <ac:picMk id="4" creationId="{46BA864F-74AD-4BC7-B5F9-37362BE6D51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35:44.847" v="1638" actId="1076"/>
          <ac:picMkLst>
            <pc:docMk/>
            <pc:sldMk cId="629257149" sldId="313"/>
            <ac:picMk id="5" creationId="{54C21F62-9C91-4C17-B53E-BBBAE189F966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35:44.863" v="1639" actId="1076"/>
          <ac:picMkLst>
            <pc:docMk/>
            <pc:sldMk cId="629257149" sldId="313"/>
            <ac:picMk id="7" creationId="{429E31CC-2B50-4A7F-B7FC-BAE2A36B151B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9.897" v="1613"/>
          <ac:picMkLst>
            <pc:docMk/>
            <pc:sldMk cId="629257149" sldId="313"/>
            <ac:picMk id="8" creationId="{7B8D4CE7-133A-4583-BE96-B23FB06A06AD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35:44.878" v="1640" actId="1076"/>
          <ac:picMkLst>
            <pc:docMk/>
            <pc:sldMk cId="629257149" sldId="313"/>
            <ac:picMk id="10" creationId="{259C1A53-F5BF-4A4E-9BC3-16E1C82E94EF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9.897" v="1611"/>
          <ac:picMkLst>
            <pc:docMk/>
            <pc:sldMk cId="629257149" sldId="313"/>
            <ac:picMk id="11" creationId="{BCD73BCD-270C-481B-AE74-A575F94E0600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35:44.878" v="1641" actId="1076"/>
          <ac:picMkLst>
            <pc:docMk/>
            <pc:sldMk cId="629257149" sldId="313"/>
            <ac:picMk id="12" creationId="{BA0A9F93-C9C6-4A1B-8DCB-B2D5CB23A1DC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9.897" v="1610"/>
          <ac:picMkLst>
            <pc:docMk/>
            <pc:sldMk cId="629257149" sldId="313"/>
            <ac:picMk id="13" creationId="{82FF8C36-0904-4AA1-884A-EB7950B5AC3E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3.194" v="1608"/>
          <ac:picMkLst>
            <pc:docMk/>
            <pc:sldMk cId="629257149" sldId="313"/>
            <ac:picMk id="14" creationId="{EB142763-4198-41CF-80F1-C0D821A6DA3A}"/>
          </ac:picMkLst>
        </pc:picChg>
        <pc:picChg chg="add mod">
          <ac:chgData name="K.Graham [ Wheatley Hill Community Primary School ]" userId="S::k.graham315@whprimary.com::28938513-fcdf-4eed-8d1c-d8e694656955" providerId="AD" clId="Web-{CC108832-A8F1-845A-8B92-6CFFCFB0DA35}" dt="2021-02-26T10:35:50.285" v="1644" actId="1076"/>
          <ac:picMkLst>
            <pc:docMk/>
            <pc:sldMk cId="629257149" sldId="313"/>
            <ac:picMk id="15" creationId="{C2661AE0-2C2C-4511-9BA0-E2B83227E6EC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3.194" v="1607"/>
          <ac:picMkLst>
            <pc:docMk/>
            <pc:sldMk cId="629257149" sldId="313"/>
            <ac:picMk id="16" creationId="{E5F59A77-5470-40AA-86F3-3E32C140C8CF}"/>
          </ac:picMkLst>
        </pc:picChg>
        <pc:picChg chg="del">
          <ac:chgData name="K.Graham [ Wheatley Hill Community Primary School ]" userId="S::k.graham315@whprimary.com::28938513-fcdf-4eed-8d1c-d8e694656955" providerId="AD" clId="Web-{CC108832-A8F1-845A-8B92-6CFFCFB0DA35}" dt="2021-02-26T10:28:13.194" v="1606"/>
          <ac:picMkLst>
            <pc:docMk/>
            <pc:sldMk cId="629257149" sldId="313"/>
            <ac:picMk id="17" creationId="{455C6E24-610B-45B2-9407-805FC759DF0A}"/>
          </ac:picMkLst>
        </pc:picChg>
      </pc:sldChg>
      <pc:sldChg chg="modSp add">
        <pc:chgData name="K.Graham [ Wheatley Hill Community Primary School ]" userId="S::k.graham315@whprimary.com::28938513-fcdf-4eed-8d1c-d8e694656955" providerId="AD" clId="Web-{CC108832-A8F1-845A-8B92-6CFFCFB0DA35}" dt="2021-02-26T10:39:35.166" v="1709" actId="20577"/>
        <pc:sldMkLst>
          <pc:docMk/>
          <pc:sldMk cId="1045794171" sldId="314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39:35.166" v="1709" actId="20577"/>
          <ac:spMkLst>
            <pc:docMk/>
            <pc:sldMk cId="1045794171" sldId="314"/>
            <ac:spMk id="3" creationId="{00000000-0000-0000-0000-000000000000}"/>
          </ac:spMkLst>
        </pc:spChg>
      </pc:sldChg>
      <pc:sldChg chg="modSp add">
        <pc:chgData name="K.Graham [ Wheatley Hill Community Primary School ]" userId="S::k.graham315@whprimary.com::28938513-fcdf-4eed-8d1c-d8e694656955" providerId="AD" clId="Web-{CC108832-A8F1-845A-8B92-6CFFCFB0DA35}" dt="2021-02-26T10:38:56.009" v="1698" actId="20577"/>
        <pc:sldMkLst>
          <pc:docMk/>
          <pc:sldMk cId="3623782568" sldId="315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38:56.009" v="1698" actId="20577"/>
          <ac:spMkLst>
            <pc:docMk/>
            <pc:sldMk cId="3623782568" sldId="315"/>
            <ac:spMk id="3" creationId="{00000000-0000-0000-0000-000000000000}"/>
          </ac:spMkLst>
        </pc:spChg>
      </pc:sldChg>
      <pc:sldChg chg="modSp add">
        <pc:chgData name="K.Graham [ Wheatley Hill Community Primary School ]" userId="S::k.graham315@whprimary.com::28938513-fcdf-4eed-8d1c-d8e694656955" providerId="AD" clId="Web-{CC108832-A8F1-845A-8B92-6CFFCFB0DA35}" dt="2021-02-26T10:38:32.446" v="1689" actId="20577"/>
        <pc:sldMkLst>
          <pc:docMk/>
          <pc:sldMk cId="3011817903" sldId="316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38:32.446" v="1689" actId="20577"/>
          <ac:spMkLst>
            <pc:docMk/>
            <pc:sldMk cId="3011817903" sldId="316"/>
            <ac:spMk id="3" creationId="{00000000-0000-0000-0000-000000000000}"/>
          </ac:spMkLst>
        </pc:spChg>
      </pc:sldChg>
      <pc:sldChg chg="modSp add">
        <pc:chgData name="K.Graham [ Wheatley Hill Community Primary School ]" userId="S::k.graham315@whprimary.com::28938513-fcdf-4eed-8d1c-d8e694656955" providerId="AD" clId="Web-{CC108832-A8F1-845A-8B92-6CFFCFB0DA35}" dt="2021-02-26T10:41:44.186" v="1715" actId="14100"/>
        <pc:sldMkLst>
          <pc:docMk/>
          <pc:sldMk cId="801998408" sldId="317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41:35.482" v="1711" actId="20577"/>
          <ac:spMkLst>
            <pc:docMk/>
            <pc:sldMk cId="801998408" sldId="317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CC108832-A8F1-845A-8B92-6CFFCFB0DA35}" dt="2021-02-26T10:41:44.186" v="1715" actId="14100"/>
          <ac:spMkLst>
            <pc:docMk/>
            <pc:sldMk cId="801998408" sldId="317"/>
            <ac:spMk id="10" creationId="{00000000-0000-0000-0000-000000000000}"/>
          </ac:spMkLst>
        </pc:spChg>
      </pc:sldChg>
      <pc:sldChg chg="modSp add replId">
        <pc:chgData name="K.Graham [ Wheatley Hill Community Primary School ]" userId="S::k.graham315@whprimary.com::28938513-fcdf-4eed-8d1c-d8e694656955" providerId="AD" clId="Web-{CC108832-A8F1-845A-8B92-6CFFCFB0DA35}" dt="2021-02-26T10:42:48.125" v="1723" actId="1076"/>
        <pc:sldMkLst>
          <pc:docMk/>
          <pc:sldMk cId="3654778942" sldId="318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42:35.047" v="1718" actId="20577"/>
          <ac:spMkLst>
            <pc:docMk/>
            <pc:sldMk cId="3654778942" sldId="318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CC108832-A8F1-845A-8B92-6CFFCFB0DA35}" dt="2021-02-26T10:42:48.125" v="1723" actId="1076"/>
          <ac:spMkLst>
            <pc:docMk/>
            <pc:sldMk cId="3654778942" sldId="318"/>
            <ac:spMk id="10" creationId="{00000000-0000-0000-0000-000000000000}"/>
          </ac:spMkLst>
        </pc:spChg>
      </pc:sldChg>
      <pc:sldChg chg="modSp add replId">
        <pc:chgData name="K.Graham [ Wheatley Hill Community Primary School ]" userId="S::k.graham315@whprimary.com::28938513-fcdf-4eed-8d1c-d8e694656955" providerId="AD" clId="Web-{CC108832-A8F1-845A-8B92-6CFFCFB0DA35}" dt="2021-02-26T10:43:26.970" v="1726" actId="20577"/>
        <pc:sldMkLst>
          <pc:docMk/>
          <pc:sldMk cId="4148507692" sldId="319"/>
        </pc:sldMkLst>
        <pc:spChg chg="mod">
          <ac:chgData name="K.Graham [ Wheatley Hill Community Primary School ]" userId="S::k.graham315@whprimary.com::28938513-fcdf-4eed-8d1c-d8e694656955" providerId="AD" clId="Web-{CC108832-A8F1-845A-8B92-6CFFCFB0DA35}" dt="2021-02-26T10:43:22.626" v="1724" actId="20577"/>
          <ac:spMkLst>
            <pc:docMk/>
            <pc:sldMk cId="4148507692" sldId="319"/>
            <ac:spMk id="9" creationId="{00000000-0000-0000-0000-000000000000}"/>
          </ac:spMkLst>
        </pc:spChg>
        <pc:spChg chg="mod">
          <ac:chgData name="K.Graham [ Wheatley Hill Community Primary School ]" userId="S::k.graham315@whprimary.com::28938513-fcdf-4eed-8d1c-d8e694656955" providerId="AD" clId="Web-{CC108832-A8F1-845A-8B92-6CFFCFB0DA35}" dt="2021-02-26T10:43:26.970" v="1726" actId="20577"/>
          <ac:spMkLst>
            <pc:docMk/>
            <pc:sldMk cId="4148507692" sldId="319"/>
            <ac:spMk id="10" creationId="{00000000-0000-0000-0000-000000000000}"/>
          </ac:spMkLst>
        </pc:spChg>
      </pc:sldChg>
      <pc:sldMasterChg chg="add addSldLayout">
        <pc:chgData name="K.Graham [ Wheatley Hill Community Primary School ]" userId="S::k.graham315@whprimary.com::28938513-fcdf-4eed-8d1c-d8e694656955" providerId="AD" clId="Web-{CC108832-A8F1-845A-8B92-6CFFCFB0DA35}" dt="2021-02-26T10:40:26.371" v="1710"/>
        <pc:sldMasterMkLst>
          <pc:docMk/>
          <pc:sldMasterMk cId="2864867094" sldId="2147483648"/>
        </pc:sldMasterMkLst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655691017" sldId="2147483649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3973267110" sldId="2147483650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2123886473" sldId="2147483651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4175828928" sldId="2147483652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526019515" sldId="2147483653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1356140620" sldId="2147483654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971106889" sldId="2147483655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681397679" sldId="2147483656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3058145945" sldId="2147483657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3724488096" sldId="2147483658"/>
          </pc:sldLayoutMkLst>
        </pc:sldLayoutChg>
        <pc:sldLayoutChg chg="ad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2864867094" sldId="2147483648"/>
            <pc:sldLayoutMk cId="1182880699" sldId="2147483659"/>
          </pc:sldLayoutMkLst>
        </pc:sldLayoutChg>
      </pc:sldMasterChg>
      <pc:sldMasterChg chg="replId modSldLayout">
        <pc:chgData name="K.Graham [ Wheatley Hill Community Primary School ]" userId="S::k.graham315@whprimary.com::28938513-fcdf-4eed-8d1c-d8e694656955" providerId="AD" clId="Web-{CC108832-A8F1-845A-8B92-6CFFCFB0DA35}" dt="2021-02-26T10:40:26.371" v="1710"/>
        <pc:sldMasterMkLst>
          <pc:docMk/>
          <pc:sldMasterMk cId="1628776038" sldId="2147483660"/>
        </pc:sldMasterMkLst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2971331195" sldId="2147483661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1351087839" sldId="2147483662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1821160724" sldId="2147483663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3121541518" sldId="2147483664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1597428327" sldId="2147483665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1806883168" sldId="2147483666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3361729878" sldId="2147483667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2048388676" sldId="2147483668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3161959198" sldId="2147483669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4237380401" sldId="2147483670"/>
          </pc:sldLayoutMkLst>
        </pc:sldLayoutChg>
        <pc:sldLayoutChg chg="replId">
          <pc:chgData name="K.Graham [ Wheatley Hill Community Primary School ]" userId="S::k.graham315@whprimary.com::28938513-fcdf-4eed-8d1c-d8e694656955" providerId="AD" clId="Web-{CC108832-A8F1-845A-8B92-6CFFCFB0DA35}" dt="2021-02-26T10:40:26.371" v="1710"/>
          <pc:sldLayoutMkLst>
            <pc:docMk/>
            <pc:sldMasterMk cId="1628776038" sldId="2147483660"/>
            <pc:sldLayoutMk cId="841241782" sldId="2147483671"/>
          </pc:sldLayoutMkLst>
        </pc:sldLayoutChg>
      </pc:sldMasterChg>
    </pc:docChg>
  </pc:docChgLst>
  <pc:docChgLst>
    <pc:chgData name="K.Graham [ Wheatley Hill Community Primary School ]" userId="S::k.graham315@whprimary.com::28938513-fcdf-4eed-8d1c-d8e694656955" providerId="AD" clId="Web-{D6F6D0C5-121B-AB0E-BB4A-C04CCADDFBD8}"/>
    <pc:docChg chg="modSld">
      <pc:chgData name="K.Graham [ Wheatley Hill Community Primary School ]" userId="S::k.graham315@whprimary.com::28938513-fcdf-4eed-8d1c-d8e694656955" providerId="AD" clId="Web-{D6F6D0C5-121B-AB0E-BB4A-C04CCADDFBD8}" dt="2021-02-25T08:20:14.121" v="152" actId="14100"/>
      <pc:docMkLst>
        <pc:docMk/>
      </pc:docMkLst>
      <pc:sldChg chg="modSp">
        <pc:chgData name="K.Graham [ Wheatley Hill Community Primary School ]" userId="S::k.graham315@whprimary.com::28938513-fcdf-4eed-8d1c-d8e694656955" providerId="AD" clId="Web-{D6F6D0C5-121B-AB0E-BB4A-C04CCADDFBD8}" dt="2021-02-25T07:57:10.121" v="12" actId="20577"/>
        <pc:sldMkLst>
          <pc:docMk/>
          <pc:sldMk cId="4007968493" sldId="256"/>
        </pc:sldMkLst>
        <pc:spChg chg="mod">
          <ac:chgData name="K.Graham [ Wheatley Hill Community Primary School ]" userId="S::k.graham315@whprimary.com::28938513-fcdf-4eed-8d1c-d8e694656955" providerId="AD" clId="Web-{D6F6D0C5-121B-AB0E-BB4A-C04CCADDFBD8}" dt="2021-02-25T07:57:10.121" v="12" actId="20577"/>
          <ac:spMkLst>
            <pc:docMk/>
            <pc:sldMk cId="4007968493" sldId="256"/>
            <ac:spMk id="12" creationId="{7B59A686-26E2-40E6-A962-30D462E7E297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6F6D0C5-121B-AB0E-BB4A-C04CCADDFBD8}" dt="2021-02-25T07:56:57.120" v="1" actId="20577"/>
        <pc:sldMkLst>
          <pc:docMk/>
          <pc:sldMk cId="705921758" sldId="257"/>
        </pc:sldMkLst>
        <pc:spChg chg="mod">
          <ac:chgData name="K.Graham [ Wheatley Hill Community Primary School ]" userId="S::k.graham315@whprimary.com::28938513-fcdf-4eed-8d1c-d8e694656955" providerId="AD" clId="Web-{D6F6D0C5-121B-AB0E-BB4A-C04CCADDFBD8}" dt="2021-02-25T07:56:57.120" v="1" actId="20577"/>
          <ac:spMkLst>
            <pc:docMk/>
            <pc:sldMk cId="705921758" sldId="257"/>
            <ac:spMk id="9" creationId="{C1FBEB69-A9BA-4EB5-B669-DDFA76D48D5E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6F6D0C5-121B-AB0E-BB4A-C04CCADDFBD8}" dt="2021-02-25T07:57:33.216" v="23" actId="20577"/>
        <pc:sldMkLst>
          <pc:docMk/>
          <pc:sldMk cId="4112911798" sldId="259"/>
        </pc:sldMkLst>
        <pc:spChg chg="mod">
          <ac:chgData name="K.Graham [ Wheatley Hill Community Primary School ]" userId="S::k.graham315@whprimary.com::28938513-fcdf-4eed-8d1c-d8e694656955" providerId="AD" clId="Web-{D6F6D0C5-121B-AB0E-BB4A-C04CCADDFBD8}" dt="2021-02-25T07:57:21.090" v="14" actId="20577"/>
          <ac:spMkLst>
            <pc:docMk/>
            <pc:sldMk cId="4112911798" sldId="259"/>
            <ac:spMk id="9" creationId="{C1FBEB69-A9BA-4EB5-B669-DDFA76D48D5E}"/>
          </ac:spMkLst>
        </pc:spChg>
        <pc:spChg chg="mod">
          <ac:chgData name="K.Graham [ Wheatley Hill Community Primary School ]" userId="S::k.graham315@whprimary.com::28938513-fcdf-4eed-8d1c-d8e694656955" providerId="AD" clId="Web-{D6F6D0C5-121B-AB0E-BB4A-C04CCADDFBD8}" dt="2021-02-25T07:57:33.216" v="23" actId="20577"/>
          <ac:spMkLst>
            <pc:docMk/>
            <pc:sldMk cId="4112911798" sldId="259"/>
            <ac:spMk id="12" creationId="{7B59A686-26E2-40E6-A962-30D462E7E297}"/>
          </ac:spMkLst>
        </pc:spChg>
      </pc:sldChg>
      <pc:sldChg chg="modSp">
        <pc:chgData name="K.Graham [ Wheatley Hill Community Primary School ]" userId="S::k.graham315@whprimary.com::28938513-fcdf-4eed-8d1c-d8e694656955" providerId="AD" clId="Web-{D6F6D0C5-121B-AB0E-BB4A-C04CCADDFBD8}" dt="2021-02-25T07:58:01.859" v="49" actId="20577"/>
        <pc:sldMkLst>
          <pc:docMk/>
          <pc:sldMk cId="3161604762" sldId="260"/>
        </pc:sldMkLst>
        <pc:spChg chg="mod">
          <ac:chgData name="K.Graham [ Wheatley Hill Community Primary School ]" userId="S::k.graham315@whprimary.com::28938513-fcdf-4eed-8d1c-d8e694656955" providerId="AD" clId="Web-{D6F6D0C5-121B-AB0E-BB4A-C04CCADDFBD8}" dt="2021-02-25T07:58:01.859" v="49" actId="20577"/>
          <ac:spMkLst>
            <pc:docMk/>
            <pc:sldMk cId="3161604762" sldId="260"/>
            <ac:spMk id="12" creationId="{7B59A686-26E2-40E6-A962-30D462E7E297}"/>
          </ac:spMkLst>
        </pc:spChg>
      </pc:sldChg>
      <pc:sldChg chg="addSp delSp modSp">
        <pc:chgData name="K.Graham [ Wheatley Hill Community Primary School ]" userId="S::k.graham315@whprimary.com::28938513-fcdf-4eed-8d1c-d8e694656955" providerId="AD" clId="Web-{D6F6D0C5-121B-AB0E-BB4A-C04CCADDFBD8}" dt="2021-02-25T07:59:25.458" v="129" actId="20577"/>
        <pc:sldMkLst>
          <pc:docMk/>
          <pc:sldMk cId="3077066864" sldId="261"/>
        </pc:sldMkLst>
        <pc:spChg chg="del">
          <ac:chgData name="K.Graham [ Wheatley Hill Community Primary School ]" userId="S::k.graham315@whprimary.com::28938513-fcdf-4eed-8d1c-d8e694656955" providerId="AD" clId="Web-{D6F6D0C5-121B-AB0E-BB4A-C04CCADDFBD8}" dt="2021-02-25T07:58:06.984" v="53"/>
          <ac:spMkLst>
            <pc:docMk/>
            <pc:sldMk cId="3077066864" sldId="261"/>
            <ac:spMk id="2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06.984" v="52"/>
          <ac:spMkLst>
            <pc:docMk/>
            <pc:sldMk cId="3077066864" sldId="261"/>
            <ac:spMk id="3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06.969" v="51"/>
          <ac:spMkLst>
            <pc:docMk/>
            <pc:sldMk cId="3077066864" sldId="261"/>
            <ac:spMk id="4" creationId="{00000000-0000-0000-0000-000000000000}"/>
          </ac:spMkLst>
        </pc:spChg>
        <pc:spChg chg="add del mod">
          <ac:chgData name="K.Graham [ Wheatley Hill Community Primary School ]" userId="S::k.graham315@whprimary.com::28938513-fcdf-4eed-8d1c-d8e694656955" providerId="AD" clId="Web-{D6F6D0C5-121B-AB0E-BB4A-C04CCADDFBD8}" dt="2021-02-25T07:58:52.128" v="84"/>
          <ac:spMkLst>
            <pc:docMk/>
            <pc:sldMk cId="3077066864" sldId="261"/>
            <ac:spMk id="7" creationId="{F69B56D0-57F6-49EA-B8B8-6331909A734E}"/>
          </ac:spMkLst>
        </pc:spChg>
        <pc:spChg chg="add mod">
          <ac:chgData name="K.Graham [ Wheatley Hill Community Primary School ]" userId="S::k.graham315@whprimary.com::28938513-fcdf-4eed-8d1c-d8e694656955" providerId="AD" clId="Web-{D6F6D0C5-121B-AB0E-BB4A-C04CCADDFBD8}" dt="2021-02-25T07:59:25.458" v="129" actId="20577"/>
          <ac:spMkLst>
            <pc:docMk/>
            <pc:sldMk cId="3077066864" sldId="261"/>
            <ac:spMk id="9" creationId="{31B4CA2E-5A0A-48F7-AA35-BD570B0D1BD9}"/>
          </ac:spMkLst>
        </pc:spChg>
        <pc:picChg chg="del">
          <ac:chgData name="K.Graham [ Wheatley Hill Community Primary School ]" userId="S::k.graham315@whprimary.com::28938513-fcdf-4eed-8d1c-d8e694656955" providerId="AD" clId="Web-{D6F6D0C5-121B-AB0E-BB4A-C04CCADDFBD8}" dt="2021-02-25T07:58:06.969" v="50"/>
          <ac:picMkLst>
            <pc:docMk/>
            <pc:sldMk cId="3077066864" sldId="261"/>
            <ac:picMk id="6" creationId="{00000000-0000-0000-0000-000000000000}"/>
          </ac:picMkLst>
        </pc:picChg>
        <pc:picChg chg="add mod ord">
          <ac:chgData name="K.Graham [ Wheatley Hill Community Primary School ]" userId="S::k.graham315@whprimary.com::28938513-fcdf-4eed-8d1c-d8e694656955" providerId="AD" clId="Web-{D6F6D0C5-121B-AB0E-BB4A-C04CCADDFBD8}" dt="2021-02-25T07:58:52.128" v="84"/>
          <ac:picMkLst>
            <pc:docMk/>
            <pc:sldMk cId="3077066864" sldId="261"/>
            <ac:picMk id="10" creationId="{7E3C765B-159E-420B-99E7-DDCA0232BC4E}"/>
          </ac:picMkLst>
        </pc:picChg>
      </pc:sldChg>
      <pc:sldChg chg="addSp delSp modSp">
        <pc:chgData name="K.Graham [ Wheatley Hill Community Primary School ]" userId="S::k.graham315@whprimary.com::28938513-fcdf-4eed-8d1c-d8e694656955" providerId="AD" clId="Web-{D6F6D0C5-121B-AB0E-BB4A-C04CCADDFBD8}" dt="2021-02-25T08:07:20.227" v="140" actId="1076"/>
        <pc:sldMkLst>
          <pc:docMk/>
          <pc:sldMk cId="10656807" sldId="262"/>
        </pc:sldMkLst>
        <pc:spChg chg="del">
          <ac:chgData name="K.Graham [ Wheatley Hill Community Primary School ]" userId="S::k.graham315@whprimary.com::28938513-fcdf-4eed-8d1c-d8e694656955" providerId="AD" clId="Web-{D6F6D0C5-121B-AB0E-BB4A-C04CCADDFBD8}" dt="2021-02-25T07:58:11.610" v="68"/>
          <ac:spMkLst>
            <pc:docMk/>
            <pc:sldMk cId="10656807" sldId="262"/>
            <ac:spMk id="2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1.610" v="67"/>
          <ac:spMkLst>
            <pc:docMk/>
            <pc:sldMk cId="10656807" sldId="262"/>
            <ac:spMk id="3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1.594" v="66"/>
          <ac:spMkLst>
            <pc:docMk/>
            <pc:sldMk cId="10656807" sldId="262"/>
            <ac:spMk id="4" creationId="{00000000-0000-0000-0000-000000000000}"/>
          </ac:spMkLst>
        </pc:spChg>
        <pc:spChg chg="add del mod">
          <ac:chgData name="K.Graham [ Wheatley Hill Community Primary School ]" userId="S::k.graham315@whprimary.com::28938513-fcdf-4eed-8d1c-d8e694656955" providerId="AD" clId="Web-{D6F6D0C5-121B-AB0E-BB4A-C04CCADDFBD8}" dt="2021-02-25T08:01:57.453" v="131"/>
          <ac:spMkLst>
            <pc:docMk/>
            <pc:sldMk cId="10656807" sldId="262"/>
            <ac:spMk id="12" creationId="{60D4B03B-BFB1-45D4-86B7-A8070F23912A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1.594" v="59"/>
          <ac:spMkLst>
            <pc:docMk/>
            <pc:sldMk cId="10656807" sldId="262"/>
            <ac:spMk id="14" creationId="{00000000-0000-0000-0000-000000000000}"/>
          </ac:spMkLst>
        </pc:spChg>
        <pc:spChg chg="add del mod">
          <ac:chgData name="K.Graham [ Wheatley Hill Community Primary School ]" userId="S::k.graham315@whprimary.com::28938513-fcdf-4eed-8d1c-d8e694656955" providerId="AD" clId="Web-{D6F6D0C5-121B-AB0E-BB4A-C04CCADDFBD8}" dt="2021-02-25T08:01:53.484" v="130"/>
          <ac:spMkLst>
            <pc:docMk/>
            <pc:sldMk cId="10656807" sldId="262"/>
            <ac:spMk id="18" creationId="{104066E2-F9B0-4589-B36B-6AF71010C369}"/>
          </ac:spMkLst>
        </pc:sp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1.594" v="58"/>
          <ac:picMkLst>
            <pc:docMk/>
            <pc:sldMk cId="10656807" sldId="262"/>
            <ac:picMk id="15" creationId="{5D5A7832-A43A-4680-8232-081257D0CF82}"/>
          </ac:picMkLst>
        </pc:pic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1.594" v="57"/>
          <ac:picMkLst>
            <pc:docMk/>
            <pc:sldMk cId="10656807" sldId="262"/>
            <ac:picMk id="16" creationId="{14EE3797-DCEC-4931-85FD-95556D25F4FB}"/>
          </ac:picMkLst>
        </pc:pic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1.594" v="56"/>
          <ac:picMkLst>
            <pc:docMk/>
            <pc:sldMk cId="10656807" sldId="262"/>
            <ac:picMk id="17" creationId="{06295701-46B3-4A8D-8732-326E4F6DEB75}"/>
          </ac:picMkLst>
        </pc:picChg>
        <pc:picChg chg="add mod">
          <ac:chgData name="K.Graham [ Wheatley Hill Community Primary School ]" userId="S::k.graham315@whprimary.com::28938513-fcdf-4eed-8d1c-d8e694656955" providerId="AD" clId="Web-{D6F6D0C5-121B-AB0E-BB4A-C04CCADDFBD8}" dt="2021-02-25T08:02:05.203" v="134" actId="1076"/>
          <ac:picMkLst>
            <pc:docMk/>
            <pc:sldMk cId="10656807" sldId="262"/>
            <ac:picMk id="19" creationId="{C26EB3CC-A599-4565-B0DF-6A0B8582F78F}"/>
          </ac:picMkLst>
        </pc:picChg>
        <pc:picChg chg="add mod">
          <ac:chgData name="K.Graham [ Wheatley Hill Community Primary School ]" userId="S::k.graham315@whprimary.com::28938513-fcdf-4eed-8d1c-d8e694656955" providerId="AD" clId="Web-{D6F6D0C5-121B-AB0E-BB4A-C04CCADDFBD8}" dt="2021-02-25T08:02:20.314" v="137" actId="1076"/>
          <ac:picMkLst>
            <pc:docMk/>
            <pc:sldMk cId="10656807" sldId="262"/>
            <ac:picMk id="20" creationId="{F8C8C729-A810-4854-9EA8-B571A9B1C586}"/>
          </ac:picMkLst>
        </pc:picChg>
        <pc:picChg chg="add mod">
          <ac:chgData name="K.Graham [ Wheatley Hill Community Primary School ]" userId="S::k.graham315@whprimary.com::28938513-fcdf-4eed-8d1c-d8e694656955" providerId="AD" clId="Web-{D6F6D0C5-121B-AB0E-BB4A-C04CCADDFBD8}" dt="2021-02-25T08:07:20.227" v="140" actId="1076"/>
          <ac:picMkLst>
            <pc:docMk/>
            <pc:sldMk cId="10656807" sldId="262"/>
            <ac:picMk id="23" creationId="{8171E2D2-A275-4075-AC72-D39466E16D0B}"/>
          </ac:picMkLst>
        </pc:pic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5"/>
          <ac:cxnSpMkLst>
            <pc:docMk/>
            <pc:sldMk cId="10656807" sldId="262"/>
            <ac:cxnSpMk id="6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4"/>
          <ac:cxnSpMkLst>
            <pc:docMk/>
            <pc:sldMk cId="10656807" sldId="262"/>
            <ac:cxnSpMk id="7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3"/>
          <ac:cxnSpMkLst>
            <pc:docMk/>
            <pc:sldMk cId="10656807" sldId="262"/>
            <ac:cxnSpMk id="8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2"/>
          <ac:cxnSpMkLst>
            <pc:docMk/>
            <pc:sldMk cId="10656807" sldId="262"/>
            <ac:cxnSpMk id="9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1"/>
          <ac:cxnSpMkLst>
            <pc:docMk/>
            <pc:sldMk cId="10656807" sldId="262"/>
            <ac:cxnSpMk id="10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60"/>
          <ac:cxnSpMkLst>
            <pc:docMk/>
            <pc:sldMk cId="10656807" sldId="262"/>
            <ac:cxnSpMk id="11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55"/>
          <ac:cxnSpMkLst>
            <pc:docMk/>
            <pc:sldMk cId="10656807" sldId="262"/>
            <ac:cxnSpMk id="21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1.594" v="54"/>
          <ac:cxnSpMkLst>
            <pc:docMk/>
            <pc:sldMk cId="10656807" sldId="262"/>
            <ac:cxnSpMk id="22" creationId="{F6EA45B9-8494-4EEE-BCF1-8F7579F0B221}"/>
          </ac:cxnSpMkLst>
        </pc:cxnChg>
      </pc:sldChg>
      <pc:sldChg chg="addSp delSp modSp">
        <pc:chgData name="K.Graham [ Wheatley Hill Community Primary School ]" userId="S::k.graham315@whprimary.com::28938513-fcdf-4eed-8d1c-d8e694656955" providerId="AD" clId="Web-{D6F6D0C5-121B-AB0E-BB4A-C04CCADDFBD8}" dt="2021-02-25T08:20:14.121" v="152" actId="14100"/>
        <pc:sldMkLst>
          <pc:docMk/>
          <pc:sldMk cId="4269499855" sldId="263"/>
        </pc:sldMkLst>
        <pc:spChg chg="del">
          <ac:chgData name="K.Graham [ Wheatley Hill Community Primary School ]" userId="S::k.graham315@whprimary.com::28938513-fcdf-4eed-8d1c-d8e694656955" providerId="AD" clId="Web-{D6F6D0C5-121B-AB0E-BB4A-C04CCADDFBD8}" dt="2021-02-25T07:58:14.891" v="83"/>
          <ac:spMkLst>
            <pc:docMk/>
            <pc:sldMk cId="4269499855" sldId="263"/>
            <ac:spMk id="2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4.891" v="82"/>
          <ac:spMkLst>
            <pc:docMk/>
            <pc:sldMk cId="4269499855" sldId="263"/>
            <ac:spMk id="3" creationId="{00000000-0000-0000-0000-000000000000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4.875" v="81"/>
          <ac:spMkLst>
            <pc:docMk/>
            <pc:sldMk cId="4269499855" sldId="263"/>
            <ac:spMk id="4" creationId="{00000000-0000-0000-0000-000000000000}"/>
          </ac:spMkLst>
        </pc:spChg>
        <pc:spChg chg="add del mod">
          <ac:chgData name="K.Graham [ Wheatley Hill Community Primary School ]" userId="S::k.graham315@whprimary.com::28938513-fcdf-4eed-8d1c-d8e694656955" providerId="AD" clId="Web-{D6F6D0C5-121B-AB0E-BB4A-C04CCADDFBD8}" dt="2021-02-25T08:07:29.665" v="142"/>
          <ac:spMkLst>
            <pc:docMk/>
            <pc:sldMk cId="4269499855" sldId="263"/>
            <ac:spMk id="12" creationId="{965D3BF1-932B-44B2-8A5D-DF4A340BFEA4}"/>
          </ac:spMkLst>
        </pc:spChg>
        <pc:spChg chg="del">
          <ac:chgData name="K.Graham [ Wheatley Hill Community Primary School ]" userId="S::k.graham315@whprimary.com::28938513-fcdf-4eed-8d1c-d8e694656955" providerId="AD" clId="Web-{D6F6D0C5-121B-AB0E-BB4A-C04CCADDFBD8}" dt="2021-02-25T07:58:14.875" v="74"/>
          <ac:spMkLst>
            <pc:docMk/>
            <pc:sldMk cId="4269499855" sldId="263"/>
            <ac:spMk id="14" creationId="{00000000-0000-0000-0000-000000000000}"/>
          </ac:spMkLst>
        </pc:spChg>
        <pc:spChg chg="add del mod">
          <ac:chgData name="K.Graham [ Wheatley Hill Community Primary School ]" userId="S::k.graham315@whprimary.com::28938513-fcdf-4eed-8d1c-d8e694656955" providerId="AD" clId="Web-{D6F6D0C5-121B-AB0E-BB4A-C04CCADDFBD8}" dt="2021-02-25T08:07:27.696" v="141"/>
          <ac:spMkLst>
            <pc:docMk/>
            <pc:sldMk cId="4269499855" sldId="263"/>
            <ac:spMk id="20" creationId="{13837294-5DA7-4EED-A326-ADC0DFBABC93}"/>
          </ac:spMkLst>
        </pc:sp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4.875" v="73"/>
          <ac:picMkLst>
            <pc:docMk/>
            <pc:sldMk cId="4269499855" sldId="263"/>
            <ac:picMk id="15" creationId="{5D5A7832-A43A-4680-8232-081257D0CF82}"/>
          </ac:picMkLst>
        </pc:pic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4.875" v="72"/>
          <ac:picMkLst>
            <pc:docMk/>
            <pc:sldMk cId="4269499855" sldId="263"/>
            <ac:picMk id="16" creationId="{14EE3797-DCEC-4931-85FD-95556D25F4FB}"/>
          </ac:picMkLst>
        </pc:picChg>
        <pc:picChg chg="del">
          <ac:chgData name="K.Graham [ Wheatley Hill Community Primary School ]" userId="S::k.graham315@whprimary.com::28938513-fcdf-4eed-8d1c-d8e694656955" providerId="AD" clId="Web-{D6F6D0C5-121B-AB0E-BB4A-C04CCADDFBD8}" dt="2021-02-25T07:58:14.875" v="71"/>
          <ac:picMkLst>
            <pc:docMk/>
            <pc:sldMk cId="4269499855" sldId="263"/>
            <ac:picMk id="17" creationId="{06295701-46B3-4A8D-8732-326E4F6DEB75}"/>
          </ac:picMkLst>
        </pc:picChg>
        <pc:picChg chg="add mod modCrop">
          <ac:chgData name="K.Graham [ Wheatley Hill Community Primary School ]" userId="S::k.graham315@whprimary.com::28938513-fcdf-4eed-8d1c-d8e694656955" providerId="AD" clId="Web-{D6F6D0C5-121B-AB0E-BB4A-C04CCADDFBD8}" dt="2021-02-25T08:09:54.142" v="149" actId="14100"/>
          <ac:picMkLst>
            <pc:docMk/>
            <pc:sldMk cId="4269499855" sldId="263"/>
            <ac:picMk id="21" creationId="{8C39869B-E7CF-4F0A-BC67-0C1483260E31}"/>
          </ac:picMkLst>
        </pc:picChg>
        <pc:picChg chg="add mod">
          <ac:chgData name="K.Graham [ Wheatley Hill Community Primary School ]" userId="S::k.graham315@whprimary.com::28938513-fcdf-4eed-8d1c-d8e694656955" providerId="AD" clId="Web-{D6F6D0C5-121B-AB0E-BB4A-C04CCADDFBD8}" dt="2021-02-25T08:20:14.121" v="152" actId="14100"/>
          <ac:picMkLst>
            <pc:docMk/>
            <pc:sldMk cId="4269499855" sldId="263"/>
            <ac:picMk id="22" creationId="{78282EFC-0095-49C5-986C-DFED16913AD9}"/>
          </ac:picMkLst>
        </pc:pic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80"/>
          <ac:cxnSpMkLst>
            <pc:docMk/>
            <pc:sldMk cId="4269499855" sldId="263"/>
            <ac:cxnSpMk id="6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9"/>
          <ac:cxnSpMkLst>
            <pc:docMk/>
            <pc:sldMk cId="4269499855" sldId="263"/>
            <ac:cxnSpMk id="7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8"/>
          <ac:cxnSpMkLst>
            <pc:docMk/>
            <pc:sldMk cId="4269499855" sldId="263"/>
            <ac:cxnSpMk id="8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7"/>
          <ac:cxnSpMkLst>
            <pc:docMk/>
            <pc:sldMk cId="4269499855" sldId="263"/>
            <ac:cxnSpMk id="9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6"/>
          <ac:cxnSpMkLst>
            <pc:docMk/>
            <pc:sldMk cId="4269499855" sldId="263"/>
            <ac:cxnSpMk id="10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5"/>
          <ac:cxnSpMkLst>
            <pc:docMk/>
            <pc:sldMk cId="4269499855" sldId="263"/>
            <ac:cxnSpMk id="11" creationId="{F6EA45B9-8494-4EEE-BCF1-8F7579F0B221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70"/>
          <ac:cxnSpMkLst>
            <pc:docMk/>
            <pc:sldMk cId="4269499855" sldId="263"/>
            <ac:cxnSpMk id="18" creationId="{140EF428-E98D-44BE-B10C-025855AF7634}"/>
          </ac:cxnSpMkLst>
        </pc:cxnChg>
        <pc:cxnChg chg="del">
          <ac:chgData name="K.Graham [ Wheatley Hill Community Primary School ]" userId="S::k.graham315@whprimary.com::28938513-fcdf-4eed-8d1c-d8e694656955" providerId="AD" clId="Web-{D6F6D0C5-121B-AB0E-BB4A-C04CCADDFBD8}" dt="2021-02-25T07:58:14.875" v="69"/>
          <ac:cxnSpMkLst>
            <pc:docMk/>
            <pc:sldMk cId="4269499855" sldId="263"/>
            <ac:cxnSpMk id="19" creationId="{F6EA45B9-8494-4EEE-BCF1-8F7579F0B22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8EE9E-9E5B-4541-993A-AE6AD2724808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AECFB-3EE5-40DD-A936-1CC5B1265C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26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EADA-DF9C-4CB7-9BB8-EB8ED44E8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851FC-C2AE-46A0-8D35-968550CBE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31F17-D6CE-4C6C-9F33-A8E7B5AE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CC11F-955E-49C0-BBC2-2DAD1CB63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45AA3-8DD6-4A87-896C-CF58F819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91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993E-7028-434C-9D4E-66F69A4F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7349D-A31C-4F7B-8A70-3AC74D3F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B2B9A-AD65-4F28-BF9B-724D21E8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EAD1A-FDFC-4FE3-9614-F61DBDCB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252EB-BAF4-40B0-8488-786E0FA14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267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83AF-2744-406D-908F-C8D644AD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580C1-1C91-447D-A95E-D696214D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582D9-B8BD-4CE6-B6C2-2FE45F04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4CF45-CB5D-425A-ACC9-180B55D5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37EA0-C6C2-4EA2-BDC7-D0801B751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88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2E86-03BB-4B91-9AF3-9E29CE81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D736-49D9-4309-A264-6673ACB8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98F4C-6ADC-440E-A17C-31FB7F3F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9928-0664-49F1-9A4F-42A9B5F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19276-3DF6-4DB7-AF40-94C80BDD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CD3EE-E1DE-4449-BDF5-CA4DF931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28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9501-EAAB-4021-B4F6-2E4461E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6C8AE-4C97-4B4B-8CF6-8EB91629B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8520C-8299-40A0-8E2F-2B5809801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7E613C-0ACA-45D8-ADD9-141D61349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EE52BF-985A-4FBF-9E98-0478140CF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577EF-B9AF-4724-98AC-A32E27E6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56899-1F49-4ADF-9037-9C8B3FCB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F8C5E3-060B-462B-BC85-B6D1226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1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8DC8-5D0D-4A4D-8B30-F0914F4B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CBEED-5E38-443B-9C95-DA5164AB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BB8BF-C89D-4DE7-86F9-32BDB2574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D04FB-BDA7-4B6B-AC80-07349612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0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A46BF5-0116-4219-B891-CF0CA9271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3E87D-AA98-49A3-A9B9-C37CC991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EF742-CF14-4FA2-9866-7D8E6F8D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06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1C59D-C827-4370-8F58-53942C75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428C-4F30-4BF1-9244-ACC05EE10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8EF69-4DDF-4203-8C92-A6FC28E11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DD091-EDEB-4745-BF8A-FD23857B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813C-7483-4663-8CFB-C119B30B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54078-A125-4DBE-BF61-7308B067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64FC-2949-4B25-9091-287AD23B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6199A-8575-480C-AC09-DBB0E718C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3BEE7-1A52-45F3-B1D0-B9EC6E3A8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4584D-842F-46FD-9123-86C2C9E9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155FF-C630-406A-B833-50CDBFA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1CBDE-D53E-48C5-BFAF-7EA72B86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145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B675-118A-4458-B565-7471B5C2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3EE05-F08E-4B47-84E6-935EF945A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3BD17-ACCD-443D-96A4-CB358E90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BE84-D37B-43BA-A516-931D305E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22EA-83D8-447B-BCE7-AFA82A34A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488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9B698-3972-4784-9FF4-2F7DFCFB1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C02F-F59F-42F4-8F93-DC38D04C2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74AC8-2BCA-4026-ADAD-23D8F47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CF73-4866-4055-B8FD-78BB2427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15F8-FDCE-4F62-BB60-10E69C6C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8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AE2B18-B06C-4731-A3D4-B3EB6ED64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70AD1-3575-443F-A2B4-5AE0E1E65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570B-97EA-4289-AF49-4E3BE3126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184E-FB15-4E65-A718-A35250CBA686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076A2-D013-4567-8FDB-D40A164BC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13B7B-B11A-49C5-9384-C9E4FC15F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E4D1E-403C-4DFF-9A40-D13327344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assroom.thenational.academy/lessons/to-understand-the-features-of-a-persuasive-letter-74tk4d?from_query=persuasive+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assroom.thenational.academy/lessons/to-write-a-persuasive-letter-free-write-75j38e?from_query=persuasive+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5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8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investigate-homophones-69jk0r?from_query=near+homophon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assroom.thenational.academy/lessons/to-explore-arguments-for-and-against-6xk3ge?from_query=arguments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teach/class-clips-video/how-to-write-a-persuasive-text/zkcfbd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Base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55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 </a:t>
            </a:r>
            <a:r>
              <a:rPr lang="en-GB" sz="3200" dirty="0"/>
              <a:t> Tuesday 2nd March 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be able to write a persuasive introduction.  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506" y="5781024"/>
            <a:ext cx="11837425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</a:rPr>
              <a:t>https://classroom.thenational.academy/lessons/to-understand-the-features-of-a-persuasive-letter-74tk4d?from_query=persuasive+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77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C8BA0CA-FF7F-491F-A754-2E711BF3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07" y="141176"/>
            <a:ext cx="7764048" cy="2139345"/>
          </a:xfrm>
          <a:prstGeom prst="rect">
            <a:avLst/>
          </a:prstGeom>
        </p:spPr>
      </p:pic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5FE1A45F-E298-458B-9FD4-A177C4832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36" y="2531560"/>
            <a:ext cx="8995774" cy="233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5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AF85EC9-18B0-4AC2-813D-DF450AA3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9" y="281759"/>
            <a:ext cx="5352789" cy="1190126"/>
          </a:xfrm>
          <a:prstGeom prst="rect">
            <a:avLst/>
          </a:prstGeom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505C06-34D1-47A6-92F3-46146FAB4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578" y="1657303"/>
            <a:ext cx="5780761" cy="1205201"/>
          </a:xfrm>
          <a:prstGeom prst="rect">
            <a:avLst/>
          </a:prstGeom>
        </p:spPr>
      </p:pic>
      <p:pic>
        <p:nvPicPr>
          <p:cNvPr id="7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E89858C-7B02-4E3A-B02B-0CCEE8CA7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414" y="3121766"/>
            <a:ext cx="5300596" cy="273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288FD56-6FB1-4A47-ADC9-3D0019A5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8" y="368996"/>
            <a:ext cx="3114805" cy="1234857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2073BE-89BF-41FA-B20B-DF23E3BA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10" y="3135585"/>
            <a:ext cx="6313117" cy="10774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5AD09D-794D-43B0-B1E5-47064E3E4D33}"/>
              </a:ext>
            </a:extLst>
          </p:cNvPr>
          <p:cNvCxnSpPr/>
          <p:nvPr/>
        </p:nvCxnSpPr>
        <p:spPr>
          <a:xfrm flipH="1" flipV="1">
            <a:off x="4778680" y="2111679"/>
            <a:ext cx="327764" cy="100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59BDE4-7DAE-4B5C-B27A-09FDF18967A6}"/>
              </a:ext>
            </a:extLst>
          </p:cNvPr>
          <p:cNvCxnSpPr>
            <a:cxnSpLocks/>
          </p:cNvCxnSpPr>
          <p:nvPr/>
        </p:nvCxnSpPr>
        <p:spPr>
          <a:xfrm flipH="1">
            <a:off x="2628380" y="4203525"/>
            <a:ext cx="766174" cy="83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24291-F5BA-4944-AAF0-FEF7A3DBECF8}"/>
              </a:ext>
            </a:extLst>
          </p:cNvPr>
          <p:cNvCxnSpPr>
            <a:cxnSpLocks/>
          </p:cNvCxnSpPr>
          <p:nvPr/>
        </p:nvCxnSpPr>
        <p:spPr>
          <a:xfrm flipV="1">
            <a:off x="8645047" y="1892473"/>
            <a:ext cx="935277" cy="122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FDAAE-DDE3-46A7-9394-B7FA6E51D965}"/>
              </a:ext>
            </a:extLst>
          </p:cNvPr>
          <p:cNvCxnSpPr>
            <a:cxnSpLocks/>
          </p:cNvCxnSpPr>
          <p:nvPr/>
        </p:nvCxnSpPr>
        <p:spPr>
          <a:xfrm>
            <a:off x="7830854" y="4245277"/>
            <a:ext cx="643003" cy="94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FFB10729-6A1B-47A0-94E3-B408410BE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373" y="564889"/>
            <a:ext cx="2743200" cy="1490251"/>
          </a:xfrm>
          <a:prstGeom prst="rect">
            <a:avLst/>
          </a:prstGeom>
        </p:spPr>
      </p:pic>
      <p:pic>
        <p:nvPicPr>
          <p:cNvPr id="12" name="Picture 1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0EE6450-ECAF-482F-8F6F-40F9B4413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63" y="5116012"/>
            <a:ext cx="2743200" cy="1490251"/>
          </a:xfrm>
          <a:prstGeom prst="rect">
            <a:avLst/>
          </a:prstGeom>
        </p:spPr>
      </p:pic>
      <p:pic>
        <p:nvPicPr>
          <p:cNvPr id="13" name="Picture 1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20F9175D-118A-40AB-8409-06817991A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003" y="5251711"/>
            <a:ext cx="2743200" cy="1490251"/>
          </a:xfrm>
          <a:prstGeom prst="rect">
            <a:avLst/>
          </a:prstGeom>
        </p:spPr>
      </p:pic>
      <p:pic>
        <p:nvPicPr>
          <p:cNvPr id="14" name="Picture 14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EF682C28-EF19-421E-88C8-89C387998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2373" y="324806"/>
            <a:ext cx="2743200" cy="1490251"/>
          </a:xfrm>
          <a:prstGeom prst="rect">
            <a:avLst/>
          </a:prstGeom>
        </p:spPr>
      </p:pic>
      <p:pic>
        <p:nvPicPr>
          <p:cNvPr id="1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3123D86F-709F-444B-97A8-2E98AFDA27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81" y="1611592"/>
            <a:ext cx="2743200" cy="1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9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288FD56-6FB1-4A47-ADC9-3D0019A5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8" y="368996"/>
            <a:ext cx="3114805" cy="1234857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2073BE-89BF-41FA-B20B-DF23E3BA4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10" y="3135585"/>
            <a:ext cx="6313117" cy="107743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D5AD09D-794D-43B0-B1E5-47064E3E4D33}"/>
              </a:ext>
            </a:extLst>
          </p:cNvPr>
          <p:cNvCxnSpPr/>
          <p:nvPr/>
        </p:nvCxnSpPr>
        <p:spPr>
          <a:xfrm flipH="1" flipV="1">
            <a:off x="4778680" y="2111679"/>
            <a:ext cx="327764" cy="100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59BDE4-7DAE-4B5C-B27A-09FDF18967A6}"/>
              </a:ext>
            </a:extLst>
          </p:cNvPr>
          <p:cNvCxnSpPr>
            <a:cxnSpLocks/>
          </p:cNvCxnSpPr>
          <p:nvPr/>
        </p:nvCxnSpPr>
        <p:spPr>
          <a:xfrm flipH="1">
            <a:off x="2628380" y="4203525"/>
            <a:ext cx="766174" cy="830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724291-F5BA-4944-AAF0-FEF7A3DBECF8}"/>
              </a:ext>
            </a:extLst>
          </p:cNvPr>
          <p:cNvCxnSpPr>
            <a:cxnSpLocks/>
          </p:cNvCxnSpPr>
          <p:nvPr/>
        </p:nvCxnSpPr>
        <p:spPr>
          <a:xfrm flipV="1">
            <a:off x="8645047" y="1892473"/>
            <a:ext cx="935277" cy="122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8FDAAE-DDE3-46A7-9394-B7FA6E51D965}"/>
              </a:ext>
            </a:extLst>
          </p:cNvPr>
          <p:cNvCxnSpPr>
            <a:cxnSpLocks/>
          </p:cNvCxnSpPr>
          <p:nvPr/>
        </p:nvCxnSpPr>
        <p:spPr>
          <a:xfrm>
            <a:off x="7830854" y="4245277"/>
            <a:ext cx="643003" cy="94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733F6D92-D189-4165-B8DB-AADA78C70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068" y="440173"/>
            <a:ext cx="2542522" cy="1614422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7E8624EB-AEA0-4C20-9C77-1B13E5EAF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273" y="325351"/>
            <a:ext cx="2469454" cy="1572668"/>
          </a:xfrm>
          <a:prstGeom prst="rect">
            <a:avLst/>
          </a:prstGeom>
        </p:spPr>
      </p:pic>
      <p:pic>
        <p:nvPicPr>
          <p:cNvPr id="10" name="Picture 1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062A65-C886-4D43-8545-BAACCCECD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122" y="5064365"/>
            <a:ext cx="2584276" cy="1624860"/>
          </a:xfrm>
          <a:prstGeom prst="rect">
            <a:avLst/>
          </a:prstGeom>
        </p:spPr>
      </p:pic>
      <p:pic>
        <p:nvPicPr>
          <p:cNvPr id="16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91061B6E-3DFF-4F3B-A7D5-7EA9E9B93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5136" y="4886913"/>
            <a:ext cx="2751289" cy="1739682"/>
          </a:xfrm>
          <a:prstGeom prst="rect">
            <a:avLst/>
          </a:prstGeom>
        </p:spPr>
      </p:pic>
      <p:pic>
        <p:nvPicPr>
          <p:cNvPr id="17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94EB1093-A6DB-4C97-B6D7-C4BC50A229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506" y="1608616"/>
            <a:ext cx="21145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44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96A06907-D6E0-49F1-BE43-A39D41A97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01" y="3331053"/>
            <a:ext cx="4893501" cy="2669785"/>
          </a:xfrm>
          <a:prstGeom prst="rect">
            <a:avLst/>
          </a:prstGeom>
        </p:spPr>
      </p:pic>
      <p:pic>
        <p:nvPicPr>
          <p:cNvPr id="48" name="Picture 48" descr="Diagram&#10;&#10;Description automatically generated">
            <a:extLst>
              <a:ext uri="{FF2B5EF4-FFF2-40B4-BE49-F238E27FC236}">
                <a16:creationId xmlns:a16="http://schemas.microsoft.com/office/drawing/2014/main" id="{A6A5D79A-3483-4439-8C20-373622EC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19" y="470835"/>
            <a:ext cx="3534166" cy="1135562"/>
          </a:xfrm>
          <a:prstGeom prst="rect">
            <a:avLst/>
          </a:prstGeom>
        </p:spPr>
      </p:pic>
      <p:pic>
        <p:nvPicPr>
          <p:cNvPr id="49" name="Picture 49">
            <a:extLst>
              <a:ext uri="{FF2B5EF4-FFF2-40B4-BE49-F238E27FC236}">
                <a16:creationId xmlns:a16="http://schemas.microsoft.com/office/drawing/2014/main" id="{FDCE61DD-C3B5-4F9C-ADF0-32B0FA22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537" y="431350"/>
            <a:ext cx="4736926" cy="2174863"/>
          </a:xfrm>
          <a:prstGeom prst="rect">
            <a:avLst/>
          </a:prstGeom>
        </p:spPr>
      </p:pic>
      <p:pic>
        <p:nvPicPr>
          <p:cNvPr id="50" name="Picture 50">
            <a:extLst>
              <a:ext uri="{FF2B5EF4-FFF2-40B4-BE49-F238E27FC236}">
                <a16:creationId xmlns:a16="http://schemas.microsoft.com/office/drawing/2014/main" id="{F0596135-B61D-4A63-B520-F24FF5E5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15" y="3330217"/>
            <a:ext cx="4183693" cy="9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2B0D854-B973-4AC0-87A2-B842C2405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77" y="216997"/>
            <a:ext cx="8212897" cy="110044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1CA093-C8CA-4EB8-8D65-44D8AE771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711018"/>
              </p:ext>
            </p:extLst>
          </p:nvPr>
        </p:nvGraphicFramePr>
        <p:xfrm>
          <a:off x="220184" y="2691707"/>
          <a:ext cx="1186062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badi Extra Light"/>
                        </a:rPr>
                        <a:t>Your Majesty,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badi Extra Light"/>
                        </a:rPr>
                        <a:t>I am writing to tell you all about an amazing primary school located in County Durham, England. In my opinion it is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latin typeface="Abadi Extra Light"/>
                        </a:rPr>
                        <a:t>the best primary school in England and I am going to tell you why. The school works exceptionally hard to make </a:t>
                      </a:r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latin typeface="Abadi Extra Light"/>
                        </a:rPr>
                        <a:t>everybody feel welcome therefore ensuring all children and staff have a wonderful experience when part of the school community.</a:t>
                      </a:r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badi Extra Light"/>
                        </a:rPr>
                        <a:t>In addition, they also do lots to help the local community and the people who live in the nearby villages surrounding the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latin typeface="Abadi Extra Light"/>
                        </a:rPr>
                        <a:t>school. Their ethos is to make learning fun by creating real life expereinces linked to the learning in class. The school is called </a:t>
                      </a:r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>
                          <a:latin typeface="Abadi Extra Light"/>
                        </a:rPr>
                        <a:t>Wheatley Hill Primary and we would love you to come and see how amazing it is. </a:t>
                      </a:r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A0A460-A0BB-4AB8-A6F1-6795AE6B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88" y="1309688"/>
            <a:ext cx="2743200" cy="9144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DFFE08-EFD2-4709-A61C-9FF6A8E23E61}"/>
              </a:ext>
            </a:extLst>
          </p:cNvPr>
          <p:cNvCxnSpPr/>
          <p:nvPr/>
        </p:nvCxnSpPr>
        <p:spPr>
          <a:xfrm flipH="1" flipV="1">
            <a:off x="816280" y="2340279"/>
            <a:ext cx="146789" cy="44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A7AD63B-816F-47FD-B568-BA7D6950C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8" y="1243013"/>
            <a:ext cx="1438275" cy="10858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3D9D0A0-F1FE-4368-95CA-45E404A5A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2624138"/>
            <a:ext cx="1447800" cy="7524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E59DBD-01CA-4093-9B45-6F6F9104A531}"/>
              </a:ext>
            </a:extLst>
          </p:cNvPr>
          <p:cNvCxnSpPr>
            <a:cxnSpLocks/>
          </p:cNvCxnSpPr>
          <p:nvPr/>
        </p:nvCxnSpPr>
        <p:spPr>
          <a:xfrm flipV="1">
            <a:off x="10964319" y="3330878"/>
            <a:ext cx="53236" cy="59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EE2B43-C52C-461A-BC2F-97B6966DC868}"/>
              </a:ext>
            </a:extLst>
          </p:cNvPr>
          <p:cNvCxnSpPr>
            <a:cxnSpLocks/>
          </p:cNvCxnSpPr>
          <p:nvPr/>
        </p:nvCxnSpPr>
        <p:spPr>
          <a:xfrm>
            <a:off x="2944269" y="4127585"/>
            <a:ext cx="5611" cy="1603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EDC95C-5F29-4909-A1C8-01164F9EB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3" y="5776913"/>
            <a:ext cx="1000125" cy="752475"/>
          </a:xfrm>
          <a:prstGeom prst="rect">
            <a:avLst/>
          </a:prstGeom>
        </p:spPr>
      </p:pic>
      <p:pic>
        <p:nvPicPr>
          <p:cNvPr id="12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977D71-6191-44AF-9C93-75C20A495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" y="5524500"/>
            <a:ext cx="1866900" cy="12573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1B43C0-3A69-4DC1-987E-933CA6847C59}"/>
              </a:ext>
            </a:extLst>
          </p:cNvPr>
          <p:cNvCxnSpPr>
            <a:cxnSpLocks/>
          </p:cNvCxnSpPr>
          <p:nvPr/>
        </p:nvCxnSpPr>
        <p:spPr>
          <a:xfrm flipH="1">
            <a:off x="959155" y="5261060"/>
            <a:ext cx="61064" cy="327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6E52CE-F019-4F42-9B7A-1E3EE5311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5900" y="2062163"/>
            <a:ext cx="1028700" cy="7334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39F6EA-F6AC-4CE0-A122-6138B0D241F4}"/>
              </a:ext>
            </a:extLst>
          </p:cNvPr>
          <p:cNvCxnSpPr>
            <a:cxnSpLocks/>
          </p:cNvCxnSpPr>
          <p:nvPr/>
        </p:nvCxnSpPr>
        <p:spPr>
          <a:xfrm flipV="1">
            <a:off x="9516519" y="2730803"/>
            <a:ext cx="53236" cy="42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1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1CA093-C8CA-4EB8-8D65-44D8AE771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204417"/>
              </p:ext>
            </p:extLst>
          </p:nvPr>
        </p:nvGraphicFramePr>
        <p:xfrm>
          <a:off x="229709" y="1834457"/>
          <a:ext cx="1186062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7A7AD63B-816F-47FD-B568-BA7D6950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8" y="4929188"/>
            <a:ext cx="1438275" cy="10858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3D9D0A0-F1FE-4368-95CA-45E404A5A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475" y="5262563"/>
            <a:ext cx="1447800" cy="752475"/>
          </a:xfrm>
          <a:prstGeom prst="rect">
            <a:avLst/>
          </a:prstGeom>
        </p:spPr>
      </p:pic>
      <p:pic>
        <p:nvPicPr>
          <p:cNvPr id="11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EDC95C-5F29-4909-A1C8-01164F9E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963" y="5262563"/>
            <a:ext cx="1000125" cy="752475"/>
          </a:xfrm>
          <a:prstGeom prst="rect">
            <a:avLst/>
          </a:prstGeom>
        </p:spPr>
      </p:pic>
      <p:pic>
        <p:nvPicPr>
          <p:cNvPr id="12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977D71-6191-44AF-9C93-75C20A495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4762500"/>
            <a:ext cx="1866900" cy="1257300"/>
          </a:xfrm>
          <a:prstGeom prst="rect">
            <a:avLst/>
          </a:prstGeom>
        </p:spPr>
      </p:pic>
      <p:pic>
        <p:nvPicPr>
          <p:cNvPr id="14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86E52CE-F019-4F42-9B7A-1E3EE5311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1950" y="5262563"/>
            <a:ext cx="1028700" cy="733425"/>
          </a:xfrm>
          <a:prstGeom prst="rect">
            <a:avLst/>
          </a:prstGeom>
        </p:spPr>
      </p:pic>
      <p:pic>
        <p:nvPicPr>
          <p:cNvPr id="5" name="Picture 15" descr="Text&#10;&#10;Description automatically generated">
            <a:extLst>
              <a:ext uri="{FF2B5EF4-FFF2-40B4-BE49-F238E27FC236}">
                <a16:creationId xmlns:a16="http://schemas.microsoft.com/office/drawing/2014/main" id="{A290D6C6-6880-4B15-948B-153770FB8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50" y="4814888"/>
            <a:ext cx="1438275" cy="11430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78B8072-529D-4A57-91D5-533034C0D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9025" y="84611"/>
            <a:ext cx="4543425" cy="10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  </a:t>
            </a:r>
            <a:r>
              <a:rPr lang="en-GB" sz="3200" dirty="0"/>
              <a:t>Wednesday 3</a:t>
            </a:r>
            <a:r>
              <a:rPr lang="en-GB" sz="3200" baseline="30000" dirty="0"/>
              <a:t>rd</a:t>
            </a:r>
            <a:r>
              <a:rPr lang="en-GB" sz="3200" dirty="0"/>
              <a:t> March 2021 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93597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be able to write the main body of my persuasive letter. 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   </a:t>
            </a:r>
            <a:r>
              <a:rPr lang="en-GB" sz="3200" dirty="0"/>
              <a:t>Monday 1st March 2021  </a:t>
            </a:r>
            <a:endParaRPr lang="en-GB" dirty="0">
              <a:cs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create an argument.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49452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</a:rPr>
              <a:t>https://classroom.thenational.academy/lessons/to-write-a-persuasive-letter-free-write-75j38e?from_query=persuasive+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50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Word&#10;&#10;Description automatically generated">
            <a:extLst>
              <a:ext uri="{FF2B5EF4-FFF2-40B4-BE49-F238E27FC236}">
                <a16:creationId xmlns:a16="http://schemas.microsoft.com/office/drawing/2014/main" id="{2BAFC368-3348-4152-903E-348FC065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674" y="154395"/>
            <a:ext cx="6490569" cy="1559677"/>
          </a:xfrm>
          <a:prstGeom prst="rect">
            <a:avLst/>
          </a:prstGeom>
        </p:spPr>
      </p:pic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AED397-FD4B-49F0-A729-520B1B3F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674" y="1897600"/>
            <a:ext cx="6490569" cy="161186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728686C-FCA4-4589-91CF-10181361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85" y="4137438"/>
            <a:ext cx="3855146" cy="1046576"/>
          </a:xfrm>
          <a:prstGeom prst="rect">
            <a:avLst/>
          </a:prstGeom>
        </p:spPr>
      </p:pic>
      <p:sp>
        <p:nvSpPr>
          <p:cNvPr id="7" name="Cloud Callout 5">
            <a:extLst>
              <a:ext uri="{FF2B5EF4-FFF2-40B4-BE49-F238E27FC236}">
                <a16:creationId xmlns:a16="http://schemas.microsoft.com/office/drawing/2014/main" id="{C25D7115-16CF-4328-833F-E228C4F72F5D}"/>
              </a:ext>
            </a:extLst>
          </p:cNvPr>
          <p:cNvSpPr/>
          <p:nvPr/>
        </p:nvSpPr>
        <p:spPr>
          <a:xfrm>
            <a:off x="1487853" y="3506343"/>
            <a:ext cx="5686697" cy="2393632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B6018-9CEA-4DBD-B596-65262E9E2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" y="5069685"/>
            <a:ext cx="1716215" cy="1726653"/>
          </a:xfrm>
          <a:prstGeom prst="rect">
            <a:avLst/>
          </a:prstGeom>
        </p:spPr>
      </p:pic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CBA12A48-C7AB-4371-B22B-A430D44AE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451" y="4746191"/>
            <a:ext cx="2114550" cy="2114550"/>
          </a:xfrm>
          <a:prstGeom prst="rect">
            <a:avLst/>
          </a:prstGeom>
        </p:spPr>
      </p:pic>
      <p:pic>
        <p:nvPicPr>
          <p:cNvPr id="11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825B3C-1C38-4BD9-91F9-2680AA98FE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8682" y="5525805"/>
            <a:ext cx="20097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8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7B921F-8576-400F-A7C9-3FCCC2CF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44" y="2510882"/>
            <a:ext cx="4157858" cy="118905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8C0457-6D41-4EAD-BEAA-EEEE6DF28FFB}"/>
              </a:ext>
            </a:extLst>
          </p:cNvPr>
          <p:cNvCxnSpPr/>
          <p:nvPr/>
        </p:nvCxnSpPr>
        <p:spPr>
          <a:xfrm flipH="1" flipV="1">
            <a:off x="4517721" y="1485378"/>
            <a:ext cx="327764" cy="1006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3627BF-FD82-4145-AF78-E904451BA081}"/>
              </a:ext>
            </a:extLst>
          </p:cNvPr>
          <p:cNvCxnSpPr/>
          <p:nvPr/>
        </p:nvCxnSpPr>
        <p:spPr>
          <a:xfrm flipV="1">
            <a:off x="7590773" y="1548008"/>
            <a:ext cx="277660" cy="94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FB3CF7-EE1B-4CC6-9C74-4B7EDC25155E}"/>
              </a:ext>
            </a:extLst>
          </p:cNvPr>
          <p:cNvCxnSpPr/>
          <p:nvPr/>
        </p:nvCxnSpPr>
        <p:spPr>
          <a:xfrm flipH="1">
            <a:off x="4392460" y="3702484"/>
            <a:ext cx="244258" cy="883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7A3665-C5AA-418A-81B1-45EE03AC8A6B}"/>
              </a:ext>
            </a:extLst>
          </p:cNvPr>
          <p:cNvCxnSpPr/>
          <p:nvPr/>
        </p:nvCxnSpPr>
        <p:spPr>
          <a:xfrm>
            <a:off x="7152362" y="3692045"/>
            <a:ext cx="340290" cy="966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88CA39F-671F-4BEF-A558-9ADE3ACA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70" y="642416"/>
            <a:ext cx="1828800" cy="771525"/>
          </a:xfrm>
          <a:prstGeom prst="rect">
            <a:avLst/>
          </a:prstGeom>
        </p:spPr>
      </p:pic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46C8EF36-51A2-4E19-94AD-589BF3FF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244" y="705046"/>
            <a:ext cx="1209675" cy="77152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150DE02-7E59-4A65-9230-18D977D8D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473" y="4671622"/>
            <a:ext cx="1219330" cy="917661"/>
          </a:xfrm>
          <a:prstGeom prst="rect">
            <a:avLst/>
          </a:prstGeom>
        </p:spPr>
      </p:pic>
      <p:pic>
        <p:nvPicPr>
          <p:cNvPr id="1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40E443A-D8D1-46E2-B2CC-BDD5780810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632" y="4744690"/>
            <a:ext cx="1188928" cy="917661"/>
          </a:xfrm>
          <a:prstGeom prst="rect">
            <a:avLst/>
          </a:prstGeom>
        </p:spPr>
      </p:pic>
      <p:pic>
        <p:nvPicPr>
          <p:cNvPr id="17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9E00315-328C-4244-AD62-3AE0D9AE0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8858" y="3268315"/>
            <a:ext cx="1897954" cy="83285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F2F83B-67C5-4C40-9D89-E90799CB3A98}"/>
              </a:ext>
            </a:extLst>
          </p:cNvPr>
          <p:cNvCxnSpPr>
            <a:cxnSpLocks/>
          </p:cNvCxnSpPr>
          <p:nvPr/>
        </p:nvCxnSpPr>
        <p:spPr>
          <a:xfrm>
            <a:off x="8217073" y="3420647"/>
            <a:ext cx="903961" cy="121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94FF602-C33B-4C10-8878-0083863CD9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277" y="2605598"/>
            <a:ext cx="3776596" cy="98918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D1469B1-CC63-4155-9AA1-51B47B8164DD}"/>
              </a:ext>
            </a:extLst>
          </p:cNvPr>
          <p:cNvCxnSpPr>
            <a:cxnSpLocks/>
          </p:cNvCxnSpPr>
          <p:nvPr/>
        </p:nvCxnSpPr>
        <p:spPr>
          <a:xfrm flipV="1">
            <a:off x="8237950" y="2049048"/>
            <a:ext cx="1081414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1" descr="Diagram&#10;&#10;Description automatically generated">
            <a:extLst>
              <a:ext uri="{FF2B5EF4-FFF2-40B4-BE49-F238E27FC236}">
                <a16:creationId xmlns:a16="http://schemas.microsoft.com/office/drawing/2014/main" id="{35000863-1469-4DBC-A62D-29B39FC05A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0931" y="1676922"/>
            <a:ext cx="1134518" cy="8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5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BDF7EC8-ECB9-422D-B623-4F7232E47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971675"/>
            <a:ext cx="1076325" cy="971550"/>
          </a:xfrm>
          <a:prstGeom prst="rect">
            <a:avLst/>
          </a:prstGeom>
        </p:spPr>
      </p:pic>
      <p:pic>
        <p:nvPicPr>
          <p:cNvPr id="4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BD38CEBF-B708-4B17-B9F6-5A3FD497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175" y="1969206"/>
            <a:ext cx="7410450" cy="386256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14BD57-915E-4128-91EC-881F92D3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185206"/>
            <a:ext cx="5219700" cy="14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E26BC18-3043-47EC-BD93-10DE1FE41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352425"/>
            <a:ext cx="1104900" cy="1095375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1EC438-79A6-47D2-BA4F-4B50E96B0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319007"/>
            <a:ext cx="7315200" cy="36006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016DAA-B110-4E04-A436-4E630350FA47}"/>
              </a:ext>
            </a:extLst>
          </p:cNvPr>
          <p:cNvCxnSpPr/>
          <p:nvPr/>
        </p:nvCxnSpPr>
        <p:spPr>
          <a:xfrm>
            <a:off x="4000500" y="1971675"/>
            <a:ext cx="4943475" cy="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8830A88-9625-4ED5-931C-71AF2204EF4C}"/>
              </a:ext>
            </a:extLst>
          </p:cNvPr>
          <p:cNvCxnSpPr>
            <a:cxnSpLocks/>
          </p:cNvCxnSpPr>
          <p:nvPr/>
        </p:nvCxnSpPr>
        <p:spPr>
          <a:xfrm flipV="1">
            <a:off x="2124075" y="2714625"/>
            <a:ext cx="6886575" cy="1905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BC02A6-726B-47A6-A6E5-EC5F42FD9AEC}"/>
              </a:ext>
            </a:extLst>
          </p:cNvPr>
          <p:cNvCxnSpPr>
            <a:cxnSpLocks/>
          </p:cNvCxnSpPr>
          <p:nvPr/>
        </p:nvCxnSpPr>
        <p:spPr>
          <a:xfrm flipV="1">
            <a:off x="2124074" y="3419475"/>
            <a:ext cx="6886575" cy="1905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35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03E7F75A-F863-4E00-86D7-123F84B3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280907"/>
            <a:ext cx="8639175" cy="500078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8965D7D-56B9-4637-97FB-B92876A4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280988"/>
            <a:ext cx="800100" cy="12287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D7AE64E-22DF-476A-864A-5068644248D5}"/>
              </a:ext>
            </a:extLst>
          </p:cNvPr>
          <p:cNvCxnSpPr>
            <a:cxnSpLocks/>
          </p:cNvCxnSpPr>
          <p:nvPr/>
        </p:nvCxnSpPr>
        <p:spPr>
          <a:xfrm>
            <a:off x="2085975" y="981075"/>
            <a:ext cx="8067675" cy="1905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557E60-4D93-426F-AB35-415280F0FBB0}"/>
              </a:ext>
            </a:extLst>
          </p:cNvPr>
          <p:cNvCxnSpPr>
            <a:cxnSpLocks/>
          </p:cNvCxnSpPr>
          <p:nvPr/>
        </p:nvCxnSpPr>
        <p:spPr>
          <a:xfrm>
            <a:off x="2085974" y="1685925"/>
            <a:ext cx="8067675" cy="28575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8D2E9F-4D2A-44FE-8AC4-776868B5C429}"/>
              </a:ext>
            </a:extLst>
          </p:cNvPr>
          <p:cNvCxnSpPr>
            <a:cxnSpLocks/>
          </p:cNvCxnSpPr>
          <p:nvPr/>
        </p:nvCxnSpPr>
        <p:spPr>
          <a:xfrm>
            <a:off x="2114550" y="2390774"/>
            <a:ext cx="8067675" cy="1905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A75D3E-12D0-4068-B5DB-047EF0570F81}"/>
              </a:ext>
            </a:extLst>
          </p:cNvPr>
          <p:cNvCxnSpPr>
            <a:cxnSpLocks/>
          </p:cNvCxnSpPr>
          <p:nvPr/>
        </p:nvCxnSpPr>
        <p:spPr>
          <a:xfrm>
            <a:off x="2114549" y="3095625"/>
            <a:ext cx="8067675" cy="28575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7B7505F-12A6-4834-806E-AF31C95960E5}"/>
              </a:ext>
            </a:extLst>
          </p:cNvPr>
          <p:cNvCxnSpPr>
            <a:cxnSpLocks/>
          </p:cNvCxnSpPr>
          <p:nvPr/>
        </p:nvCxnSpPr>
        <p:spPr>
          <a:xfrm>
            <a:off x="2095500" y="3819524"/>
            <a:ext cx="8067675" cy="1905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202587-B248-42EB-AE98-1A669FAC5287}"/>
              </a:ext>
            </a:extLst>
          </p:cNvPr>
          <p:cNvCxnSpPr>
            <a:cxnSpLocks/>
          </p:cNvCxnSpPr>
          <p:nvPr/>
        </p:nvCxnSpPr>
        <p:spPr>
          <a:xfrm>
            <a:off x="2095499" y="4524375"/>
            <a:ext cx="8067675" cy="28575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471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46BA864F-74AD-4BC7-B5F9-37362BE6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1"/>
            <a:ext cx="4514850" cy="186071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A6B63C-EAB8-4431-8F75-77508FE03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82867"/>
              </p:ext>
            </p:extLst>
          </p:nvPr>
        </p:nvGraphicFramePr>
        <p:xfrm>
          <a:off x="48734" y="1863032"/>
          <a:ext cx="11860628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7B8D4CE7-133A-4583-BE96-B23FB06A0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857375"/>
            <a:ext cx="1019175" cy="923925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6B3ECAD-17C3-41D6-8E70-7455D32BA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51289"/>
              </p:ext>
            </p:extLst>
          </p:nvPr>
        </p:nvGraphicFramePr>
        <p:xfrm>
          <a:off x="58258" y="4472881"/>
          <a:ext cx="11860628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6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>
                        <a:latin typeface="Abadi Extra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D73BCD-270C-481B-AE74-A575F94E0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8" y="3343275"/>
            <a:ext cx="981075" cy="971550"/>
          </a:xfrm>
          <a:prstGeom prst="rect">
            <a:avLst/>
          </a:prstGeom>
        </p:spPr>
      </p:pic>
      <p:pic>
        <p:nvPicPr>
          <p:cNvPr id="13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2FF8C36-0904-4AA1-884A-EB7950B5A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8" y="5167313"/>
            <a:ext cx="933450" cy="971550"/>
          </a:xfrm>
          <a:prstGeom prst="rect">
            <a:avLst/>
          </a:prstGeom>
        </p:spPr>
      </p:pic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142763-4198-41CF-80F1-C0D821A6D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-4607"/>
            <a:ext cx="4457700" cy="112363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E5F59A77-5470-40AA-86F3-3E32C140C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2550" y="-4762"/>
            <a:ext cx="781050" cy="619125"/>
          </a:xfrm>
          <a:prstGeom prst="rect">
            <a:avLst/>
          </a:prstGeom>
        </p:spPr>
      </p:pic>
      <p:pic>
        <p:nvPicPr>
          <p:cNvPr id="17" name="Picture 17" descr="Icon&#10;&#10;Description automatically generated">
            <a:extLst>
              <a:ext uri="{FF2B5EF4-FFF2-40B4-BE49-F238E27FC236}">
                <a16:creationId xmlns:a16="http://schemas.microsoft.com/office/drawing/2014/main" id="{455C6E24-610B-45B2-9407-805FC759D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33338"/>
            <a:ext cx="1371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9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F1825BB-217D-473F-9E14-1B511519F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106213"/>
            <a:ext cx="6257925" cy="1740200"/>
          </a:xfrm>
          <a:prstGeom prst="rect">
            <a:avLst/>
          </a:prstGeom>
        </p:spPr>
      </p:pic>
      <p:pic>
        <p:nvPicPr>
          <p:cNvPr id="5" name="Picture 6" descr="Shape, rectangle, square&#10;&#10;Description automatically generated">
            <a:extLst>
              <a:ext uri="{FF2B5EF4-FFF2-40B4-BE49-F238E27FC236}">
                <a16:creationId xmlns:a16="http://schemas.microsoft.com/office/drawing/2014/main" id="{54C21F62-9C91-4C17-B53E-BBBAE189F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481388"/>
            <a:ext cx="3543300" cy="2590800"/>
          </a:xfrm>
          <a:prstGeom prst="rect">
            <a:avLst/>
          </a:prstGeom>
        </p:spPr>
      </p:pic>
      <p:pic>
        <p:nvPicPr>
          <p:cNvPr id="7" name="Picture 9" descr="Shape, rectangle, square&#10;&#10;Description automatically generated">
            <a:extLst>
              <a:ext uri="{FF2B5EF4-FFF2-40B4-BE49-F238E27FC236}">
                <a16:creationId xmlns:a16="http://schemas.microsoft.com/office/drawing/2014/main" id="{429E31CC-2B50-4A7F-B7FC-BAE2A36B1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481388"/>
            <a:ext cx="3543300" cy="2590800"/>
          </a:xfrm>
          <a:prstGeom prst="rect">
            <a:avLst/>
          </a:prstGeom>
        </p:spPr>
      </p:pic>
      <p:pic>
        <p:nvPicPr>
          <p:cNvPr id="10" name="Picture 11" descr="A garden in front of a house&#10;&#10;Description automatically generated">
            <a:extLst>
              <a:ext uri="{FF2B5EF4-FFF2-40B4-BE49-F238E27FC236}">
                <a16:creationId xmlns:a16="http://schemas.microsoft.com/office/drawing/2014/main" id="{259C1A53-F5BF-4A4E-9BC3-16E1C82E9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138" y="3667125"/>
            <a:ext cx="3124200" cy="2257425"/>
          </a:xfrm>
          <a:prstGeom prst="rect">
            <a:avLst/>
          </a:prstGeom>
        </p:spPr>
      </p:pic>
      <p:pic>
        <p:nvPicPr>
          <p:cNvPr id="12" name="Picture 1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0A9F93-C9C6-4A1B-8DCB-B2D5CB23A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25" y="3629025"/>
            <a:ext cx="3143250" cy="2257425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C2661AE0-2C2C-4511-9BA0-E2B83227E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2461569"/>
            <a:ext cx="3924300" cy="8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5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88CA39F-671F-4BEF-A558-9ADE3ACA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45" y="1537766"/>
            <a:ext cx="2828925" cy="1181100"/>
          </a:xfrm>
          <a:prstGeom prst="rect">
            <a:avLst/>
          </a:prstGeom>
        </p:spPr>
      </p:pic>
      <p:pic>
        <p:nvPicPr>
          <p:cNvPr id="14" name="Picture 14" descr="Diagram&#10;&#10;Description automatically generated">
            <a:extLst>
              <a:ext uri="{FF2B5EF4-FFF2-40B4-BE49-F238E27FC236}">
                <a16:creationId xmlns:a16="http://schemas.microsoft.com/office/drawing/2014/main" id="{46C8EF36-51A2-4E19-94AD-589BF3FF8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669" y="2867221"/>
            <a:ext cx="1771650" cy="1133475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150DE02-7E59-4A65-9230-18D977D8D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598" y="2871397"/>
            <a:ext cx="1552705" cy="1174836"/>
          </a:xfrm>
          <a:prstGeom prst="rect">
            <a:avLst/>
          </a:prstGeom>
        </p:spPr>
      </p:pic>
      <p:pic>
        <p:nvPicPr>
          <p:cNvPr id="16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40E443A-D8D1-46E2-B2CC-BDD578081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0532" y="4211290"/>
            <a:ext cx="1550878" cy="1222461"/>
          </a:xfrm>
          <a:prstGeom prst="rect">
            <a:avLst/>
          </a:prstGeom>
        </p:spPr>
      </p:pic>
      <p:pic>
        <p:nvPicPr>
          <p:cNvPr id="17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39E00315-328C-4244-AD62-3AE0D9AE04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083" y="1572865"/>
            <a:ext cx="2574229" cy="1128125"/>
          </a:xfrm>
          <a:prstGeom prst="rect">
            <a:avLst/>
          </a:prstGeom>
        </p:spPr>
      </p:pic>
      <p:pic>
        <p:nvPicPr>
          <p:cNvPr id="21" name="Picture 21" descr="Diagram&#10;&#10;Description automatically generated">
            <a:extLst>
              <a:ext uri="{FF2B5EF4-FFF2-40B4-BE49-F238E27FC236}">
                <a16:creationId xmlns:a16="http://schemas.microsoft.com/office/drawing/2014/main" id="{35000863-1469-4DBC-A62D-29B39FC05A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756" y="4210572"/>
            <a:ext cx="1696493" cy="1261475"/>
          </a:xfrm>
          <a:prstGeom prst="rect">
            <a:avLst/>
          </a:prstGeom>
        </p:spPr>
      </p:pic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E3BDB577-2FF6-47F5-AC55-8C233D11E3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25" y="80963"/>
            <a:ext cx="4219575" cy="1219200"/>
          </a:xfrm>
          <a:prstGeom prst="rect">
            <a:avLst/>
          </a:prstGeom>
        </p:spPr>
      </p:pic>
      <p:pic>
        <p:nvPicPr>
          <p:cNvPr id="3" name="Picture 4" descr="Icon&#10;&#10;Description automatically generated">
            <a:extLst>
              <a:ext uri="{FF2B5EF4-FFF2-40B4-BE49-F238E27FC236}">
                <a16:creationId xmlns:a16="http://schemas.microsoft.com/office/drawing/2014/main" id="{AB589A80-39A4-4FFE-B781-070207A6A8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88" y="1709738"/>
            <a:ext cx="971550" cy="800100"/>
          </a:xfrm>
          <a:prstGeom prst="rect">
            <a:avLst/>
          </a:prstGeom>
        </p:spPr>
      </p:pic>
      <p:pic>
        <p:nvPicPr>
          <p:cNvPr id="22" name="Picture 4" descr="Icon&#10;&#10;Description automatically generated">
            <a:extLst>
              <a:ext uri="{FF2B5EF4-FFF2-40B4-BE49-F238E27FC236}">
                <a16:creationId xmlns:a16="http://schemas.microsoft.com/office/drawing/2014/main" id="{DE105F18-3906-4093-A8B5-121647FF7E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0462" y="3062287"/>
            <a:ext cx="971550" cy="800100"/>
          </a:xfrm>
          <a:prstGeom prst="rect">
            <a:avLst/>
          </a:prstGeom>
        </p:spPr>
      </p:pic>
      <p:pic>
        <p:nvPicPr>
          <p:cNvPr id="23" name="Picture 4" descr="Icon&#10;&#10;Description automatically generated">
            <a:extLst>
              <a:ext uri="{FF2B5EF4-FFF2-40B4-BE49-F238E27FC236}">
                <a16:creationId xmlns:a16="http://schemas.microsoft.com/office/drawing/2014/main" id="{FFC58661-DE7A-4421-8222-CA24CB88D4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0462" y="4443412"/>
            <a:ext cx="971550" cy="800100"/>
          </a:xfrm>
          <a:prstGeom prst="rect">
            <a:avLst/>
          </a:prstGeom>
        </p:spPr>
      </p:pic>
      <p:pic>
        <p:nvPicPr>
          <p:cNvPr id="24" name="Picture 4" descr="Icon&#10;&#10;Description automatically generated">
            <a:extLst>
              <a:ext uri="{FF2B5EF4-FFF2-40B4-BE49-F238E27FC236}">
                <a16:creationId xmlns:a16="http://schemas.microsoft.com/office/drawing/2014/main" id="{A81C0625-7731-4331-BA9D-BBEB0331D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9762" y="1738312"/>
            <a:ext cx="971550" cy="800100"/>
          </a:xfrm>
          <a:prstGeom prst="rect">
            <a:avLst/>
          </a:prstGeom>
        </p:spPr>
      </p:pic>
      <p:pic>
        <p:nvPicPr>
          <p:cNvPr id="25" name="Picture 4" descr="Icon&#10;&#10;Description automatically generated">
            <a:extLst>
              <a:ext uri="{FF2B5EF4-FFF2-40B4-BE49-F238E27FC236}">
                <a16:creationId xmlns:a16="http://schemas.microsoft.com/office/drawing/2014/main" id="{2422E946-916C-43AA-ADF4-97978250D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01087" y="3033712"/>
            <a:ext cx="971550" cy="800100"/>
          </a:xfrm>
          <a:prstGeom prst="rect">
            <a:avLst/>
          </a:prstGeom>
        </p:spPr>
      </p:pic>
      <p:pic>
        <p:nvPicPr>
          <p:cNvPr id="26" name="Picture 4" descr="Icon&#10;&#10;Description automatically generated">
            <a:extLst>
              <a:ext uri="{FF2B5EF4-FFF2-40B4-BE49-F238E27FC236}">
                <a16:creationId xmlns:a16="http://schemas.microsoft.com/office/drawing/2014/main" id="{0107715A-3CFD-41A1-8EB7-B1F9FC95C0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362" y="4443412"/>
            <a:ext cx="9715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12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  </a:t>
            </a:r>
            <a:r>
              <a:rPr lang="en-GB" sz="3200"/>
              <a:t>Thursday 4th March 2021  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World Book Day activity. </a:t>
            </a:r>
          </a:p>
          <a:p>
            <a:r>
              <a:rPr lang="en-GB" sz="4000" dirty="0"/>
              <a:t>L.O. To share my favourite book.   </a:t>
            </a:r>
            <a:endParaRPr lang="en-GB" sz="4000" dirty="0">
              <a:cs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Play </a:t>
            </a:r>
            <a:r>
              <a:rPr lang="en-US" dirty="0">
                <a:hlinkClick r:id="rId4"/>
              </a:rPr>
              <a:t>Video</a:t>
            </a:r>
            <a:endParaRPr lang="en-GB" dirty="0">
              <a:hlinkClick r:id="rId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06" y="5981049"/>
            <a:ext cx="11494525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You can also copy and paste this link if you would prefer:</a:t>
            </a:r>
          </a:p>
          <a:p>
            <a:r>
              <a:rPr lang="en-GB" dirty="0">
                <a:ea typeface="+mn-lt"/>
                <a:cs typeface="+mn-lt"/>
              </a:rPr>
              <a:t>https://classroom.thenational.academy/lessons/to-explore-arguments-for-and-against-6xk3ge?from_query=arguments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98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7E3C765B-159E-420B-99E7-DDCA0232B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75" y="2177256"/>
            <a:ext cx="7334250" cy="4124325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1B4CA2E-5A0A-48F7-AA35-BD570B0D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cs typeface="Calibri Light"/>
              </a:rPr>
              <a:t>Today is World Book Day, so this week we </a:t>
            </a:r>
            <a:r>
              <a:rPr lang="en-GB">
                <a:cs typeface="Calibri Light"/>
              </a:rPr>
              <a:t>have a special activity because we would like to know all about your favourite book. </a:t>
            </a:r>
          </a:p>
        </p:txBody>
      </p:sp>
    </p:spTree>
    <p:extLst>
      <p:ext uri="{BB962C8B-B14F-4D97-AF65-F5344CB8AC3E}">
        <p14:creationId xmlns:p14="http://schemas.microsoft.com/office/powerpoint/2010/main" val="3077066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            <a:extLst>
              <a:ext uri="{FF2B5EF4-FFF2-40B4-BE49-F238E27FC236}">
                <a16:creationId xmlns:a16="http://schemas.microsoft.com/office/drawing/2014/main" id="{C26EB3CC-A599-4565-B0DF-6A0B8582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921" y="147151"/>
            <a:ext cx="6511446" cy="1219259"/>
          </a:xfrm>
          <a:prstGeom prst="rect">
            <a:avLst/>
          </a:prstGeom>
        </p:spPr>
      </p:pic>
      <p:pic>
        <p:nvPicPr>
          <p:cNvPr id="20" name="Picture 22" descr="Diagram&#10;&#10;Description automatically generated">
            <a:extLst>
              <a:ext uri="{FF2B5EF4-FFF2-40B4-BE49-F238E27FC236}">
                <a16:creationId xmlns:a16="http://schemas.microsoft.com/office/drawing/2014/main" id="{F8C8C729-A810-4854-9EA8-B571A9B1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928" y="1710977"/>
            <a:ext cx="2388034" cy="1066539"/>
          </a:xfrm>
          <a:prstGeom prst="rect">
            <a:avLst/>
          </a:prstGeom>
        </p:spPr>
      </p:pic>
      <p:pic>
        <p:nvPicPr>
          <p:cNvPr id="23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8171E2D2-A275-4075-AC72-D39466E16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225" y="2888685"/>
            <a:ext cx="2409825" cy="3752850"/>
          </a:xfrm>
          <a:prstGeom prst="rect">
            <a:avLst/>
          </a:prstGeom>
        </p:spPr>
      </p:pic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2BC732-CFE3-4A01-BF24-D8C861CA8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630" y="2027800"/>
            <a:ext cx="5217090" cy="412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9AAC110-68A4-407E-8331-3EF222D8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201922"/>
            <a:ext cx="7810500" cy="1186830"/>
          </a:xfrm>
          <a:prstGeom prst="rect">
            <a:avLst/>
          </a:prstGeom>
        </p:spPr>
      </p:pic>
      <p:pic>
        <p:nvPicPr>
          <p:cNvPr id="5" name="Picture 5" descr="Shape, arrow&#10;&#10;Description automatically generated">
            <a:extLst>
              <a:ext uri="{FF2B5EF4-FFF2-40B4-BE49-F238E27FC236}">
                <a16:creationId xmlns:a16="http://schemas.microsoft.com/office/drawing/2014/main" id="{3C943611-0151-492F-A3DE-185CBFCBD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67" b="39930"/>
          <a:stretch/>
        </p:blipFill>
        <p:spPr>
          <a:xfrm>
            <a:off x="2790825" y="1666875"/>
            <a:ext cx="5915025" cy="1085854"/>
          </a:xfrm>
          <a:prstGeom prst="rect">
            <a:avLst/>
          </a:prstGeom>
        </p:spPr>
      </p:pic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38F8164C-C2BC-4ADB-95C0-5090E2D47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67" b="39930"/>
          <a:stretch/>
        </p:blipFill>
        <p:spPr>
          <a:xfrm>
            <a:off x="2790824" y="2962275"/>
            <a:ext cx="5915025" cy="1085854"/>
          </a:xfrm>
          <a:prstGeom prst="rect">
            <a:avLst/>
          </a:prstGeom>
        </p:spPr>
      </p:pic>
      <p:pic>
        <p:nvPicPr>
          <p:cNvPr id="7" name="Picture 5" descr="Shape, arrow&#10;&#10;Description automatically generated">
            <a:extLst>
              <a:ext uri="{FF2B5EF4-FFF2-40B4-BE49-F238E27FC236}">
                <a16:creationId xmlns:a16="http://schemas.microsoft.com/office/drawing/2014/main" id="{48E3B08D-D68E-49E8-9E2F-EE3EF66D3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67" b="39930"/>
          <a:stretch/>
        </p:blipFill>
        <p:spPr>
          <a:xfrm>
            <a:off x="2771774" y="4236928"/>
            <a:ext cx="5915025" cy="1085854"/>
          </a:xfrm>
          <a:prstGeom prst="rect">
            <a:avLst/>
          </a:prstGeom>
        </p:spPr>
      </p:pic>
      <p:pic>
        <p:nvPicPr>
          <p:cNvPr id="8" name="Picture 5" descr="Shape, arrow&#10;&#10;Description automatically generated">
            <a:extLst>
              <a:ext uri="{FF2B5EF4-FFF2-40B4-BE49-F238E27FC236}">
                <a16:creationId xmlns:a16="http://schemas.microsoft.com/office/drawing/2014/main" id="{6A1F8238-68FD-4ADE-A3CE-D832358D6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667" b="39930"/>
          <a:stretch/>
        </p:blipFill>
        <p:spPr>
          <a:xfrm>
            <a:off x="2771774" y="5437339"/>
            <a:ext cx="5915025" cy="108585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C9C27D4-628E-4BF7-81F0-33FF234FE1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363" y="1714500"/>
            <a:ext cx="2200275" cy="4657725"/>
          </a:xfrm>
          <a:prstGeom prst="rect">
            <a:avLst/>
          </a:prstGeom>
        </p:spPr>
      </p:pic>
      <p:pic>
        <p:nvPicPr>
          <p:cNvPr id="3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B8DDD57-51EB-466E-B56C-33B048606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963" y="1714500"/>
            <a:ext cx="885825" cy="885825"/>
          </a:xfrm>
          <a:prstGeom prst="rect">
            <a:avLst/>
          </a:prstGeom>
        </p:spPr>
      </p:pic>
      <p:pic>
        <p:nvPicPr>
          <p:cNvPr id="9" name="Picture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41B7F19-0D86-4B46-A56E-F20639C4F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4963" y="3019425"/>
            <a:ext cx="885825" cy="885825"/>
          </a:xfrm>
          <a:prstGeom prst="rect">
            <a:avLst/>
          </a:prstGeom>
        </p:spPr>
      </p:pic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40566C3-A6EE-49F7-B7F3-B2A83567E2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538" y="4362450"/>
            <a:ext cx="828675" cy="838200"/>
          </a:xfrm>
          <a:prstGeom prst="rect">
            <a:avLst/>
          </a:prstGeom>
        </p:spPr>
      </p:pic>
      <p:pic>
        <p:nvPicPr>
          <p:cNvPr id="11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AA56B860-4ED7-470C-A30C-2B28C4A084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4488" y="5514975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11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 descr="Text, letter&#10;&#10;Description automatically generated">
            <a:extLst>
              <a:ext uri="{FF2B5EF4-FFF2-40B4-BE49-F238E27FC236}">
                <a16:creationId xmlns:a16="http://schemas.microsoft.com/office/drawing/2014/main" id="{8C39869B-E7CF-4F0A-BC67-0C1483260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" t="4633" r="5250" b="5019"/>
          <a:stretch/>
        </p:blipFill>
        <p:spPr>
          <a:xfrm>
            <a:off x="227687" y="165057"/>
            <a:ext cx="4952428" cy="6528518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78282EFC-0095-49C5-986C-DFED1691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715" y="170117"/>
            <a:ext cx="5916460" cy="415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99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   </a:t>
            </a:r>
            <a:r>
              <a:rPr lang="en-GB" sz="3200" dirty="0"/>
              <a:t>Friday 5th March 2021 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spell words ending in -y.   </a:t>
            </a:r>
            <a:endParaRPr lang="en-GB" sz="4000" dirty="0">
              <a:cs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1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40888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Very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Family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Try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Cry 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Play</a:t>
            </a:r>
          </a:p>
          <a:p>
            <a:pPr marL="514350" indent="-514350">
              <a:buAutoNum type="arabicPeriod"/>
            </a:pPr>
            <a:r>
              <a:rPr lang="en-GB" dirty="0">
                <a:cs typeface="Calibri"/>
              </a:rPr>
              <a:t>May 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17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Try: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Cry: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Why: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>
              <a:cs typeface="Calibri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82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Play: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May: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Family:</a:t>
            </a:r>
            <a:endParaRPr lang="en-GB" sz="2000" b="1" dirty="0">
              <a:cs typeface="Calibri"/>
            </a:endParaRP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94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88BB5E-D7BA-43E6-A4EF-CE7F26D7C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318" y="106417"/>
            <a:ext cx="4559473" cy="1373796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3AE3A6C-AFE9-45CD-9BA0-7E248614D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83" t="15778" r="42417" b="11037"/>
          <a:stretch/>
        </p:blipFill>
        <p:spPr>
          <a:xfrm>
            <a:off x="112457" y="1480368"/>
            <a:ext cx="4504428" cy="5235723"/>
          </a:xfrm>
          <a:prstGeom prst="rect">
            <a:avLst/>
          </a:prstGeom>
        </p:spPr>
      </p:pic>
      <p:pic>
        <p:nvPicPr>
          <p:cNvPr id="7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6BDAF4-098D-45FC-BB3B-ED9160B0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34" y="2142170"/>
            <a:ext cx="6563637" cy="398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76E52-DF7D-4BEB-80C0-1F590454AD5B}"/>
              </a:ext>
            </a:extLst>
          </p:cNvPr>
          <p:cNvSpPr txBox="1"/>
          <p:nvPr/>
        </p:nvSpPr>
        <p:spPr>
          <a:xfrm>
            <a:off x="3352800" y="6000750"/>
            <a:ext cx="52197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https://www.bbc.co.uk/teach/class-clips-video/how-to-write-a-persuasive-text/zkcfbdm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/>
          </a:p>
        </p:txBody>
      </p:sp>
      <p:pic>
        <p:nvPicPr>
          <p:cNvPr id="5" name="Picture 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AE7B4110-A019-4D46-B6C1-2B8187D59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5" t="10135" r="12167" b="10811"/>
          <a:stretch/>
        </p:blipFill>
        <p:spPr>
          <a:xfrm>
            <a:off x="2949879" y="2260818"/>
            <a:ext cx="6031729" cy="3401461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02DD00AE-46CA-4AEC-AE88-1B84E3934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605" y="214575"/>
            <a:ext cx="7158624" cy="11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7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AE7B4110-A019-4D46-B6C1-2B8187D59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5" t="10135" r="12167" b="10811"/>
          <a:stretch/>
        </p:blipFill>
        <p:spPr>
          <a:xfrm>
            <a:off x="2949879" y="2125120"/>
            <a:ext cx="6031729" cy="3401461"/>
          </a:xfrm>
          <a:prstGeom prst="rect">
            <a:avLst/>
          </a:prstGeom>
        </p:spPr>
      </p:pic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E6B66EF-1533-493F-A05B-165869487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04" y="1860049"/>
            <a:ext cx="2603456" cy="956283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013CF37A-0466-4B90-A65C-968AC7CC8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1" y="3676324"/>
            <a:ext cx="1135954" cy="10293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9DDF7A9-2C2A-418F-ABB4-B8A5AC052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9776" y="1776542"/>
            <a:ext cx="1469981" cy="1321626"/>
          </a:xfrm>
          <a:prstGeom prst="rect">
            <a:avLst/>
          </a:prstGeom>
        </p:spPr>
      </p:pic>
      <p:pic>
        <p:nvPicPr>
          <p:cNvPr id="10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40CBF1-D550-47FB-952D-8F09035A6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461" y="3425802"/>
            <a:ext cx="1469981" cy="1279873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AB093FDB-CF50-4842-9340-E65A39A8F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5730" y="5774432"/>
            <a:ext cx="1785089" cy="956284"/>
          </a:xfrm>
          <a:prstGeom prst="rect">
            <a:avLst/>
          </a:prstGeom>
        </p:spPr>
      </p:pic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6917440-4728-4000-9C74-E27B3DD26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2988" y="5711802"/>
            <a:ext cx="2686571" cy="1018914"/>
          </a:xfrm>
          <a:prstGeom prst="rect">
            <a:avLst/>
          </a:prstGeom>
        </p:spPr>
      </p:pic>
      <p:pic>
        <p:nvPicPr>
          <p:cNvPr id="14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2D8980-DE54-43CC-877E-FD7319C2A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9609" y="124347"/>
            <a:ext cx="3787688" cy="117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0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0BDA3E7E-F5DD-4C2D-8162-62770A76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50" y="501816"/>
            <a:ext cx="5749446" cy="1647710"/>
          </a:xfrm>
          <a:prstGeom prst="rect">
            <a:avLst/>
          </a:prstGeom>
        </p:spPr>
      </p:pic>
      <p:pic>
        <p:nvPicPr>
          <p:cNvPr id="5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BDCBFF3-C59D-4DCC-9269-CFE4E8960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72" y="4082246"/>
            <a:ext cx="3150295" cy="1657999"/>
          </a:xfrm>
          <a:prstGeom prst="rect">
            <a:avLst/>
          </a:prstGeo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C105163-7236-4DB4-87BF-DE46754AA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552" y="2962666"/>
            <a:ext cx="2525168" cy="1193626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A482BDD7-5C09-4964-BD15-F338355B0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62" y="4507543"/>
            <a:ext cx="3956136" cy="1235379"/>
          </a:xfrm>
          <a:prstGeom prst="rect">
            <a:avLst/>
          </a:prstGeom>
        </p:spPr>
      </p:pic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537471-E406-4A68-AA70-C2874E9FC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329" y="2962666"/>
            <a:ext cx="3194136" cy="1016173"/>
          </a:xfrm>
          <a:prstGeom prst="rect">
            <a:avLst/>
          </a:prstGeo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5754E76D-C430-4756-90B3-BA8528DA7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095" y="4726748"/>
            <a:ext cx="3684739" cy="1016173"/>
          </a:xfrm>
          <a:prstGeom prst="rect">
            <a:avLst/>
          </a:prstGeom>
        </p:spPr>
      </p:pic>
      <p:pic>
        <p:nvPicPr>
          <p:cNvPr id="10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DCA83363-20F2-4E68-8D2E-07D8A5BF0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674" y="2966261"/>
            <a:ext cx="3891419" cy="149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40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BDCBFF3-C59D-4DCC-9269-CFE4E8960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34" y="5094767"/>
            <a:ext cx="3150295" cy="1657999"/>
          </a:xfrm>
          <a:prstGeom prst="rect">
            <a:avLst/>
          </a:prstGeo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DC105163-7236-4DB4-87BF-DE46754A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14" y="2868722"/>
            <a:ext cx="2525168" cy="1057927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A482BDD7-5C09-4964-BD15-F338355B0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65" y="3922994"/>
            <a:ext cx="3956136" cy="1120558"/>
          </a:xfrm>
          <a:prstGeom prst="rect">
            <a:avLst/>
          </a:prstGeom>
        </p:spPr>
      </p:pic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6537471-E406-4A68-AA70-C2874E9F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45" y="2920913"/>
            <a:ext cx="3194136" cy="1016173"/>
          </a:xfrm>
          <a:prstGeom prst="rect">
            <a:avLst/>
          </a:prstGeom>
        </p:spPr>
      </p:pic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5754E76D-C430-4756-90B3-BA8528DA7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561" y="3933433"/>
            <a:ext cx="3684739" cy="1016173"/>
          </a:xfrm>
          <a:prstGeom prst="rect">
            <a:avLst/>
          </a:prstGeom>
        </p:spPr>
      </p:pic>
      <p:pic>
        <p:nvPicPr>
          <p:cNvPr id="10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DCA83363-20F2-4E68-8D2E-07D8A5BF0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222" y="5012179"/>
            <a:ext cx="3891419" cy="1499586"/>
          </a:xfrm>
          <a:prstGeom prst="rect">
            <a:avLst/>
          </a:prstGeom>
        </p:spPr>
      </p:pic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723CD5E-E581-4406-B143-ABD484993A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4866" y="188450"/>
            <a:ext cx="5102268" cy="118885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4D5D580-39B8-45C8-A03F-A76721528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9397" y="1532612"/>
            <a:ext cx="2505727" cy="1287571"/>
          </a:xfrm>
          <a:prstGeom prst="rect">
            <a:avLst/>
          </a:prstGeom>
        </p:spPr>
      </p:pic>
      <p:pic>
        <p:nvPicPr>
          <p:cNvPr id="12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E05D28-63B0-444B-A1EC-3A83B27AD7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29186" y="1501297"/>
            <a:ext cx="2582449" cy="13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24D567-6796-41E6-8137-9F6D382C093F}"/>
              </a:ext>
            </a:extLst>
          </p:cNvPr>
          <p:cNvSpPr/>
          <p:nvPr/>
        </p:nvSpPr>
        <p:spPr>
          <a:xfrm>
            <a:off x="205977" y="2227996"/>
            <a:ext cx="11755364" cy="448584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F2E2562-F2BF-4B3F-AD42-AB53344FA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18" y="132515"/>
            <a:ext cx="5989528" cy="945818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B1CFE8B-98B0-4E8B-A2E2-7D0297264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592" y="1150750"/>
            <a:ext cx="5415419" cy="84044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0D59DC-F7EC-4CC3-96BC-254041B72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3428"/>
              </p:ext>
            </p:extLst>
          </p:nvPr>
        </p:nvGraphicFramePr>
        <p:xfrm>
          <a:off x="210659" y="2253557"/>
          <a:ext cx="1169384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3D0FE70-6CDB-458E-92A8-09309D570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34279"/>
              </p:ext>
            </p:extLst>
          </p:nvPr>
        </p:nvGraphicFramePr>
        <p:xfrm>
          <a:off x="210658" y="4884022"/>
          <a:ext cx="1169384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93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6">
            <a:extLst>
              <a:ext uri="{FF2B5EF4-FFF2-40B4-BE49-F238E27FC236}">
                <a16:creationId xmlns:a16="http://schemas.microsoft.com/office/drawing/2014/main" id="{ADFDE9F2-F012-4E82-BAE3-371D4F4A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71" y="2228524"/>
            <a:ext cx="1135954" cy="1124602"/>
          </a:xfrm>
          <a:prstGeom prst="rect">
            <a:avLst/>
          </a:prstGeom>
        </p:spPr>
      </p:pic>
      <p:pic>
        <p:nvPicPr>
          <p:cNvPr id="14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74E9CC-8250-430B-95BE-105EBE30F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61" y="3740127"/>
            <a:ext cx="1127081" cy="1108423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BEAAD17A-EB06-4E01-8D1A-D9D183403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01" y="5234117"/>
            <a:ext cx="1088981" cy="11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3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</TotalTime>
  <Words>302</Words>
  <Application>Microsoft Office PowerPoint</Application>
  <PresentationFormat>Widescreen</PresentationFormat>
  <Paragraphs>71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is World Book Day, so this week we have a special activity because we would like to know all about your favourite book. 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Kimberley Graham</cp:lastModifiedBy>
  <cp:revision>946</cp:revision>
  <dcterms:created xsi:type="dcterms:W3CDTF">2020-11-12T10:31:00Z</dcterms:created>
  <dcterms:modified xsi:type="dcterms:W3CDTF">2021-02-26T10:49:21Z</dcterms:modified>
</cp:coreProperties>
</file>