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63" r:id="rId4"/>
    <p:sldId id="266" r:id="rId5"/>
    <p:sldId id="258" r:id="rId6"/>
    <p:sldId id="267" r:id="rId7"/>
    <p:sldId id="259" r:id="rId8"/>
    <p:sldId id="268" r:id="rId9"/>
    <p:sldId id="260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9FFA-F7B6-4045-92D9-8212B0D92C0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D8BBA-1426-4F82-8602-CEB90F46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2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3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3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5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405C-D388-46AC-AC8D-849160839D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hdphoto" Target="../media/hdphoto10.wdp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43" y="201385"/>
            <a:ext cx="1398815" cy="139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8" y="425470"/>
            <a:ext cx="1069521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Hello everyone, </a:t>
            </a:r>
          </a:p>
          <a:p>
            <a:r>
              <a:rPr lang="en-GB" sz="2800" dirty="0"/>
              <a:t>W</a:t>
            </a:r>
            <a:r>
              <a:rPr lang="en-GB" sz="2800" dirty="0" smtClean="0"/>
              <a:t>e hope you have all had a lovely Christmas holiday. </a:t>
            </a:r>
          </a:p>
          <a:p>
            <a:r>
              <a:rPr lang="en-GB" sz="2800" dirty="0" smtClean="0"/>
              <a:t>Unfortunately we all can’t be together right now but we have worked together to give you some activities to try at home.</a:t>
            </a:r>
          </a:p>
          <a:p>
            <a:endParaRPr lang="en-GB" sz="2800" dirty="0" smtClean="0"/>
          </a:p>
          <a:p>
            <a:r>
              <a:rPr lang="en-GB" sz="2800" dirty="0" smtClean="0"/>
              <a:t>We are going to learn all about a story this week but please continue to have lots of fun learning through play. </a:t>
            </a:r>
          </a:p>
          <a:p>
            <a:endParaRPr lang="en-GB" sz="2800" dirty="0"/>
          </a:p>
          <a:p>
            <a:r>
              <a:rPr lang="en-GB" sz="2800" dirty="0" smtClean="0"/>
              <a:t>If you need any help or support please get in touch.</a:t>
            </a:r>
          </a:p>
          <a:p>
            <a:r>
              <a:rPr lang="en-GB" sz="2800" dirty="0" smtClean="0"/>
              <a:t>Miss Wilkinson, Mrs Cairns &amp; Miss Anderson</a:t>
            </a:r>
          </a:p>
          <a:p>
            <a:endParaRPr lang="en-GB" sz="2800" dirty="0" smtClean="0"/>
          </a:p>
          <a:p>
            <a:r>
              <a:rPr lang="en-GB" sz="2400" dirty="0" smtClean="0"/>
              <a:t>Phone</a:t>
            </a:r>
            <a:r>
              <a:rPr lang="en-GB" sz="2400" dirty="0" smtClean="0"/>
              <a:t>: 014290 820594</a:t>
            </a:r>
            <a:endParaRPr lang="en-GB" sz="2400" dirty="0" smtClean="0"/>
          </a:p>
          <a:p>
            <a:r>
              <a:rPr lang="en-GB" sz="2400" dirty="0" smtClean="0"/>
              <a:t>Email</a:t>
            </a:r>
            <a:r>
              <a:rPr lang="en-GB" sz="2400" dirty="0"/>
              <a:t>: </a:t>
            </a:r>
            <a:r>
              <a:rPr lang="en-GB" sz="2400" dirty="0" smtClean="0"/>
              <a:t>explorerspupils@gmail.com</a:t>
            </a:r>
            <a:endParaRPr lang="en-GB" sz="2400" dirty="0"/>
          </a:p>
          <a:p>
            <a:r>
              <a:rPr lang="en-GB" sz="2400" dirty="0" smtClean="0"/>
              <a:t>We would love to see photos of your home learning, please send them to the Explorers Facebook page inbox.</a:t>
            </a:r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9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557" y="531459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Our sound of the week is…</a:t>
            </a:r>
            <a:endParaRPr lang="en-GB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6186" y="2222567"/>
            <a:ext cx="3102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/>
              <a:t>t</a:t>
            </a:r>
            <a:endParaRPr lang="en-GB" sz="19900" dirty="0"/>
          </a:p>
        </p:txBody>
      </p:sp>
      <p:sp>
        <p:nvSpPr>
          <p:cNvPr id="5" name="TextBox 4"/>
          <p:cNvSpPr txBox="1"/>
          <p:nvPr/>
        </p:nvSpPr>
        <p:spPr>
          <a:xfrm>
            <a:off x="4506686" y="2008414"/>
            <a:ext cx="6564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find some objects in your home that start with our new sound?</a:t>
            </a:r>
          </a:p>
          <a:p>
            <a:endParaRPr lang="en-GB" sz="2400" dirty="0"/>
          </a:p>
          <a:p>
            <a:r>
              <a:rPr lang="en-GB" sz="2400" dirty="0" smtClean="0"/>
              <a:t>Have a go at writing our new sound using the writing rhyme…</a:t>
            </a:r>
          </a:p>
          <a:p>
            <a:endParaRPr lang="en-GB" sz="2400" dirty="0"/>
          </a:p>
          <a:p>
            <a:r>
              <a:rPr lang="en-GB" sz="2400" dirty="0" smtClean="0"/>
              <a:t>“Down the tower, across the tower”</a:t>
            </a:r>
          </a:p>
          <a:p>
            <a:endParaRPr lang="en-GB" sz="2400" dirty="0"/>
          </a:p>
          <a:p>
            <a:r>
              <a:rPr lang="en-GB" sz="2400" dirty="0" smtClean="0"/>
              <a:t>Enjoy a cup of tea and tasty treat with your family.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3" b="96982" l="5317" r="96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5468"/>
            <a:ext cx="2122714" cy="1193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5" y="1600199"/>
            <a:ext cx="2373047" cy="1664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" y="1453242"/>
            <a:ext cx="981573" cy="1820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1" y="5053812"/>
            <a:ext cx="3178629" cy="15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57" y="531459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Our number of the week is…</a:t>
            </a:r>
            <a:endParaRPr lang="en-GB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18557" y="1045029"/>
            <a:ext cx="3102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/>
              <a:t>7</a:t>
            </a:r>
            <a:endParaRPr lang="en-GB" sz="19900" dirty="0"/>
          </a:p>
        </p:txBody>
      </p:sp>
      <p:sp>
        <p:nvSpPr>
          <p:cNvPr id="5" name="TextBox 4"/>
          <p:cNvSpPr txBox="1"/>
          <p:nvPr/>
        </p:nvSpPr>
        <p:spPr>
          <a:xfrm>
            <a:off x="4506686" y="2008414"/>
            <a:ext cx="6564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count 7 objects in your home?</a:t>
            </a:r>
          </a:p>
          <a:p>
            <a:endParaRPr lang="en-GB" sz="2400" dirty="0"/>
          </a:p>
          <a:p>
            <a:r>
              <a:rPr lang="en-GB" sz="2400" dirty="0" smtClean="0"/>
              <a:t>Have a go at writing our new number using the writing rhyme…</a:t>
            </a:r>
          </a:p>
          <a:p>
            <a:endParaRPr lang="en-GB" sz="2400" dirty="0"/>
          </a:p>
          <a:p>
            <a:r>
              <a:rPr lang="en-GB" sz="2400" dirty="0" smtClean="0"/>
              <a:t>“Along and down the slide”</a:t>
            </a:r>
          </a:p>
          <a:p>
            <a:endParaRPr lang="en-GB" sz="2400" dirty="0"/>
          </a:p>
          <a:p>
            <a:r>
              <a:rPr lang="en-GB" sz="2400" dirty="0" smtClean="0"/>
              <a:t>Try and make a rainbow number using all of your colours at home.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1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92" y="5136591"/>
            <a:ext cx="1610757" cy="1610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34" r="93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702" y="3850088"/>
            <a:ext cx="5146010" cy="2573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376859"/>
            <a:ext cx="1905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1600199"/>
            <a:ext cx="10833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Have a great weekend everyone!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Please send us any photos of your home learning to our email or our Explorers Facebook page.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Email: explorerspupils@gmail.com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115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2187" y="5557966"/>
            <a:ext cx="512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https://www.youtube.com/watch?v=K7_WDosMSXA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10372"/>
            <a:ext cx="46482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999" y="862592"/>
            <a:ext cx="1031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Our book this week is ‘Little Red Riding Hood’ </a:t>
            </a:r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43" y="201385"/>
            <a:ext cx="1398815" cy="1398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8907" y="1710372"/>
            <a:ext cx="5374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might have this story book at home if so, ask your grown up to read it with you.</a:t>
            </a:r>
          </a:p>
          <a:p>
            <a:r>
              <a:rPr lang="en-GB" sz="2400" dirty="0" smtClean="0"/>
              <a:t>If not use the link below to paste it into google and watch the story together.</a:t>
            </a:r>
          </a:p>
          <a:p>
            <a:endParaRPr lang="en-GB" sz="2400" dirty="0"/>
          </a:p>
          <a:p>
            <a:r>
              <a:rPr lang="en-GB" sz="2400" dirty="0" smtClean="0"/>
              <a:t>Can you name the different characters?</a:t>
            </a:r>
          </a:p>
          <a:p>
            <a:endParaRPr lang="en-GB" sz="2400" dirty="0" smtClean="0"/>
          </a:p>
          <a:p>
            <a:r>
              <a:rPr lang="en-GB" sz="2400" dirty="0" smtClean="0"/>
              <a:t>Who is your favourite?</a:t>
            </a: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7000" y="201384"/>
            <a:ext cx="5841908" cy="63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 dirty="0" smtClean="0"/>
              <a:t>Tuesday 5</a:t>
            </a:r>
            <a:r>
              <a:rPr lang="en-GB" sz="3200" b="1" i="1" baseline="30000" dirty="0" smtClean="0"/>
              <a:t>th</a:t>
            </a:r>
            <a:r>
              <a:rPr lang="en-GB" sz="3200" b="1" i="1" dirty="0" smtClean="0"/>
              <a:t> January 2021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35785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7490" y="1271687"/>
            <a:ext cx="4025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draw a picture of your favourite character?</a:t>
            </a:r>
          </a:p>
          <a:p>
            <a:pPr algn="ctr"/>
            <a:r>
              <a:rPr lang="en-GB" sz="2800" dirty="0" smtClean="0"/>
              <a:t>Ask your grown up to help you write their name…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43" y="4388948"/>
            <a:ext cx="1121227" cy="2145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0" y="3087569"/>
            <a:ext cx="1228664" cy="1960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956" y="3589092"/>
            <a:ext cx="1222275" cy="2346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640" y="254461"/>
            <a:ext cx="1041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Here are some activities that we would like you to try…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780" y="5274346"/>
            <a:ext cx="12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Grandma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188956" y="6237514"/>
            <a:ext cx="122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Big Bad Wolf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739850" y="3384315"/>
            <a:ext cx="144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Little Red Riding Hood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9157" y="5463373"/>
            <a:ext cx="5290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Now you know your favourite character, can you create your own puppet using materials at home?</a:t>
            </a:r>
            <a:endParaRPr lang="en-GB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80" y="1864928"/>
            <a:ext cx="5122609" cy="3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042" y="2953758"/>
            <a:ext cx="367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More ideas…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51928">
            <a:off x="163322" y="845476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write your name?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 rot="346387">
            <a:off x="5981076" y="556747"/>
            <a:ext cx="4524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Play </a:t>
            </a:r>
            <a:r>
              <a:rPr lang="en-GB" sz="3200" dirty="0" err="1" smtClean="0"/>
              <a:t>ispy</a:t>
            </a:r>
            <a:r>
              <a:rPr lang="en-GB" sz="3200" dirty="0" smtClean="0"/>
              <a:t> with your grown up. Using the sounds we have learnt in nursery</a:t>
            </a:r>
          </a:p>
          <a:p>
            <a:pPr algn="ctr"/>
            <a:r>
              <a:rPr lang="en-GB" sz="3200" dirty="0" err="1" smtClean="0"/>
              <a:t>m,s,a,d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 rot="248446">
            <a:off x="761221" y="4111406"/>
            <a:ext cx="419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See how many circles you can find in your house.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 rot="21148152">
            <a:off x="6724799" y="4342942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Sing your favourite nursery rhyme. </a:t>
            </a:r>
            <a:endParaRPr lang="en-GB" sz="3200" dirty="0"/>
          </a:p>
        </p:txBody>
      </p:sp>
      <p:sp>
        <p:nvSpPr>
          <p:cNvPr id="11" name="Oval 10"/>
          <p:cNvSpPr/>
          <p:nvPr/>
        </p:nvSpPr>
        <p:spPr>
          <a:xfrm>
            <a:off x="832757" y="5143499"/>
            <a:ext cx="1094014" cy="109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2" descr="Pencil Free Download Clip Art Images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30" y="1429954"/>
            <a:ext cx="1630077" cy="1630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122">
            <a:off x="8921039" y="2240684"/>
            <a:ext cx="1295400" cy="881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16" y="4276423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46" t="8463" r="20833" b="4557"/>
          <a:stretch/>
        </p:blipFill>
        <p:spPr>
          <a:xfrm>
            <a:off x="513973" y="947047"/>
            <a:ext cx="4807327" cy="5710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4645" y="2010531"/>
            <a:ext cx="56745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 </a:t>
            </a:r>
          </a:p>
          <a:p>
            <a:pPr algn="ctr"/>
            <a:r>
              <a:rPr lang="en-GB" sz="2800" dirty="0" smtClean="0"/>
              <a:t>We have attached the picture for you to print.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Can </a:t>
            </a:r>
            <a:r>
              <a:rPr lang="en-GB" sz="2800" dirty="0" smtClean="0"/>
              <a:t>you </a:t>
            </a:r>
            <a:r>
              <a:rPr lang="en-GB" sz="2800" dirty="0" smtClean="0"/>
              <a:t>name the colours you are using?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Try to recognise and name the numbers you can see…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28" y="189619"/>
            <a:ext cx="1398815" cy="1398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1" y="440871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Try our Little Red Riding Hood colour by number </a:t>
            </a:r>
            <a:r>
              <a:rPr lang="en-GB" sz="3600" b="1" dirty="0" smtClean="0"/>
              <a:t>activity</a:t>
            </a:r>
            <a:endParaRPr lang="en-GB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999" y="201384"/>
            <a:ext cx="5987645" cy="63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 dirty="0" smtClean="0"/>
              <a:t>Wednesday 6</a:t>
            </a:r>
            <a:r>
              <a:rPr lang="en-GB" sz="3200" b="1" i="1" baseline="30000" dirty="0" smtClean="0"/>
              <a:t>th</a:t>
            </a:r>
            <a:r>
              <a:rPr lang="en-GB" sz="3200" b="1" i="1" dirty="0" smtClean="0"/>
              <a:t> January 2021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19469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042" y="2953758"/>
            <a:ext cx="367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More ideas…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630154">
            <a:off x="6388859" y="821968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draw your family?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 rot="248446">
            <a:off x="853805" y="4077437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count ten of your toys?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 rot="21148152">
            <a:off x="6839099" y="4050852"/>
            <a:ext cx="4196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Join in with our favourite action song. Use the link below</a:t>
            </a:r>
          </a:p>
          <a:p>
            <a:pPr algn="ctr"/>
            <a:r>
              <a:rPr lang="en-GB" sz="3200" dirty="0" smtClean="0"/>
              <a:t> </a:t>
            </a:r>
            <a:r>
              <a:rPr lang="en-GB" sz="1400" dirty="0" smtClean="0"/>
              <a:t>https://www.youtube.com/watch?v=qeSSmNRBlgY</a:t>
            </a:r>
            <a:endParaRPr lang="en-GB" sz="1400" dirty="0"/>
          </a:p>
        </p:txBody>
      </p:sp>
      <p:sp>
        <p:nvSpPr>
          <p:cNvPr id="12" name="AutoShape 2" descr="Pencil Free Download Clip Art Images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98" y="1739179"/>
            <a:ext cx="1630077" cy="1630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808022">
            <a:off x="425429" y="734870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Choose </a:t>
            </a:r>
            <a:r>
              <a:rPr lang="en-GB" sz="3200" dirty="0" smtClean="0"/>
              <a:t>your </a:t>
            </a:r>
            <a:r>
              <a:rPr lang="en-GB" sz="3200" dirty="0" smtClean="0"/>
              <a:t>favourite story to read.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96" y="471487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" b="991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8" y="1789983"/>
            <a:ext cx="1654594" cy="1691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616046"/>
            <a:ext cx="1868060" cy="18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7000" y="924638"/>
            <a:ext cx="11548699" cy="5075786"/>
            <a:chOff x="-7464398" y="-94105"/>
            <a:chExt cx="16008212" cy="6346726"/>
          </a:xfrm>
        </p:grpSpPr>
        <p:sp>
          <p:nvSpPr>
            <p:cNvPr id="2" name="TextBox 1"/>
            <p:cNvSpPr txBox="1"/>
            <p:nvPr/>
          </p:nvSpPr>
          <p:spPr>
            <a:xfrm>
              <a:off x="-7464398" y="-94105"/>
              <a:ext cx="13373352" cy="88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Can you make some cupcakes for Grandma?</a:t>
              </a:r>
              <a:endParaRPr lang="en-GB" sz="4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7830" y="2467477"/>
              <a:ext cx="5335647" cy="234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Ingredients:</a:t>
              </a:r>
              <a:endParaRPr lang="en-GB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130g </a:t>
              </a:r>
              <a:r>
                <a:rPr lang="en-GB" sz="1600" dirty="0" smtClean="0"/>
                <a:t>self raising flour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130g </a:t>
              </a:r>
              <a:r>
                <a:rPr lang="en-GB" sz="1600" dirty="0" smtClean="0"/>
                <a:t>caster sugar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2 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130g </a:t>
              </a:r>
              <a:r>
                <a:rPr lang="en-GB" sz="1600" dirty="0" smtClean="0"/>
                <a:t>margarine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Handful of chocolate chips(optional</a:t>
              </a:r>
              <a:r>
                <a:rPr lang="en-GB" dirty="0" smtClean="0"/>
                <a:t>)</a:t>
              </a:r>
            </a:p>
            <a:p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831" y="4876523"/>
              <a:ext cx="8305983" cy="1376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GB" sz="1600" dirty="0" smtClean="0"/>
                <a:t>Mix the ingredients all together in </a:t>
              </a:r>
            </a:p>
            <a:p>
              <a:r>
                <a:rPr lang="en-GB" sz="1600" dirty="0" smtClean="0"/>
                <a:t>a large mixing bowl. </a:t>
              </a:r>
            </a:p>
            <a:p>
              <a:r>
                <a:rPr lang="en-GB" sz="1600" dirty="0" smtClean="0"/>
                <a:t>2.    Add a spoon full of mixture into each case.</a:t>
              </a:r>
            </a:p>
            <a:p>
              <a:r>
                <a:rPr lang="en-GB" sz="1600" dirty="0" smtClean="0"/>
                <a:t>3.    Bake for 15 to 20 minutes at 180 degrees</a:t>
              </a:r>
              <a:r>
                <a:rPr lang="en-GB" sz="2000" dirty="0" smtClean="0"/>
                <a:t>.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176250" y="1740073"/>
              <a:ext cx="7085204" cy="962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Chocolate chip cupcakes </a:t>
              </a:r>
            </a:p>
            <a:p>
              <a:pPr algn="ctr"/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gency FB" panose="020B0503020202020204" pitchFamily="34" charset="0"/>
                </a:rPr>
                <a:t>                                                               Makes 12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1800" y="1917698"/>
            <a:ext cx="49328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Use our nursery recipe to bake cakes with your grown up.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Can you use the scales to measure the ingredients?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Can you mix the ingredients together?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Can you count out 12 cases?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7000" y="201384"/>
            <a:ext cx="5841908" cy="63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 dirty="0" smtClean="0"/>
              <a:t>Thursday 7</a:t>
            </a:r>
            <a:r>
              <a:rPr lang="en-GB" sz="3200" b="1" i="1" baseline="30000" dirty="0" smtClean="0"/>
              <a:t>th</a:t>
            </a:r>
            <a:r>
              <a:rPr lang="en-GB" sz="3200" b="1" i="1" dirty="0" smtClean="0"/>
              <a:t> January 2021</a:t>
            </a:r>
            <a:endParaRPr lang="en-GB" sz="32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1" y="23952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042" y="2953758"/>
            <a:ext cx="367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More ideas…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51928">
            <a:off x="163322" y="599255"/>
            <a:ext cx="419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build Grandma a cottage using your blocks?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 rot="346387">
            <a:off x="5981076" y="802969"/>
            <a:ext cx="452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write the numbers we have learnt…</a:t>
            </a:r>
          </a:p>
          <a:p>
            <a:pPr algn="ctr"/>
            <a:r>
              <a:rPr lang="en-GB" sz="3200" dirty="0" smtClean="0"/>
              <a:t>0,1,2,3,4,5,6,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 rot="248446">
            <a:off x="761221" y="4111406"/>
            <a:ext cx="419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See how many red objects you can find in your home.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 rot="21148152">
            <a:off x="6324423" y="3952379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Sing some number songs. </a:t>
            </a:r>
            <a:endParaRPr lang="en-GB" sz="3200" dirty="0"/>
          </a:p>
        </p:txBody>
      </p:sp>
      <p:sp>
        <p:nvSpPr>
          <p:cNvPr id="12" name="AutoShape 2" descr="Pencil Free Download Clip Art Images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54" y="1739179"/>
            <a:ext cx="1630077" cy="1630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75" y="4944024"/>
            <a:ext cx="1507449" cy="1422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657">
            <a:off x="8751627" y="5101861"/>
            <a:ext cx="3133725" cy="1457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3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56" y="1384085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73930" y="139700"/>
            <a:ext cx="6052485" cy="6819225"/>
            <a:chOff x="6355415" y="0"/>
            <a:chExt cx="6052485" cy="6819225"/>
          </a:xfrm>
        </p:grpSpPr>
        <p:sp>
          <p:nvSpPr>
            <p:cNvPr id="2" name="Rectangle 1"/>
            <p:cNvSpPr/>
            <p:nvPr/>
          </p:nvSpPr>
          <p:spPr>
            <a:xfrm>
              <a:off x="7335187" y="0"/>
              <a:ext cx="29318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WANTED 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50100" y="92333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HAVE YOU SEEN THE BIG BAD WOLF? </a:t>
              </a: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55415" y="1292662"/>
              <a:ext cx="3728385" cy="31369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75407" y="1561942"/>
              <a:ext cx="1924985" cy="718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72700" y="2583418"/>
              <a:ext cx="1930400" cy="71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5415" y="4787900"/>
              <a:ext cx="574227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crime:</a:t>
              </a:r>
            </a:p>
            <a:p>
              <a:r>
                <a:rPr lang="en-GB" dirty="0" smtClean="0"/>
                <a:t>________________________________________________</a:t>
              </a:r>
            </a:p>
            <a:p>
              <a:endParaRPr lang="en-GB" dirty="0"/>
            </a:p>
            <a:p>
              <a:r>
                <a:rPr lang="en-GB" dirty="0" smtClean="0"/>
                <a:t>________________________________________________</a:t>
              </a:r>
            </a:p>
            <a:p>
              <a:endParaRPr lang="en-GB" dirty="0"/>
            </a:p>
            <a:p>
              <a:r>
                <a:rPr lang="en-GB" dirty="0" smtClean="0"/>
                <a:t>________________________________________________</a:t>
              </a:r>
              <a:endParaRPr lang="en-GB" dirty="0"/>
            </a:p>
            <a:p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67015" y="1226424"/>
              <a:ext cx="183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Reward amount 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04500" y="2252902"/>
              <a:ext cx="127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Last seen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28300" y="3311346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Clues found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72700" y="3678356"/>
              <a:ext cx="1924985" cy="7107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1111" t="6509" r="9259" b="12231"/>
            <a:stretch/>
          </p:blipFill>
          <p:spPr>
            <a:xfrm>
              <a:off x="10949430" y="101683"/>
              <a:ext cx="1037339" cy="1141877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92" y="291873"/>
            <a:ext cx="1398815" cy="1398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57977" y="88907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Can you help us find the Big Bad Wolf?</a:t>
            </a:r>
            <a:endParaRPr lang="en-GB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82015" y="2188388"/>
            <a:ext cx="5020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Use our template or make your own to create a wanted poster to help us find the big bad wolf.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Can you draw his picture?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Can you use your magic writing to explain what he did?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Try </a:t>
            </a:r>
            <a:r>
              <a:rPr lang="en-GB" sz="2000" dirty="0" smtClean="0"/>
              <a:t>to</a:t>
            </a:r>
            <a:r>
              <a:rPr lang="en-GB" sz="2000" dirty="0" smtClean="0"/>
              <a:t> </a:t>
            </a:r>
            <a:r>
              <a:rPr lang="en-GB" sz="2000" dirty="0" smtClean="0"/>
              <a:t>use the sounds we have learnt in phonics, in your magic writing.</a:t>
            </a:r>
          </a:p>
          <a:p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126173" y="220533"/>
            <a:ext cx="5771114" cy="5692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 smtClean="0"/>
              <a:t>Friday 8</a:t>
            </a:r>
            <a:r>
              <a:rPr lang="en-GB" sz="2800" b="1" i="1" baseline="30000" dirty="0" smtClean="0"/>
              <a:t>th</a:t>
            </a:r>
            <a:r>
              <a:rPr lang="en-GB" sz="2800" b="1" i="1" dirty="0" smtClean="0"/>
              <a:t> January 2021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7695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735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Simpson [ Wheatley Hill Primary School ]</dc:creator>
  <cp:lastModifiedBy>M. Simpson [ Wheatley Hill Primary School ]</cp:lastModifiedBy>
  <cp:revision>31</cp:revision>
  <dcterms:created xsi:type="dcterms:W3CDTF">2021-01-04T11:29:33Z</dcterms:created>
  <dcterms:modified xsi:type="dcterms:W3CDTF">2021-01-04T16:31:36Z</dcterms:modified>
</cp:coreProperties>
</file>