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6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7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7F9"/>
    <a:srgbClr val="FF33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write-the-opening-of-an-explanation-text-6hk30c?from_query=explanation+tex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7.png"/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57.png"/><Relationship Id="rId5" Type="http://schemas.openxmlformats.org/officeDocument/2006/relationships/image" Target="../media/image78.png"/><Relationship Id="rId10" Type="http://schemas.openxmlformats.org/officeDocument/2006/relationships/image" Target="../media/image30.png"/><Relationship Id="rId4" Type="http://schemas.openxmlformats.org/officeDocument/2006/relationships/image" Target="../media/image77.png"/><Relationship Id="rId9" Type="http://schemas.openxmlformats.org/officeDocument/2006/relationships/image" Target="../media/image29.pn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4.png"/><Relationship Id="rId7" Type="http://schemas.openxmlformats.org/officeDocument/2006/relationships/image" Target="../media/image2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4.png"/><Relationship Id="rId7" Type="http://schemas.openxmlformats.org/officeDocument/2006/relationships/image" Target="../media/image79.png"/><Relationship Id="rId12" Type="http://schemas.openxmlformats.org/officeDocument/2006/relationships/image" Target="../media/image9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9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6.png"/><Relationship Id="rId12" Type="http://schemas.openxmlformats.org/officeDocument/2006/relationships/image" Target="../media/image9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91.png"/><Relationship Id="rId5" Type="http://schemas.openxmlformats.org/officeDocument/2006/relationships/image" Target="../media/image83.png"/><Relationship Id="rId10" Type="http://schemas.openxmlformats.org/officeDocument/2006/relationships/image" Target="../media/image89.png"/><Relationship Id="rId4" Type="http://schemas.openxmlformats.org/officeDocument/2006/relationships/image" Target="../media/image78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write-the-second-section-of-an-explanation-text-68wkcr?from_query=explanation+tex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0.png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58.png"/><Relationship Id="rId9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8.png"/><Relationship Id="rId7" Type="http://schemas.openxmlformats.org/officeDocument/2006/relationships/image" Target="../media/image31.png"/><Relationship Id="rId12" Type="http://schemas.openxmlformats.org/officeDocument/2006/relationships/image" Target="../media/image10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8.png"/><Relationship Id="rId5" Type="http://schemas.openxmlformats.org/officeDocument/2006/relationships/image" Target="../media/image103.png"/><Relationship Id="rId10" Type="http://schemas.openxmlformats.org/officeDocument/2006/relationships/image" Target="../media/image107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115.png"/><Relationship Id="rId3" Type="http://schemas.openxmlformats.org/officeDocument/2006/relationships/image" Target="../media/image73.png"/><Relationship Id="rId7" Type="http://schemas.openxmlformats.org/officeDocument/2006/relationships/image" Target="../media/image98.png"/><Relationship Id="rId12" Type="http://schemas.openxmlformats.org/officeDocument/2006/relationships/image" Target="../media/image37.png"/><Relationship Id="rId17" Type="http://schemas.openxmlformats.org/officeDocument/2006/relationships/image" Target="../media/image58.png"/><Relationship Id="rId2" Type="http://schemas.openxmlformats.org/officeDocument/2006/relationships/image" Target="../media/image72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13.png"/><Relationship Id="rId5" Type="http://schemas.openxmlformats.org/officeDocument/2006/relationships/image" Target="../media/image96.png"/><Relationship Id="rId15" Type="http://schemas.openxmlformats.org/officeDocument/2006/relationships/image" Target="../media/image30.png"/><Relationship Id="rId10" Type="http://schemas.openxmlformats.org/officeDocument/2006/relationships/image" Target="../media/image112.png"/><Relationship Id="rId4" Type="http://schemas.openxmlformats.org/officeDocument/2006/relationships/image" Target="../media/image64.png"/><Relationship Id="rId9" Type="http://schemas.openxmlformats.org/officeDocument/2006/relationships/image" Target="../media/image111.png"/><Relationship Id="rId1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18.png"/><Relationship Id="rId3" Type="http://schemas.openxmlformats.org/officeDocument/2006/relationships/image" Target="../media/image83.png"/><Relationship Id="rId7" Type="http://schemas.openxmlformats.org/officeDocument/2006/relationships/image" Target="../media/image58.png"/><Relationship Id="rId12" Type="http://schemas.openxmlformats.org/officeDocument/2006/relationships/image" Target="../media/image11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16.png"/><Relationship Id="rId5" Type="http://schemas.openxmlformats.org/officeDocument/2006/relationships/image" Target="../media/image30.png"/><Relationship Id="rId10" Type="http://schemas.openxmlformats.org/officeDocument/2006/relationships/image" Target="../media/image98.png"/><Relationship Id="rId4" Type="http://schemas.openxmlformats.org/officeDocument/2006/relationships/image" Target="../media/image29.png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3.png"/><Relationship Id="rId7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98.png"/><Relationship Id="rId5" Type="http://schemas.openxmlformats.org/officeDocument/2006/relationships/image" Target="../media/image29.png"/><Relationship Id="rId10" Type="http://schemas.openxmlformats.org/officeDocument/2006/relationships/image" Target="../media/image97.png"/><Relationship Id="rId4" Type="http://schemas.openxmlformats.org/officeDocument/2006/relationships/image" Target="../media/image84.png"/><Relationship Id="rId9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4.png"/><Relationship Id="rId7" Type="http://schemas.openxmlformats.org/officeDocument/2006/relationships/image" Target="../media/image96.png"/><Relationship Id="rId12" Type="http://schemas.openxmlformats.org/officeDocument/2006/relationships/image" Target="../media/image11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17.png"/><Relationship Id="rId5" Type="http://schemas.openxmlformats.org/officeDocument/2006/relationships/image" Target="../media/image91.png"/><Relationship Id="rId10" Type="http://schemas.openxmlformats.org/officeDocument/2006/relationships/image" Target="../media/image116.png"/><Relationship Id="rId4" Type="http://schemas.openxmlformats.org/officeDocument/2006/relationships/image" Target="../media/image89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8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evaluating-6cup2d?from_query=evaluating+writ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24.png"/><Relationship Id="rId3" Type="http://schemas.openxmlformats.org/officeDocument/2006/relationships/image" Target="../media/image122.png"/><Relationship Id="rId7" Type="http://schemas.openxmlformats.org/officeDocument/2006/relationships/image" Target="../media/image79.png"/><Relationship Id="rId12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2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2.png"/><Relationship Id="rId7" Type="http://schemas.openxmlformats.org/officeDocument/2006/relationships/image" Target="../media/image12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83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123.png"/><Relationship Id="rId7" Type="http://schemas.openxmlformats.org/officeDocument/2006/relationships/image" Target="../media/image110.png"/><Relationship Id="rId12" Type="http://schemas.openxmlformats.org/officeDocument/2006/relationships/image" Target="../media/image1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37.png"/><Relationship Id="rId5" Type="http://schemas.openxmlformats.org/officeDocument/2006/relationships/image" Target="../media/image97.png"/><Relationship Id="rId15" Type="http://schemas.openxmlformats.org/officeDocument/2006/relationships/image" Target="../media/image73.png"/><Relationship Id="rId10" Type="http://schemas.openxmlformats.org/officeDocument/2006/relationships/image" Target="../media/image113.png"/><Relationship Id="rId4" Type="http://schemas.openxmlformats.org/officeDocument/2006/relationships/image" Target="../media/image96.png"/><Relationship Id="rId9" Type="http://schemas.openxmlformats.org/officeDocument/2006/relationships/image" Target="../media/image112.png"/><Relationship Id="rId1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3.png"/><Relationship Id="rId7" Type="http://schemas.openxmlformats.org/officeDocument/2006/relationships/image" Target="../media/image13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04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Date</a:t>
            </a:r>
            <a:r>
              <a:rPr lang="en-GB" dirty="0" smtClean="0"/>
              <a:t>: </a:t>
            </a:r>
            <a:r>
              <a:rPr lang="en-GB" sz="3200" dirty="0" smtClean="0"/>
              <a:t>Monday 1st February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To be able </a:t>
            </a:r>
            <a:r>
              <a:rPr lang="en-GB" sz="4000" dirty="0" smtClean="0"/>
              <a:t>to identify what are ‘near-homophones.’ 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078" y="174767"/>
            <a:ext cx="90228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Nd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February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To be able to write an introductory paragraph using present tense.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1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3897" y="5829054"/>
            <a:ext cx="112087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</a:t>
            </a:r>
            <a:r>
              <a:rPr lang="en-GB" dirty="0" smtClean="0"/>
              <a:t>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teachers.thenational.academy/lessons/to-write-the-opening-of-an-explanation-text-6hk30c?from_query=explanation+texts</a:t>
            </a:r>
            <a:r>
              <a:rPr lang="en-GB" dirty="0" smtClean="0"/>
              <a:t>  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5107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80" y="113335"/>
            <a:ext cx="6743520" cy="218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94" y="4067166"/>
            <a:ext cx="3887131" cy="1003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67"/>
          <a:stretch/>
        </p:blipFill>
        <p:spPr>
          <a:xfrm>
            <a:off x="1336944" y="3195172"/>
            <a:ext cx="1612600" cy="846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77" y="5784038"/>
            <a:ext cx="1116409" cy="860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40" y="2993606"/>
            <a:ext cx="1248892" cy="878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20" y="5578938"/>
            <a:ext cx="1825811" cy="7033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885913" y="3107267"/>
            <a:ext cx="329554" cy="944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13867" y="5071050"/>
            <a:ext cx="361836" cy="1143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3"/>
          </p:cNvCxnSpPr>
          <p:nvPr/>
        </p:nvCxnSpPr>
        <p:spPr>
          <a:xfrm flipH="1" flipV="1">
            <a:off x="2949544" y="3618361"/>
            <a:ext cx="884259" cy="45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42733" y="5071050"/>
            <a:ext cx="539594" cy="486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35800" y="5086917"/>
            <a:ext cx="579777" cy="94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 flipV="1">
            <a:off x="6829479" y="3433032"/>
            <a:ext cx="1278061" cy="61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6" y="2661602"/>
            <a:ext cx="1152381" cy="7714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19" y="5896552"/>
            <a:ext cx="1152381" cy="771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32" y="4904864"/>
            <a:ext cx="2200000" cy="819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34" y="5557727"/>
            <a:ext cx="1171544" cy="11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3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700"/>
            <a:ext cx="50927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1" y="2100313"/>
            <a:ext cx="5028392" cy="1115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658294"/>
            <a:ext cx="1171544" cy="1171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43" y="2723046"/>
            <a:ext cx="5468333" cy="12135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641975" y="2606302"/>
            <a:ext cx="577850" cy="317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21" y="5186413"/>
            <a:ext cx="3395980" cy="1212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" y="5186413"/>
            <a:ext cx="1615019" cy="1212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43" y="5177347"/>
            <a:ext cx="1385832" cy="12219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27" y="5186413"/>
            <a:ext cx="4648023" cy="156190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172174" y="5775162"/>
            <a:ext cx="3443427" cy="13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77655" y="6531076"/>
            <a:ext cx="3443427" cy="13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4288939"/>
            <a:ext cx="3305175" cy="8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8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" y="76246"/>
            <a:ext cx="5617541" cy="1009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073" t="14750" r="42752" b="42349"/>
          <a:stretch/>
        </p:blipFill>
        <p:spPr>
          <a:xfrm>
            <a:off x="259129" y="1408168"/>
            <a:ext cx="4814047" cy="4274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99" y="1560568"/>
            <a:ext cx="6036302" cy="39639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790950" y="1743075"/>
            <a:ext cx="4281479" cy="150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52450" y="2324100"/>
            <a:ext cx="6110279" cy="290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238407" y="1999059"/>
            <a:ext cx="5135412" cy="2222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09950" y="4546169"/>
            <a:ext cx="3252779" cy="67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8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66720"/>
            <a:ext cx="3355547" cy="1133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8" y="66720"/>
            <a:ext cx="1285476" cy="1133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71" y="1338312"/>
            <a:ext cx="4147044" cy="1481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1091" y="3737238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91810" y="5049690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2221" y="5944955"/>
            <a:ext cx="777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the tectonic plates move, it feels like the Earth is shaking or quaking. Therefore we call it an Earthquake.   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485" y="6591286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00" y="170906"/>
            <a:ext cx="2590476" cy="723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19" y="170906"/>
            <a:ext cx="2552381" cy="723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6" y="3124833"/>
            <a:ext cx="866667" cy="723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6" y="4450625"/>
            <a:ext cx="866667" cy="723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61" y="5888570"/>
            <a:ext cx="866667" cy="723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3040633"/>
            <a:ext cx="1114286" cy="7238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85" y="3042587"/>
            <a:ext cx="961905" cy="721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40" y="3040633"/>
            <a:ext cx="1361905" cy="7238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07" y="4208028"/>
            <a:ext cx="4586065" cy="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66720"/>
            <a:ext cx="3355547" cy="1133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07940" y="3749652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58659" y="5048086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7485" y="656474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81" y="3070372"/>
            <a:ext cx="866667" cy="723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6" y="4450625"/>
            <a:ext cx="866667" cy="723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61" y="5888570"/>
            <a:ext cx="866667" cy="723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7" y="52070"/>
            <a:ext cx="1302091" cy="1148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42" y="1708848"/>
            <a:ext cx="4376808" cy="1098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1589717"/>
            <a:ext cx="2742857" cy="742857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871578" y="1863090"/>
            <a:ext cx="885964" cy="39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5964" y="1094538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</a:t>
            </a:r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 - – 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3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sentences adding you own information to create an introduction. </a:t>
            </a:r>
            <a:endParaRPr lang="en-US" sz="1100" dirty="0" smtClean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52070"/>
            <a:ext cx="892200" cy="7079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9026550" y="52069"/>
            <a:ext cx="1695501" cy="7225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86" y="55330"/>
            <a:ext cx="1174675" cy="6304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7" y="2945376"/>
            <a:ext cx="4973910" cy="7896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43" y="4105388"/>
            <a:ext cx="5714732" cy="9673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90" y="5498514"/>
            <a:ext cx="5231185" cy="10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66720"/>
            <a:ext cx="3355547" cy="1133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4" y="2836277"/>
            <a:ext cx="2590476" cy="723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7" y="52070"/>
            <a:ext cx="1302091" cy="1148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42" y="1708848"/>
            <a:ext cx="4376808" cy="1098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1589717"/>
            <a:ext cx="2742857" cy="742857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871578" y="1863090"/>
            <a:ext cx="885964" cy="39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97729" y="4166461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721" y="1100779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Use what, where and when to write </a:t>
            </a:r>
            <a:r>
              <a:rPr lang="en-US" sz="1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6 </a:t>
            </a:r>
            <a:r>
              <a:rPr lang="en-US" sz="1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sentences for your introduction.</a:t>
            </a:r>
            <a:endParaRPr lang="en-US" sz="1200" dirty="0" smtClean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52070"/>
            <a:ext cx="892200" cy="707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9026550" y="52069"/>
            <a:ext cx="1695501" cy="7225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86" y="55330"/>
            <a:ext cx="1174675" cy="6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25661"/>
            <a:ext cx="1285476" cy="1133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71" y="1338312"/>
            <a:ext cx="4147044" cy="1481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1091" y="3737238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91810" y="5049690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2221" y="5944955"/>
            <a:ext cx="777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the tectonic plates move, it feels like the Earth is shaking or quaking. Therefore we call it an Earthquake.   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485" y="6591286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6" y="3124833"/>
            <a:ext cx="866667" cy="723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6" y="4450625"/>
            <a:ext cx="866667" cy="723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61" y="5888570"/>
            <a:ext cx="866667" cy="7238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3040633"/>
            <a:ext cx="1114286" cy="7238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85" y="3042587"/>
            <a:ext cx="961905" cy="721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40" y="3040633"/>
            <a:ext cx="1361905" cy="7238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07" y="4208028"/>
            <a:ext cx="4586065" cy="8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1" y="125661"/>
            <a:ext cx="3009048" cy="1091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64" y="2806445"/>
            <a:ext cx="3856262" cy="299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07940" y="3749652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58659" y="5048086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7485" y="656474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81" y="3070372"/>
            <a:ext cx="866667" cy="723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6" y="4450625"/>
            <a:ext cx="866667" cy="723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61" y="5888570"/>
            <a:ext cx="866667" cy="723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96" y="77362"/>
            <a:ext cx="1302091" cy="1148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42" y="1708848"/>
            <a:ext cx="4376808" cy="1098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56" y="2986096"/>
            <a:ext cx="4973910" cy="7896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45" y="4117410"/>
            <a:ext cx="5714732" cy="9673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48" y="5509736"/>
            <a:ext cx="5231185" cy="10601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" y="77362"/>
            <a:ext cx="3009048" cy="1091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8" y="2871108"/>
            <a:ext cx="3397517" cy="2626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79" y="852049"/>
            <a:ext cx="885714" cy="780952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10082784" y="1647651"/>
            <a:ext cx="136584" cy="158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4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</a:t>
            </a:r>
            <a:r>
              <a:rPr lang="en-GB" dirty="0" smtClean="0"/>
              <a:t>:</a:t>
            </a:r>
          </a:p>
          <a:p>
            <a:r>
              <a:rPr lang="en-GB" dirty="0"/>
              <a:t>https://teachers.thenational.academy/lessons/to-investigate-homophones-69jk0r?from_query=near+homophones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351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7" y="52070"/>
            <a:ext cx="1302091" cy="1148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42" y="1708848"/>
            <a:ext cx="4376808" cy="109801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97729" y="4166461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" y="77362"/>
            <a:ext cx="3388592" cy="1091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8" y="2871108"/>
            <a:ext cx="3397517" cy="26261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130836" y="1781175"/>
            <a:ext cx="0" cy="141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79" y="975425"/>
            <a:ext cx="88571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-10603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Wednesday 3rd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TO be able to write a main paragraph using the features of an explanatory text.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8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7440" y="5829054"/>
            <a:ext cx="112087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</a:t>
            </a:r>
            <a:r>
              <a:rPr lang="en-GB" dirty="0" smtClean="0"/>
              <a:t>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teachers.thenational.academy/lessons/to-write-the-second-section-of-an-explanation-text-68wkcr?from_query=explanation+texts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7579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65" y="43155"/>
            <a:ext cx="6243310" cy="149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073" t="58221" r="42752" b="6697"/>
          <a:stretch/>
        </p:blipFill>
        <p:spPr>
          <a:xfrm>
            <a:off x="314456" y="1943569"/>
            <a:ext cx="3488255" cy="2533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9162" t="14857" r="42767" b="5127"/>
          <a:stretch/>
        </p:blipFill>
        <p:spPr>
          <a:xfrm>
            <a:off x="8439282" y="1632043"/>
            <a:ext cx="3599901" cy="5073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11" y="2348315"/>
            <a:ext cx="4228571" cy="339047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2257425" y="2604346"/>
            <a:ext cx="3112742" cy="91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74167" y="3333750"/>
            <a:ext cx="4236543" cy="85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45436" y="5528622"/>
            <a:ext cx="4260564" cy="102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" y="1944196"/>
            <a:ext cx="423826" cy="507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" y="3167733"/>
            <a:ext cx="449137" cy="5374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64" y="2604346"/>
            <a:ext cx="377209" cy="4514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97" y="3768910"/>
            <a:ext cx="404776" cy="48440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314456" y="3705225"/>
            <a:ext cx="5235690" cy="1172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11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2" y="2161339"/>
            <a:ext cx="1757295" cy="1197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42" y="200070"/>
            <a:ext cx="5982457" cy="111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9" y="4510759"/>
            <a:ext cx="2832043" cy="122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67" y="2418932"/>
            <a:ext cx="2974783" cy="682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14" y="4691041"/>
            <a:ext cx="3885714" cy="72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68" y="2313485"/>
            <a:ext cx="3285882" cy="911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87" y="4981442"/>
            <a:ext cx="294113" cy="385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527026" y="4652946"/>
            <a:ext cx="824865" cy="761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45" y="4644202"/>
            <a:ext cx="1053442" cy="761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91" y="4644202"/>
            <a:ext cx="821552" cy="761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78" y="4644202"/>
            <a:ext cx="618396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0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2" y="2161339"/>
            <a:ext cx="1757295" cy="1197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9" y="4510759"/>
            <a:ext cx="2832043" cy="122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67" y="2418932"/>
            <a:ext cx="2974783" cy="682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14" y="4691041"/>
            <a:ext cx="3885714" cy="72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68" y="2313485"/>
            <a:ext cx="3285882" cy="911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887" y="4981442"/>
            <a:ext cx="294113" cy="385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527026" y="4652946"/>
            <a:ext cx="824865" cy="761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9" y="4644202"/>
            <a:ext cx="1053442" cy="761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91" y="4644202"/>
            <a:ext cx="821552" cy="761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78" y="4644202"/>
            <a:ext cx="618396" cy="76190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2500597" y="2760064"/>
            <a:ext cx="1590817" cy="229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7960238" y="2760063"/>
            <a:ext cx="1123629" cy="228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1"/>
          </p:cNvCxnSpPr>
          <p:nvPr/>
        </p:nvCxnSpPr>
        <p:spPr>
          <a:xfrm>
            <a:off x="7547000" y="2702378"/>
            <a:ext cx="980026" cy="233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</p:cNvCxnSpPr>
          <p:nvPr/>
        </p:nvCxnSpPr>
        <p:spPr>
          <a:xfrm flipV="1">
            <a:off x="3037972" y="2619375"/>
            <a:ext cx="1277096" cy="250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68" y="133832"/>
            <a:ext cx="3131263" cy="12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85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66720"/>
            <a:ext cx="3355547" cy="1133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8" y="66720"/>
            <a:ext cx="1285476" cy="1133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71" y="1338312"/>
            <a:ext cx="4147044" cy="1481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1091" y="3737238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91810" y="5049690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99029" y="6591286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2986725"/>
            <a:ext cx="637632" cy="7630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4283597"/>
            <a:ext cx="640160" cy="7660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7" y="5828219"/>
            <a:ext cx="637632" cy="763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54" y="2986725"/>
            <a:ext cx="980952" cy="7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06" y="2986725"/>
            <a:ext cx="1019048" cy="7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22" y="2986725"/>
            <a:ext cx="1447619" cy="7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41" y="2986725"/>
            <a:ext cx="1447619" cy="7714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15" y="3280895"/>
            <a:ext cx="500102" cy="456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54" y="4180863"/>
            <a:ext cx="5161905" cy="85627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99029" y="5756983"/>
            <a:ext cx="777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Finally, the movement causes friction </a:t>
            </a:r>
            <a:r>
              <a:rPr lang="en-GB" dirty="0" smtClean="0"/>
              <a:t>between the plates. Which creates a </a:t>
            </a:r>
            <a:r>
              <a:rPr lang="en-GB" dirty="0" smtClean="0"/>
              <a:t>build up of pressure. Eventually, when the pressure is released it creates an Earthquake. </a:t>
            </a:r>
            <a:endParaRPr lang="en-GB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299029" y="606741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99029" y="6362686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5" y="38415"/>
            <a:ext cx="892200" cy="7079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027415" y="44089"/>
            <a:ext cx="1695501" cy="7225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67" y="59010"/>
            <a:ext cx="953660" cy="6498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851" y="59010"/>
            <a:ext cx="1128512" cy="63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01" y="2936947"/>
            <a:ext cx="2762624" cy="15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66720"/>
            <a:ext cx="3355547" cy="1133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v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07940" y="3749652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58659" y="5048086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7485" y="656474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7" y="52070"/>
            <a:ext cx="1302091" cy="11480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5964" y="1094538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</a:t>
            </a:r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 </a:t>
            </a:r>
            <a:r>
              <a:rPr lang="en-US" sz="3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-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3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sentences using adverbs and subordinate conjunctions. </a:t>
            </a:r>
            <a:endParaRPr lang="en-US" sz="1100" dirty="0" smtClean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77" y="87466"/>
            <a:ext cx="892200" cy="707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58177" y="93140"/>
            <a:ext cx="1695501" cy="7225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29" y="108061"/>
            <a:ext cx="953660" cy="649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3" y="108061"/>
            <a:ext cx="1128512" cy="6347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2986725"/>
            <a:ext cx="637632" cy="7630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4283597"/>
            <a:ext cx="640160" cy="7660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7" y="5828219"/>
            <a:ext cx="637632" cy="763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52" y="2894388"/>
            <a:ext cx="5854197" cy="81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3" y="4167830"/>
            <a:ext cx="6605312" cy="88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59" y="5591175"/>
            <a:ext cx="7534670" cy="9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3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1" y="66720"/>
            <a:ext cx="3355547" cy="1133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7" y="52070"/>
            <a:ext cx="1302091" cy="1148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42" y="1708848"/>
            <a:ext cx="4376808" cy="109801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97729" y="4166461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721" y="1100779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Use adverbs and subordinate conjunctions to write </a:t>
            </a:r>
            <a:r>
              <a:rPr lang="en-US" sz="1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6 </a:t>
            </a:r>
            <a:r>
              <a:rPr lang="en-US" sz="1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sentences for your introduction.</a:t>
            </a:r>
            <a:endParaRPr lang="en-US" sz="1200" dirty="0" smtClean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77" y="87466"/>
            <a:ext cx="892200" cy="707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58177" y="93140"/>
            <a:ext cx="1695501" cy="7225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29" y="108061"/>
            <a:ext cx="953660" cy="649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13" y="108061"/>
            <a:ext cx="1128512" cy="6347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9" y="3403393"/>
            <a:ext cx="637632" cy="7630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8" y="4910815"/>
            <a:ext cx="640160" cy="7660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9" y="6015344"/>
            <a:ext cx="637632" cy="7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8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96" y="77362"/>
            <a:ext cx="1302091" cy="1148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42" y="1708848"/>
            <a:ext cx="4376808" cy="10980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" y="77362"/>
            <a:ext cx="3009048" cy="1091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78" y="2871108"/>
            <a:ext cx="3397517" cy="2626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79" y="852049"/>
            <a:ext cx="885714" cy="7809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v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791691" y="3748909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31345" y="5056012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6425" y="6593882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2986725"/>
            <a:ext cx="637632" cy="7630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4283597"/>
            <a:ext cx="640160" cy="7660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7" y="5828219"/>
            <a:ext cx="637632" cy="7630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03" y="2893645"/>
            <a:ext cx="5854197" cy="8161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99" y="4175756"/>
            <a:ext cx="6605312" cy="8802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99" y="5620316"/>
            <a:ext cx="7534670" cy="9218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46" y="2871108"/>
            <a:ext cx="2922217" cy="225878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10082784" y="1647651"/>
            <a:ext cx="136584" cy="158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7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" y="4022271"/>
            <a:ext cx="2645228" cy="264522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645921" y="1460468"/>
            <a:ext cx="7994468" cy="2675143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10" y="4556717"/>
            <a:ext cx="2110782" cy="2110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06" y="5235917"/>
            <a:ext cx="2009524" cy="7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28" y="2172872"/>
            <a:ext cx="3208586" cy="1226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" y="50124"/>
            <a:ext cx="5133333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964" y="2821512"/>
            <a:ext cx="11660762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7" y="52070"/>
            <a:ext cx="1302091" cy="1148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42" y="1708848"/>
            <a:ext cx="4376808" cy="109801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97729" y="4166461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9" y="3403393"/>
            <a:ext cx="637632" cy="7630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8" y="4910815"/>
            <a:ext cx="640160" cy="7660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9" y="6015344"/>
            <a:ext cx="637632" cy="763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" y="77362"/>
            <a:ext cx="3295225" cy="10916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79" y="852049"/>
            <a:ext cx="885714" cy="7809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26" y="2862749"/>
            <a:ext cx="2922217" cy="225878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10082784" y="1647651"/>
            <a:ext cx="136584" cy="158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29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6761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Thursday </a:t>
            </a:r>
            <a:r>
              <a:rPr lang="en-GB" sz="3200" dirty="0"/>
              <a:t>4</a:t>
            </a:r>
            <a:r>
              <a:rPr lang="en-GB" sz="3200" dirty="0" smtClean="0"/>
              <a:t>th February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To be able to evaluate and improve my work.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9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prefer</a:t>
            </a:r>
            <a:r>
              <a:rPr lang="en-GB" dirty="0" smtClean="0"/>
              <a:t>: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teachers.thenational.academy/lessons/evaluating-6cup2d?from_query=evaluating+writing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39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65" y="1843168"/>
            <a:ext cx="7005938" cy="1966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5130996"/>
            <a:ext cx="1612709" cy="1612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55" y="5561159"/>
            <a:ext cx="2125719" cy="795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1" y="128674"/>
            <a:ext cx="6548134" cy="13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1" y="4010071"/>
            <a:ext cx="6052593" cy="9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37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3"/>
          <a:stretch/>
        </p:blipFill>
        <p:spPr>
          <a:xfrm>
            <a:off x="6953251" y="2676524"/>
            <a:ext cx="4019549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636450"/>
            <a:ext cx="4019549" cy="1057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483" y="1619294"/>
            <a:ext cx="6317236" cy="39862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58554" y="2509534"/>
            <a:ext cx="3313791" cy="1883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59994" y="3623835"/>
            <a:ext cx="3800588" cy="3699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29890" y="3959890"/>
            <a:ext cx="490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the tectonic plates move, it feels like the Earth is shaking or quaking. Therefore we call it an Earthquake.   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98006" y="4528711"/>
            <a:ext cx="4506904" cy="121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9" y="1669511"/>
            <a:ext cx="816035" cy="858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2725381"/>
            <a:ext cx="816034" cy="723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3" y="3992085"/>
            <a:ext cx="833269" cy="723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18" y="1820357"/>
            <a:ext cx="853539" cy="723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51" y="1820357"/>
            <a:ext cx="777505" cy="721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50" y="1827060"/>
            <a:ext cx="918238" cy="7238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53" y="2734736"/>
            <a:ext cx="3602029" cy="85403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398006" y="4274623"/>
            <a:ext cx="4585303" cy="69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98006" y="4883220"/>
            <a:ext cx="117315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9" y="2676523"/>
            <a:ext cx="823500" cy="772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19" y="3708508"/>
            <a:ext cx="859391" cy="8063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18" y="4723337"/>
            <a:ext cx="853870" cy="8011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8" y="66720"/>
            <a:ext cx="1285476" cy="11334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" y="66720"/>
            <a:ext cx="3433543" cy="11109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48" y="1636450"/>
            <a:ext cx="2118538" cy="16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67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3"/>
          <a:stretch/>
        </p:blipFill>
        <p:spPr>
          <a:xfrm>
            <a:off x="838201" y="3280333"/>
            <a:ext cx="4238679" cy="3003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65468"/>
            <a:ext cx="4238680" cy="1114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80" y="3280333"/>
            <a:ext cx="876190" cy="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80" y="4381950"/>
            <a:ext cx="876190" cy="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80" y="5483567"/>
            <a:ext cx="876190" cy="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5" y="86887"/>
            <a:ext cx="1302091" cy="1148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05" y="192845"/>
            <a:ext cx="4171800" cy="101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89" y="431278"/>
            <a:ext cx="4414074" cy="1093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89" y="1708343"/>
            <a:ext cx="4479895" cy="17572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7245963" y="264654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78873" y="3157537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89" y="3599095"/>
            <a:ext cx="4479895" cy="30666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7245963" y="511807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245626" y="548499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45625" y="5872658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56833" y="626921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76" y="1868656"/>
            <a:ext cx="2547803" cy="3995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79" y="2744743"/>
            <a:ext cx="823500" cy="772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88" y="3517410"/>
            <a:ext cx="859391" cy="806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09" y="4323752"/>
            <a:ext cx="853870" cy="80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79" y="5063167"/>
            <a:ext cx="853870" cy="8011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4806" y="1868656"/>
            <a:ext cx="7227009" cy="396981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96320" y="2888473"/>
            <a:ext cx="3791024" cy="8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62297" y="4196523"/>
            <a:ext cx="4347927" cy="1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6321" y="5392983"/>
            <a:ext cx="498413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8" y="2018698"/>
            <a:ext cx="634987" cy="796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8" y="3278802"/>
            <a:ext cx="634987" cy="774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" y="4880683"/>
            <a:ext cx="636592" cy="771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59" y="2035249"/>
            <a:ext cx="760847" cy="780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07" y="2058213"/>
            <a:ext cx="826976" cy="7802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85" y="2058213"/>
            <a:ext cx="1035046" cy="780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31" y="2071735"/>
            <a:ext cx="993820" cy="7802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62" y="2390425"/>
            <a:ext cx="431613" cy="4615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13" y="3230517"/>
            <a:ext cx="4333911" cy="8660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96320" y="4558680"/>
            <a:ext cx="481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Finally, the movement causes friction </a:t>
            </a:r>
            <a:r>
              <a:rPr lang="en-GB" dirty="0" smtClean="0"/>
              <a:t>between the plates. Which creates a </a:t>
            </a:r>
            <a:r>
              <a:rPr lang="en-GB" dirty="0" smtClean="0"/>
              <a:t>build up of pressure. Eventually, when the pressure is released it creates an Earthquake. 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6321" y="4869108"/>
            <a:ext cx="498413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96321" y="5164383"/>
            <a:ext cx="498413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51" y="1935940"/>
            <a:ext cx="1712196" cy="16055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" y="221424"/>
            <a:ext cx="4350519" cy="11701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37" y="235608"/>
            <a:ext cx="1285476" cy="11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2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3031142"/>
            <a:ext cx="876190" cy="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4011221"/>
            <a:ext cx="876190" cy="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4901260"/>
            <a:ext cx="876190" cy="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5" y="86887"/>
            <a:ext cx="1302091" cy="1148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89" y="431278"/>
            <a:ext cx="4414074" cy="1093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89" y="1697188"/>
            <a:ext cx="4479895" cy="194285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7245963" y="264654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89" y="3831142"/>
            <a:ext cx="4479895" cy="29030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7278873" y="3157537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245963" y="511807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245626" y="548499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45625" y="5872658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56833" y="6269210"/>
            <a:ext cx="4200525" cy="14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21" y="86887"/>
            <a:ext cx="4677360" cy="11480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5" y="1876985"/>
            <a:ext cx="4893015" cy="48571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5934175"/>
            <a:ext cx="876190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0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33" y="695456"/>
            <a:ext cx="7170044" cy="3819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76" y="3209924"/>
            <a:ext cx="3464373" cy="34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9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Friday 29th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To be able to </a:t>
            </a:r>
            <a:r>
              <a:rPr lang="en-GB" sz="4000" dirty="0" smtClean="0"/>
              <a:t>spell near homophones.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1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931211" y="2639009"/>
            <a:ext cx="1544492" cy="37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5" idx="1"/>
          </p:cNvCxnSpPr>
          <p:nvPr/>
        </p:nvCxnSpPr>
        <p:spPr>
          <a:xfrm>
            <a:off x="3931211" y="3946930"/>
            <a:ext cx="1662408" cy="4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64" y="3123033"/>
            <a:ext cx="914286" cy="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5130996"/>
            <a:ext cx="1612709" cy="1612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35" y="5537350"/>
            <a:ext cx="2038095" cy="8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51" y="213723"/>
            <a:ext cx="2277494" cy="140895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5" y="2151604"/>
            <a:ext cx="3738365" cy="2743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7" y="5030115"/>
            <a:ext cx="4234065" cy="1762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10" y="3831960"/>
            <a:ext cx="3715844" cy="1299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02" y="2081222"/>
            <a:ext cx="3145783" cy="10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066001"/>
            <a:ext cx="7132093" cy="40888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One </a:t>
            </a:r>
          </a:p>
          <a:p>
            <a:pPr marL="514350" indent="-514350">
              <a:buAutoNum type="arabicPeriod"/>
            </a:pPr>
            <a:r>
              <a:rPr lang="en-GB" dirty="0" smtClean="0"/>
              <a:t>Won</a:t>
            </a:r>
          </a:p>
          <a:p>
            <a:pPr marL="514350" indent="-514350">
              <a:buAutoNum type="arabicPeriod"/>
            </a:pPr>
            <a:r>
              <a:rPr lang="en-GB" dirty="0" smtClean="0"/>
              <a:t>Loose </a:t>
            </a:r>
          </a:p>
          <a:p>
            <a:pPr marL="514350" indent="-514350">
              <a:buAutoNum type="arabicPeriod"/>
            </a:pPr>
            <a:r>
              <a:rPr lang="en-GB" dirty="0" smtClean="0"/>
              <a:t>Lose </a:t>
            </a:r>
          </a:p>
          <a:p>
            <a:pPr marL="514350" indent="-514350">
              <a:buAutoNum type="arabicPeriod"/>
            </a:pPr>
            <a:r>
              <a:rPr lang="en-GB" dirty="0" smtClean="0"/>
              <a:t>Quiet </a:t>
            </a:r>
          </a:p>
          <a:p>
            <a:pPr marL="514350" indent="-514350">
              <a:buAutoNum type="arabicPeriod"/>
            </a:pPr>
            <a:r>
              <a:rPr lang="en-GB" dirty="0" smtClean="0"/>
              <a:t>Quite 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363" y="1335820"/>
            <a:ext cx="1632045" cy="83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8" y="1057523"/>
            <a:ext cx="8039726" cy="9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9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One: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Won </a:t>
            </a:r>
            <a:r>
              <a:rPr lang="en-GB" sz="2000" b="1" dirty="0" smtClean="0"/>
              <a:t>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Loose</a:t>
            </a:r>
            <a:r>
              <a:rPr lang="en-GB" sz="2000" b="1" dirty="0" smtClean="0"/>
              <a:t>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Lose</a:t>
            </a:r>
            <a:r>
              <a:rPr lang="en-GB" sz="2000" b="1" dirty="0" smtClean="0"/>
              <a:t>:</a:t>
            </a:r>
            <a:endParaRPr lang="en-GB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Can you put each one in a sentence?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838200" y="5942509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838200" y="6419403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1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Spellings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Quiet: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Quite:</a:t>
            </a: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Can you put each one in a sentence?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12" y="255728"/>
            <a:ext cx="7610431" cy="1187341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2447424" y="2058611"/>
            <a:ext cx="6401076" cy="2260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4" y="1566775"/>
            <a:ext cx="1008369" cy="889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7" y="3713499"/>
            <a:ext cx="1087291" cy="958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4" y="2579578"/>
            <a:ext cx="1008369" cy="889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0" y="1624975"/>
            <a:ext cx="1082659" cy="954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4" y="3545897"/>
            <a:ext cx="1017622" cy="8972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7" y="5814456"/>
            <a:ext cx="1035040" cy="912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8" y="4558701"/>
            <a:ext cx="1018168" cy="897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99" y="2648426"/>
            <a:ext cx="1082659" cy="9546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8" y="5697489"/>
            <a:ext cx="1018168" cy="897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7" y="4774450"/>
            <a:ext cx="1087291" cy="9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</a:t>
            </a:r>
            <a:r>
              <a:rPr lang="en-US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Turn</a:t>
            </a:r>
            <a:endParaRPr lang="en-US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1694912"/>
            <a:ext cx="513587" cy="4686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92355" y="2182158"/>
            <a:ext cx="5130579" cy="32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76057" y="5353218"/>
            <a:ext cx="596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library it is quite quiet so people can read their books. 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48" y="95515"/>
            <a:ext cx="564647" cy="537894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59" y="1401206"/>
            <a:ext cx="3514286" cy="7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85" y="3168490"/>
            <a:ext cx="3711718" cy="10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3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sentences using the homophones.</a:t>
            </a:r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  <a:p>
            <a:endParaRPr lang="en-US" sz="1100" dirty="0" smtClean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74217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97" y="3343497"/>
            <a:ext cx="761905" cy="6952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86" y="5602759"/>
            <a:ext cx="761905" cy="6952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06" y="4583216"/>
            <a:ext cx="761905" cy="6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0" y="4386300"/>
            <a:ext cx="885714" cy="78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31" y="4632573"/>
            <a:ext cx="971429" cy="7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56" y="5405656"/>
            <a:ext cx="819048" cy="7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59" y="5421788"/>
            <a:ext cx="1142857" cy="780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r="48772"/>
          <a:stretch/>
        </p:blipFill>
        <p:spPr>
          <a:xfrm>
            <a:off x="3640183" y="3239492"/>
            <a:ext cx="931817" cy="7809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6"/>
          <a:stretch/>
        </p:blipFill>
        <p:spPr>
          <a:xfrm>
            <a:off x="6026309" y="3239492"/>
            <a:ext cx="912788" cy="7809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-1115" r="75287" b="1115"/>
          <a:stretch/>
        </p:blipFill>
        <p:spPr>
          <a:xfrm>
            <a:off x="6545586" y="4689153"/>
            <a:ext cx="885910" cy="7809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0" r="24982"/>
          <a:stretch/>
        </p:blipFill>
        <p:spPr>
          <a:xfrm>
            <a:off x="3887276" y="5719589"/>
            <a:ext cx="844732" cy="7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91" y="5648725"/>
            <a:ext cx="838095" cy="780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59" y="4386300"/>
            <a:ext cx="800000" cy="780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38" y="4348994"/>
            <a:ext cx="819048" cy="7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39" y="5747879"/>
            <a:ext cx="885714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</a:t>
            </a:r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Sentence - – 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3 sentences </a:t>
            </a:r>
            <a:r>
              <a:rPr lang="en-US" sz="11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by adding the homophones then underline all the homophones.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47" y="981053"/>
            <a:ext cx="4700870" cy="99575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038350" y="1614133"/>
            <a:ext cx="8675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26" y="2860904"/>
            <a:ext cx="6519615" cy="105590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3008812" y="3605695"/>
            <a:ext cx="108857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05897" y="3605695"/>
            <a:ext cx="1637212" cy="13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1" y="4817170"/>
            <a:ext cx="7019109" cy="105310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6087291" y="5573035"/>
            <a:ext cx="2676050" cy="6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8272" y="5552133"/>
            <a:ext cx="785488" cy="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42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 smtClean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 Find 3 pairs of homophones then use them to write 6 sentences.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Device / Devise </a:t>
            </a:r>
            <a:r>
              <a:rPr lang="en-GB" sz="1600" dirty="0" smtClean="0">
                <a:solidFill>
                  <a:prstClr val="black"/>
                </a:solidFill>
                <a:latin typeface="CCW Cursive Solid Lined 4" panose="03050602040000000000" pitchFamily="66" charset="0"/>
              </a:rPr>
              <a:t>: I used my </a:t>
            </a:r>
            <a:r>
              <a:rPr lang="en-GB" sz="1600" dirty="0" err="1" smtClean="0">
                <a:solidFill>
                  <a:prstClr val="black"/>
                </a:solidFill>
                <a:latin typeface="CCW Cursive Solid Lined 4" panose="03050602040000000000" pitchFamily="66" charset="0"/>
              </a:rPr>
              <a:t>ipad</a:t>
            </a:r>
            <a:r>
              <a:rPr lang="en-GB" sz="1600" dirty="0" smtClean="0">
                <a:solidFill>
                  <a:prstClr val="black"/>
                </a:solidFill>
                <a:latin typeface="CCW Cursive Solid Lined 4" panose="03050602040000000000" pitchFamily="66" charset="0"/>
              </a:rPr>
              <a:t> device to devise a new game.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Advice /advise:  I listened to the advice so I could advise my friends.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Won / one:  </a:t>
            </a: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 smtClean="0">
                <a:solidFill>
                  <a:prstClr val="black"/>
                </a:solidFill>
              </a:rPr>
              <a:t>tall, athletic runner only won one of the medals. 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15043" y="2499703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66" y="5203864"/>
            <a:ext cx="3466011" cy="102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8" y="5190383"/>
            <a:ext cx="3568882" cy="1036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45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804</Words>
  <Application>Microsoft Office PowerPoint</Application>
  <PresentationFormat>Widescreen</PresentationFormat>
  <Paragraphs>88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CCW Cursive Solid Lined 4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Spellings </vt:lpstr>
      <vt:lpstr>Spellings </vt:lpstr>
      <vt:lpstr>Spellings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Kimberley Graham</cp:lastModifiedBy>
  <cp:revision>41</cp:revision>
  <dcterms:created xsi:type="dcterms:W3CDTF">2020-11-12T10:31:00Z</dcterms:created>
  <dcterms:modified xsi:type="dcterms:W3CDTF">2021-01-27T14:44:01Z</dcterms:modified>
</cp:coreProperties>
</file>