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3"/>
  </p:notesMasterIdLst>
  <p:sldIdLst>
    <p:sldId id="357" r:id="rId2"/>
    <p:sldId id="324" r:id="rId3"/>
    <p:sldId id="297" r:id="rId4"/>
    <p:sldId id="398" r:id="rId5"/>
    <p:sldId id="389" r:id="rId6"/>
    <p:sldId id="390" r:id="rId7"/>
    <p:sldId id="392" r:id="rId8"/>
    <p:sldId id="391" r:id="rId9"/>
    <p:sldId id="393" r:id="rId10"/>
    <p:sldId id="395" r:id="rId11"/>
    <p:sldId id="399" r:id="rId12"/>
    <p:sldId id="396" r:id="rId13"/>
    <p:sldId id="397" r:id="rId14"/>
    <p:sldId id="304" r:id="rId15"/>
    <p:sldId id="405" r:id="rId16"/>
    <p:sldId id="400" r:id="rId17"/>
    <p:sldId id="401" r:id="rId18"/>
    <p:sldId id="404" r:id="rId19"/>
    <p:sldId id="402" r:id="rId20"/>
    <p:sldId id="403" r:id="rId21"/>
    <p:sldId id="307" r:id="rId22"/>
    <p:sldId id="382" r:id="rId23"/>
    <p:sldId id="407" r:id="rId24"/>
    <p:sldId id="408" r:id="rId25"/>
    <p:sldId id="409" r:id="rId26"/>
    <p:sldId id="411" r:id="rId27"/>
    <p:sldId id="410" r:id="rId28"/>
    <p:sldId id="305" r:id="rId29"/>
    <p:sldId id="412" r:id="rId30"/>
    <p:sldId id="413" r:id="rId31"/>
    <p:sldId id="416" r:id="rId32"/>
    <p:sldId id="417" r:id="rId33"/>
    <p:sldId id="415" r:id="rId34"/>
    <p:sldId id="418" r:id="rId35"/>
    <p:sldId id="419" r:id="rId36"/>
    <p:sldId id="420" r:id="rId37"/>
    <p:sldId id="414" r:id="rId38"/>
    <p:sldId id="306" r:id="rId39"/>
    <p:sldId id="384" r:id="rId40"/>
    <p:sldId id="385" r:id="rId41"/>
    <p:sldId id="388" r:id="rId42"/>
  </p:sldIdLst>
  <p:sldSz cx="12192000" cy="6858000"/>
  <p:notesSz cx="6889750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F66FF"/>
    <a:srgbClr val="969696"/>
    <a:srgbClr val="E6E6E6"/>
    <a:srgbClr val="FF6600"/>
    <a:srgbClr val="FF66C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D3B021-B2A4-2D5B-4EA2-9A52AF5E57B4}" v="13" dt="2021-02-27T17:11:14.849"/>
    <p1510:client id="{1F09C884-6957-3D7C-AE40-3F5F42B529FA}" v="12" dt="2021-02-26T15:47:45.608"/>
    <p1510:client id="{9E8D47C0-28D3-A319-0801-8A1A3BF3CCA0}" v="4" dt="2021-02-27T17:22:02.449"/>
    <p1510:client id="{B0187046-29C9-82C9-65F0-930EE0804187}" v="1" dt="2021-02-26T15:59:17.612"/>
    <p1510:client id="{B9F889FE-A933-8B8C-0896-04311BA81097}" v="4" dt="2021-02-27T17:16:46.0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78" autoAdjust="0"/>
    <p:restoredTop sz="95332" autoAdjust="0"/>
  </p:normalViewPr>
  <p:slideViewPr>
    <p:cSldViewPr snapToGrid="0">
      <p:cViewPr varScale="1">
        <p:scale>
          <a:sx n="87" d="100"/>
          <a:sy n="87" d="100"/>
        </p:scale>
        <p:origin x="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.Graham [ Wheatley Hill Community Primary School ]" userId="S::k.graham315@whprimary.com::28938513-fcdf-4eed-8d1c-d8e694656955" providerId="AD" clId="Web-{B0187046-29C9-82C9-65F0-930EE0804187}"/>
    <pc:docChg chg="modSld">
      <pc:chgData name="K.Graham [ Wheatley Hill Community Primary School ]" userId="S::k.graham315@whprimary.com::28938513-fcdf-4eed-8d1c-d8e694656955" providerId="AD" clId="Web-{B0187046-29C9-82C9-65F0-930EE0804187}" dt="2021-02-26T15:59:17.612" v="0" actId="1076"/>
      <pc:docMkLst>
        <pc:docMk/>
      </pc:docMkLst>
      <pc:sldChg chg="modSp">
        <pc:chgData name="K.Graham [ Wheatley Hill Community Primary School ]" userId="S::k.graham315@whprimary.com::28938513-fcdf-4eed-8d1c-d8e694656955" providerId="AD" clId="Web-{B0187046-29C9-82C9-65F0-930EE0804187}" dt="2021-02-26T15:59:17.612" v="0" actId="1076"/>
        <pc:sldMkLst>
          <pc:docMk/>
          <pc:sldMk cId="417919912" sldId="410"/>
        </pc:sldMkLst>
        <pc:spChg chg="mod">
          <ac:chgData name="K.Graham [ Wheatley Hill Community Primary School ]" userId="S::k.graham315@whprimary.com::28938513-fcdf-4eed-8d1c-d8e694656955" providerId="AD" clId="Web-{B0187046-29C9-82C9-65F0-930EE0804187}" dt="2021-02-26T15:59:17.612" v="0" actId="1076"/>
          <ac:spMkLst>
            <pc:docMk/>
            <pc:sldMk cId="417919912" sldId="410"/>
            <ac:spMk id="12" creationId="{00000000-0000-0000-0000-000000000000}"/>
          </ac:spMkLst>
        </pc:spChg>
      </pc:sldChg>
    </pc:docChg>
  </pc:docChgLst>
  <pc:docChgLst>
    <pc:chgData name="M.Bonas [ Wheatley Hill Community Primary School ]" userId="S::m.bonas239@whprimary.com::9bb15b8a-4a97-4ad8-ad02-6a9394ff3583" providerId="AD" clId="Web-{1F09C884-6957-3D7C-AE40-3F5F42B529FA}"/>
    <pc:docChg chg="modSld">
      <pc:chgData name="M.Bonas [ Wheatley Hill Community Primary School ]" userId="S::m.bonas239@whprimary.com::9bb15b8a-4a97-4ad8-ad02-6a9394ff3583" providerId="AD" clId="Web-{1F09C884-6957-3D7C-AE40-3F5F42B529FA}" dt="2021-02-26T15:47:45.326" v="10" actId="20577"/>
      <pc:docMkLst>
        <pc:docMk/>
      </pc:docMkLst>
      <pc:sldChg chg="modSp">
        <pc:chgData name="M.Bonas [ Wheatley Hill Community Primary School ]" userId="S::m.bonas239@whprimary.com::9bb15b8a-4a97-4ad8-ad02-6a9394ff3583" providerId="AD" clId="Web-{1F09C884-6957-3D7C-AE40-3F5F42B529FA}" dt="2021-02-26T15:47:45.326" v="10" actId="20577"/>
        <pc:sldMkLst>
          <pc:docMk/>
          <pc:sldMk cId="2312058042" sldId="397"/>
        </pc:sldMkLst>
        <pc:graphicFrameChg chg="modGraphic">
          <ac:chgData name="M.Bonas [ Wheatley Hill Community Primary School ]" userId="S::m.bonas239@whprimary.com::9bb15b8a-4a97-4ad8-ad02-6a9394ff3583" providerId="AD" clId="Web-{1F09C884-6957-3D7C-AE40-3F5F42B529FA}" dt="2021-02-26T15:47:45.326" v="10" actId="20577"/>
          <ac:graphicFrameMkLst>
            <pc:docMk/>
            <pc:sldMk cId="2312058042" sldId="397"/>
            <ac:graphicFrameMk id="6" creationId="{00000000-0000-0000-0000-000000000000}"/>
          </ac:graphicFrameMkLst>
        </pc:graphicFrameChg>
      </pc:sldChg>
    </pc:docChg>
  </pc:docChgLst>
  <pc:docChgLst>
    <pc:chgData name="M.Bonas [ Wheatley Hill Community Primary School ]" userId="S::m.bonas239@whprimary.com::9bb15b8a-4a97-4ad8-ad02-6a9394ff3583" providerId="AD" clId="Web-{B9F889FE-A933-8B8C-0896-04311BA81097}"/>
    <pc:docChg chg="modSld">
      <pc:chgData name="M.Bonas [ Wheatley Hill Community Primary School ]" userId="S::m.bonas239@whprimary.com::9bb15b8a-4a97-4ad8-ad02-6a9394ff3583" providerId="AD" clId="Web-{B9F889FE-A933-8B8C-0896-04311BA81097}" dt="2021-02-27T17:16:41.564" v="0" actId="20577"/>
      <pc:docMkLst>
        <pc:docMk/>
      </pc:docMkLst>
      <pc:sldChg chg="modSp">
        <pc:chgData name="M.Bonas [ Wheatley Hill Community Primary School ]" userId="S::m.bonas239@whprimary.com::9bb15b8a-4a97-4ad8-ad02-6a9394ff3583" providerId="AD" clId="Web-{B9F889FE-A933-8B8C-0896-04311BA81097}" dt="2021-02-27T17:16:41.564" v="0" actId="20577"/>
        <pc:sldMkLst>
          <pc:docMk/>
          <pc:sldMk cId="539854746" sldId="417"/>
        </pc:sldMkLst>
        <pc:spChg chg="mod">
          <ac:chgData name="M.Bonas [ Wheatley Hill Community Primary School ]" userId="S::m.bonas239@whprimary.com::9bb15b8a-4a97-4ad8-ad02-6a9394ff3583" providerId="AD" clId="Web-{B9F889FE-A933-8B8C-0896-04311BA81097}" dt="2021-02-27T17:16:41.564" v="0" actId="20577"/>
          <ac:spMkLst>
            <pc:docMk/>
            <pc:sldMk cId="539854746" sldId="417"/>
            <ac:spMk id="2" creationId="{00000000-0000-0000-0000-000000000000}"/>
          </ac:spMkLst>
        </pc:spChg>
      </pc:sldChg>
    </pc:docChg>
  </pc:docChgLst>
  <pc:docChgLst>
    <pc:chgData name="M.Bonas [ Wheatley Hill Community Primary School ]" userId="S::m.bonas239@whprimary.com::9bb15b8a-4a97-4ad8-ad02-6a9394ff3583" providerId="AD" clId="Web-{9E8D47C0-28D3-A319-0801-8A1A3BF3CCA0}"/>
    <pc:docChg chg="modSld">
      <pc:chgData name="M.Bonas [ Wheatley Hill Community Primary School ]" userId="S::m.bonas239@whprimary.com::9bb15b8a-4a97-4ad8-ad02-6a9394ff3583" providerId="AD" clId="Web-{9E8D47C0-28D3-A319-0801-8A1A3BF3CCA0}" dt="2021-02-27T17:22:00.684" v="0" actId="20577"/>
      <pc:docMkLst>
        <pc:docMk/>
      </pc:docMkLst>
      <pc:sldChg chg="modSp">
        <pc:chgData name="M.Bonas [ Wheatley Hill Community Primary School ]" userId="S::m.bonas239@whprimary.com::9bb15b8a-4a97-4ad8-ad02-6a9394ff3583" providerId="AD" clId="Web-{9E8D47C0-28D3-A319-0801-8A1A3BF3CCA0}" dt="2021-02-27T17:22:00.684" v="0" actId="20577"/>
        <pc:sldMkLst>
          <pc:docMk/>
          <pc:sldMk cId="1963922247" sldId="390"/>
        </pc:sldMkLst>
        <pc:spChg chg="mod">
          <ac:chgData name="M.Bonas [ Wheatley Hill Community Primary School ]" userId="S::m.bonas239@whprimary.com::9bb15b8a-4a97-4ad8-ad02-6a9394ff3583" providerId="AD" clId="Web-{9E8D47C0-28D3-A319-0801-8A1A3BF3CCA0}" dt="2021-02-27T17:22:00.684" v="0" actId="20577"/>
          <ac:spMkLst>
            <pc:docMk/>
            <pc:sldMk cId="1963922247" sldId="390"/>
            <ac:spMk id="2" creationId="{00000000-0000-0000-0000-000000000000}"/>
          </ac:spMkLst>
        </pc:spChg>
      </pc:sldChg>
    </pc:docChg>
  </pc:docChgLst>
  <pc:docChgLst>
    <pc:chgData name="M.Bonas [ Wheatley Hill Community Primary School ]" userId="S::m.bonas239@whprimary.com::9bb15b8a-4a97-4ad8-ad02-6a9394ff3583" providerId="AD" clId="Web-{15D3B021-B2A4-2D5B-4EA2-9A52AF5E57B4}"/>
    <pc:docChg chg="modSld">
      <pc:chgData name="M.Bonas [ Wheatley Hill Community Primary School ]" userId="S::m.bonas239@whprimary.com::9bb15b8a-4a97-4ad8-ad02-6a9394ff3583" providerId="AD" clId="Web-{15D3B021-B2A4-2D5B-4EA2-9A52AF5E57B4}" dt="2021-02-27T17:11:14.849" v="12" actId="1076"/>
      <pc:docMkLst>
        <pc:docMk/>
      </pc:docMkLst>
      <pc:sldChg chg="modSp">
        <pc:chgData name="M.Bonas [ Wheatley Hill Community Primary School ]" userId="S::m.bonas239@whprimary.com::9bb15b8a-4a97-4ad8-ad02-6a9394ff3583" providerId="AD" clId="Web-{15D3B021-B2A4-2D5B-4EA2-9A52AF5E57B4}" dt="2021-02-27T17:11:14.849" v="12" actId="1076"/>
        <pc:sldMkLst>
          <pc:docMk/>
          <pc:sldMk cId="2586466752" sldId="419"/>
        </pc:sldMkLst>
        <pc:picChg chg="mod">
          <ac:chgData name="M.Bonas [ Wheatley Hill Community Primary School ]" userId="S::m.bonas239@whprimary.com::9bb15b8a-4a97-4ad8-ad02-6a9394ff3583" providerId="AD" clId="Web-{15D3B021-B2A4-2D5B-4EA2-9A52AF5E57B4}" dt="2021-02-27T17:11:10.381" v="9" actId="1076"/>
          <ac:picMkLst>
            <pc:docMk/>
            <pc:sldMk cId="2586466752" sldId="419"/>
            <ac:picMk id="8" creationId="{00000000-0000-0000-0000-000000000000}"/>
          </ac:picMkLst>
        </pc:picChg>
        <pc:picChg chg="mod">
          <ac:chgData name="M.Bonas [ Wheatley Hill Community Primary School ]" userId="S::m.bonas239@whprimary.com::9bb15b8a-4a97-4ad8-ad02-6a9394ff3583" providerId="AD" clId="Web-{15D3B021-B2A4-2D5B-4EA2-9A52AF5E57B4}" dt="2021-02-27T17:11:12.068" v="10" actId="1076"/>
          <ac:picMkLst>
            <pc:docMk/>
            <pc:sldMk cId="2586466752" sldId="419"/>
            <ac:picMk id="9" creationId="{00000000-0000-0000-0000-000000000000}"/>
          </ac:picMkLst>
        </pc:picChg>
        <pc:picChg chg="mod">
          <ac:chgData name="M.Bonas [ Wheatley Hill Community Primary School ]" userId="S::m.bonas239@whprimary.com::9bb15b8a-4a97-4ad8-ad02-6a9394ff3583" providerId="AD" clId="Web-{15D3B021-B2A4-2D5B-4EA2-9A52AF5E57B4}" dt="2021-02-27T17:11:13.396" v="11" actId="1076"/>
          <ac:picMkLst>
            <pc:docMk/>
            <pc:sldMk cId="2586466752" sldId="419"/>
            <ac:picMk id="10" creationId="{00000000-0000-0000-0000-000000000000}"/>
          </ac:picMkLst>
        </pc:picChg>
        <pc:picChg chg="mod">
          <ac:chgData name="M.Bonas [ Wheatley Hill Community Primary School ]" userId="S::m.bonas239@whprimary.com::9bb15b8a-4a97-4ad8-ad02-6a9394ff3583" providerId="AD" clId="Web-{15D3B021-B2A4-2D5B-4EA2-9A52AF5E57B4}" dt="2021-02-27T17:11:14.849" v="12" actId="1076"/>
          <ac:picMkLst>
            <pc:docMk/>
            <pc:sldMk cId="2586466752" sldId="419"/>
            <ac:picMk id="11" creationId="{00000000-0000-0000-0000-000000000000}"/>
          </ac:picMkLst>
        </pc:picChg>
        <pc:picChg chg="mod">
          <ac:chgData name="M.Bonas [ Wheatley Hill Community Primary School ]" userId="S::m.bonas239@whprimary.com::9bb15b8a-4a97-4ad8-ad02-6a9394ff3583" providerId="AD" clId="Web-{15D3B021-B2A4-2D5B-4EA2-9A52AF5E57B4}" dt="2021-02-27T17:10:56.381" v="6" actId="1076"/>
          <ac:picMkLst>
            <pc:docMk/>
            <pc:sldMk cId="2586466752" sldId="419"/>
            <ac:picMk id="12" creationId="{00000000-0000-0000-0000-000000000000}"/>
          </ac:picMkLst>
        </pc:picChg>
        <pc:picChg chg="mod">
          <ac:chgData name="M.Bonas [ Wheatley Hill Community Primary School ]" userId="S::m.bonas239@whprimary.com::9bb15b8a-4a97-4ad8-ad02-6a9394ff3583" providerId="AD" clId="Web-{15D3B021-B2A4-2D5B-4EA2-9A52AF5E57B4}" dt="2021-02-27T17:10:40.896" v="3" actId="1076"/>
          <ac:picMkLst>
            <pc:docMk/>
            <pc:sldMk cId="2586466752" sldId="419"/>
            <ac:picMk id="14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BA6B94-047C-4413-928F-415BD9D4E32E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</dgm:pt>
    <dgm:pt modelId="{A6B1E32A-29E8-4F5A-83B6-309B646A4E8B}">
      <dgm:prSet phldrT="[Text]"/>
      <dgm:spPr/>
      <dgm:t>
        <a:bodyPr/>
        <a:lstStyle/>
        <a:p>
          <a:r>
            <a:rPr lang="en-US" b="1" dirty="0"/>
            <a:t>How do caterpillars turn into butterflies?</a:t>
          </a:r>
        </a:p>
      </dgm:t>
    </dgm:pt>
    <dgm:pt modelId="{1DEA2801-9605-47B8-BBBB-C70623941DDB}" type="parTrans" cxnId="{B89F683A-FFA3-4C9D-AFF7-2CD68813D061}">
      <dgm:prSet/>
      <dgm:spPr/>
      <dgm:t>
        <a:bodyPr/>
        <a:lstStyle/>
        <a:p>
          <a:endParaRPr lang="en-US"/>
        </a:p>
      </dgm:t>
    </dgm:pt>
    <dgm:pt modelId="{EE27F3CB-4F6C-4EFA-9224-E17E5668D76D}" type="sibTrans" cxnId="{B89F683A-FFA3-4C9D-AFF7-2CD68813D061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B39C6102-505A-4E1D-AC34-920611D27118}">
      <dgm:prSet phldrT="[Text]"/>
      <dgm:spPr/>
      <dgm:t>
        <a:bodyPr/>
        <a:lstStyle/>
        <a:p>
          <a:r>
            <a:rPr lang="en-US" dirty="0"/>
            <a:t>The egg turns into a caterpillar.</a:t>
          </a:r>
        </a:p>
      </dgm:t>
    </dgm:pt>
    <dgm:pt modelId="{B702C3E8-AA93-45AC-86FF-BCBFAD9A07EE}" type="parTrans" cxnId="{F9571C1A-C3C4-4E1F-AC51-0B5296CD6199}">
      <dgm:prSet/>
      <dgm:spPr/>
      <dgm:t>
        <a:bodyPr/>
        <a:lstStyle/>
        <a:p>
          <a:endParaRPr lang="en-US"/>
        </a:p>
      </dgm:t>
    </dgm:pt>
    <dgm:pt modelId="{CABED436-8284-4FD0-B892-6CFDBB668332}" type="sibTrans" cxnId="{F9571C1A-C3C4-4E1F-AC51-0B5296CD6199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DBC211D8-AD30-48CA-94DB-C89CE16598D6}">
      <dgm:prSet phldrT="[Text]"/>
      <dgm:spPr/>
      <dgm:t>
        <a:bodyPr/>
        <a:lstStyle/>
        <a:p>
          <a:r>
            <a:rPr lang="en-US" dirty="0"/>
            <a:t>The caterpillar turns into a chrysalis. </a:t>
          </a:r>
        </a:p>
      </dgm:t>
    </dgm:pt>
    <dgm:pt modelId="{91FAAD6D-4D47-4EFB-8917-B82053F59145}" type="parTrans" cxnId="{30F91302-9409-491A-8002-9C3C2FE33805}">
      <dgm:prSet/>
      <dgm:spPr/>
      <dgm:t>
        <a:bodyPr/>
        <a:lstStyle/>
        <a:p>
          <a:endParaRPr lang="en-US"/>
        </a:p>
      </dgm:t>
    </dgm:pt>
    <dgm:pt modelId="{FE0F634D-AB18-449B-B394-6311353FA3C2}" type="sibTrans" cxnId="{30F91302-9409-491A-8002-9C3C2FE33805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1A5B8924-7A3F-4CF9-8792-34BA4455BB13}">
      <dgm:prSet/>
      <dgm:spPr/>
      <dgm:t>
        <a:bodyPr/>
        <a:lstStyle/>
        <a:p>
          <a:r>
            <a:rPr lang="en-US" dirty="0"/>
            <a:t>The caterpillar stays in the chrysalis for 5 – 21 days.</a:t>
          </a:r>
        </a:p>
      </dgm:t>
    </dgm:pt>
    <dgm:pt modelId="{6A4A840E-3A96-4F9A-BDE5-96F23353116D}" type="parTrans" cxnId="{0C83B5F2-8DD2-4CA6-B1EE-C47BF599E05E}">
      <dgm:prSet/>
      <dgm:spPr/>
      <dgm:t>
        <a:bodyPr/>
        <a:lstStyle/>
        <a:p>
          <a:endParaRPr lang="en-US"/>
        </a:p>
      </dgm:t>
    </dgm:pt>
    <dgm:pt modelId="{7554ECE9-4C52-431D-A7BC-619EE5E370A9}" type="sibTrans" cxnId="{0C83B5F2-8DD2-4CA6-B1EE-C47BF599E05E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04B38D5D-EACE-4D3C-A2E7-39EA3E6BCF13}">
      <dgm:prSet/>
      <dgm:spPr/>
      <dgm:t>
        <a:bodyPr/>
        <a:lstStyle/>
        <a:p>
          <a:r>
            <a:rPr lang="en-US" dirty="0"/>
            <a:t>The caterpillar turns into a butterfly.</a:t>
          </a:r>
        </a:p>
      </dgm:t>
    </dgm:pt>
    <dgm:pt modelId="{6191BBE2-8999-4E7D-86BB-D6BC200D9430}" type="parTrans" cxnId="{08442624-993D-4D6E-9B5E-1B96E4D3346C}">
      <dgm:prSet/>
      <dgm:spPr/>
      <dgm:t>
        <a:bodyPr/>
        <a:lstStyle/>
        <a:p>
          <a:endParaRPr lang="en-US"/>
        </a:p>
      </dgm:t>
    </dgm:pt>
    <dgm:pt modelId="{AF79CCD0-CC1C-411D-A16E-3D8B88DD3B8E}" type="sibTrans" cxnId="{08442624-993D-4D6E-9B5E-1B96E4D3346C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6C7272A4-C948-4743-B767-03B9149BC8BF}" type="pres">
      <dgm:prSet presAssocID="{CBBA6B94-047C-4413-928F-415BD9D4E32E}" presName="linearFlow" presStyleCnt="0">
        <dgm:presLayoutVars>
          <dgm:resizeHandles val="exact"/>
        </dgm:presLayoutVars>
      </dgm:prSet>
      <dgm:spPr/>
    </dgm:pt>
    <dgm:pt modelId="{1BCD16ED-0B7D-480D-A092-B8208D7AE68B}" type="pres">
      <dgm:prSet presAssocID="{A6B1E32A-29E8-4F5A-83B6-309B646A4E8B}" presName="node" presStyleLbl="node1" presStyleIdx="0" presStyleCnt="5">
        <dgm:presLayoutVars>
          <dgm:bulletEnabled val="1"/>
        </dgm:presLayoutVars>
      </dgm:prSet>
      <dgm:spPr/>
    </dgm:pt>
    <dgm:pt modelId="{15FCD1FB-F319-4C99-A090-4EC1A91EBDBF}" type="pres">
      <dgm:prSet presAssocID="{EE27F3CB-4F6C-4EFA-9224-E17E5668D76D}" presName="sibTrans" presStyleLbl="sibTrans2D1" presStyleIdx="0" presStyleCnt="4" custLinFactNeighborX="-3023" custLinFactNeighborY="0"/>
      <dgm:spPr/>
    </dgm:pt>
    <dgm:pt modelId="{43E6D217-8811-4C2B-8E87-91027EC9BF64}" type="pres">
      <dgm:prSet presAssocID="{EE27F3CB-4F6C-4EFA-9224-E17E5668D76D}" presName="connectorText" presStyleLbl="sibTrans2D1" presStyleIdx="0" presStyleCnt="4"/>
      <dgm:spPr/>
    </dgm:pt>
    <dgm:pt modelId="{97AEC271-535E-4FEE-86C2-579ACBC2BA3B}" type="pres">
      <dgm:prSet presAssocID="{B39C6102-505A-4E1D-AC34-920611D27118}" presName="node" presStyleLbl="node1" presStyleIdx="1" presStyleCnt="5">
        <dgm:presLayoutVars>
          <dgm:bulletEnabled val="1"/>
        </dgm:presLayoutVars>
      </dgm:prSet>
      <dgm:spPr/>
    </dgm:pt>
    <dgm:pt modelId="{D3CF77A2-5F31-43EA-A601-8F22FE2E0A93}" type="pres">
      <dgm:prSet presAssocID="{CABED436-8284-4FD0-B892-6CFDBB668332}" presName="sibTrans" presStyleLbl="sibTrans2D1" presStyleIdx="1" presStyleCnt="4" custLinFactNeighborX="-3023" custLinFactNeighborY="0"/>
      <dgm:spPr/>
    </dgm:pt>
    <dgm:pt modelId="{DD2B7588-6305-4319-8DE9-22D74E058B4C}" type="pres">
      <dgm:prSet presAssocID="{CABED436-8284-4FD0-B892-6CFDBB668332}" presName="connectorText" presStyleLbl="sibTrans2D1" presStyleIdx="1" presStyleCnt="4"/>
      <dgm:spPr/>
    </dgm:pt>
    <dgm:pt modelId="{17AF45E4-BC8B-4B1B-9413-F97739B71FEB}" type="pres">
      <dgm:prSet presAssocID="{DBC211D8-AD30-48CA-94DB-C89CE16598D6}" presName="node" presStyleLbl="node1" presStyleIdx="2" presStyleCnt="5">
        <dgm:presLayoutVars>
          <dgm:bulletEnabled val="1"/>
        </dgm:presLayoutVars>
      </dgm:prSet>
      <dgm:spPr/>
    </dgm:pt>
    <dgm:pt modelId="{7A4B14F3-299F-443D-A104-2DE13E0F396F}" type="pres">
      <dgm:prSet presAssocID="{FE0F634D-AB18-449B-B394-6311353FA3C2}" presName="sibTrans" presStyleLbl="sibTrans2D1" presStyleIdx="2" presStyleCnt="4" custLinFactNeighborX="-3023" custLinFactNeighborY="0"/>
      <dgm:spPr/>
    </dgm:pt>
    <dgm:pt modelId="{9E016995-E57D-4309-B914-8B55FE9D9AB4}" type="pres">
      <dgm:prSet presAssocID="{FE0F634D-AB18-449B-B394-6311353FA3C2}" presName="connectorText" presStyleLbl="sibTrans2D1" presStyleIdx="2" presStyleCnt="4"/>
      <dgm:spPr/>
    </dgm:pt>
    <dgm:pt modelId="{D10AC038-E2C4-4870-B57D-131EC55A2706}" type="pres">
      <dgm:prSet presAssocID="{1A5B8924-7A3F-4CF9-8792-34BA4455BB13}" presName="node" presStyleLbl="node1" presStyleIdx="3" presStyleCnt="5">
        <dgm:presLayoutVars>
          <dgm:bulletEnabled val="1"/>
        </dgm:presLayoutVars>
      </dgm:prSet>
      <dgm:spPr/>
    </dgm:pt>
    <dgm:pt modelId="{E66FECFA-21FF-41D2-A063-BA5721FA4827}" type="pres">
      <dgm:prSet presAssocID="{7554ECE9-4C52-431D-A7BC-619EE5E370A9}" presName="sibTrans" presStyleLbl="sibTrans2D1" presStyleIdx="3" presStyleCnt="4" custLinFactNeighborY="0"/>
      <dgm:spPr/>
    </dgm:pt>
    <dgm:pt modelId="{EE2C5BE1-B3CD-456F-BC94-01C152C12A73}" type="pres">
      <dgm:prSet presAssocID="{7554ECE9-4C52-431D-A7BC-619EE5E370A9}" presName="connectorText" presStyleLbl="sibTrans2D1" presStyleIdx="3" presStyleCnt="4"/>
      <dgm:spPr/>
    </dgm:pt>
    <dgm:pt modelId="{97BFE450-D451-459F-8995-427BD5290341}" type="pres">
      <dgm:prSet presAssocID="{04B38D5D-EACE-4D3C-A2E7-39EA3E6BCF13}" presName="node" presStyleLbl="node1" presStyleIdx="4" presStyleCnt="5">
        <dgm:presLayoutVars>
          <dgm:bulletEnabled val="1"/>
        </dgm:presLayoutVars>
      </dgm:prSet>
      <dgm:spPr/>
    </dgm:pt>
  </dgm:ptLst>
  <dgm:cxnLst>
    <dgm:cxn modelId="{30F91302-9409-491A-8002-9C3C2FE33805}" srcId="{CBBA6B94-047C-4413-928F-415BD9D4E32E}" destId="{DBC211D8-AD30-48CA-94DB-C89CE16598D6}" srcOrd="2" destOrd="0" parTransId="{91FAAD6D-4D47-4EFB-8917-B82053F59145}" sibTransId="{FE0F634D-AB18-449B-B394-6311353FA3C2}"/>
    <dgm:cxn modelId="{ACFFDD09-4EF0-4639-AEA0-1D6C4C40E88E}" type="presOf" srcId="{B39C6102-505A-4E1D-AC34-920611D27118}" destId="{97AEC271-535E-4FEE-86C2-579ACBC2BA3B}" srcOrd="0" destOrd="0" presId="urn:microsoft.com/office/officeart/2005/8/layout/process2"/>
    <dgm:cxn modelId="{93D45C0E-2222-497D-8C1A-97EC342A82AC}" type="presOf" srcId="{EE27F3CB-4F6C-4EFA-9224-E17E5668D76D}" destId="{15FCD1FB-F319-4C99-A090-4EC1A91EBDBF}" srcOrd="0" destOrd="0" presId="urn:microsoft.com/office/officeart/2005/8/layout/process2"/>
    <dgm:cxn modelId="{5AD8A413-3DA4-470D-986B-21F6B2D49060}" type="presOf" srcId="{04B38D5D-EACE-4D3C-A2E7-39EA3E6BCF13}" destId="{97BFE450-D451-459F-8995-427BD5290341}" srcOrd="0" destOrd="0" presId="urn:microsoft.com/office/officeart/2005/8/layout/process2"/>
    <dgm:cxn modelId="{F9571C1A-C3C4-4E1F-AC51-0B5296CD6199}" srcId="{CBBA6B94-047C-4413-928F-415BD9D4E32E}" destId="{B39C6102-505A-4E1D-AC34-920611D27118}" srcOrd="1" destOrd="0" parTransId="{B702C3E8-AA93-45AC-86FF-BCBFAD9A07EE}" sibTransId="{CABED436-8284-4FD0-B892-6CFDBB668332}"/>
    <dgm:cxn modelId="{29E1DD1F-70DD-470F-BD08-34EF32FFDF75}" type="presOf" srcId="{DBC211D8-AD30-48CA-94DB-C89CE16598D6}" destId="{17AF45E4-BC8B-4B1B-9413-F97739B71FEB}" srcOrd="0" destOrd="0" presId="urn:microsoft.com/office/officeart/2005/8/layout/process2"/>
    <dgm:cxn modelId="{08442624-993D-4D6E-9B5E-1B96E4D3346C}" srcId="{CBBA6B94-047C-4413-928F-415BD9D4E32E}" destId="{04B38D5D-EACE-4D3C-A2E7-39EA3E6BCF13}" srcOrd="4" destOrd="0" parTransId="{6191BBE2-8999-4E7D-86BB-D6BC200D9430}" sibTransId="{AF79CCD0-CC1C-411D-A16E-3D8B88DD3B8E}"/>
    <dgm:cxn modelId="{B89F683A-FFA3-4C9D-AFF7-2CD68813D061}" srcId="{CBBA6B94-047C-4413-928F-415BD9D4E32E}" destId="{A6B1E32A-29E8-4F5A-83B6-309B646A4E8B}" srcOrd="0" destOrd="0" parTransId="{1DEA2801-9605-47B8-BBBB-C70623941DDB}" sibTransId="{EE27F3CB-4F6C-4EFA-9224-E17E5668D76D}"/>
    <dgm:cxn modelId="{DB666642-A65E-427D-9A4A-DC114C1CE653}" type="presOf" srcId="{7554ECE9-4C52-431D-A7BC-619EE5E370A9}" destId="{EE2C5BE1-B3CD-456F-BC94-01C152C12A73}" srcOrd="1" destOrd="0" presId="urn:microsoft.com/office/officeart/2005/8/layout/process2"/>
    <dgm:cxn modelId="{77FEDB48-C007-497C-A983-55A172466977}" type="presOf" srcId="{CABED436-8284-4FD0-B892-6CFDBB668332}" destId="{D3CF77A2-5F31-43EA-A601-8F22FE2E0A93}" srcOrd="0" destOrd="0" presId="urn:microsoft.com/office/officeart/2005/8/layout/process2"/>
    <dgm:cxn modelId="{89F29251-DE5B-4F5F-8E8F-D1E2ED43B333}" type="presOf" srcId="{FE0F634D-AB18-449B-B394-6311353FA3C2}" destId="{7A4B14F3-299F-443D-A104-2DE13E0F396F}" srcOrd="0" destOrd="0" presId="urn:microsoft.com/office/officeart/2005/8/layout/process2"/>
    <dgm:cxn modelId="{B1BE5F7C-6983-4CA3-9BC4-C23692E31900}" type="presOf" srcId="{CABED436-8284-4FD0-B892-6CFDBB668332}" destId="{DD2B7588-6305-4319-8DE9-22D74E058B4C}" srcOrd="1" destOrd="0" presId="urn:microsoft.com/office/officeart/2005/8/layout/process2"/>
    <dgm:cxn modelId="{2E48568B-28B5-46CF-99ED-761DE9574DDA}" type="presOf" srcId="{FE0F634D-AB18-449B-B394-6311353FA3C2}" destId="{9E016995-E57D-4309-B914-8B55FE9D9AB4}" srcOrd="1" destOrd="0" presId="urn:microsoft.com/office/officeart/2005/8/layout/process2"/>
    <dgm:cxn modelId="{59955399-28D3-4584-BB9D-3DC4D9262EAB}" type="presOf" srcId="{1A5B8924-7A3F-4CF9-8792-34BA4455BB13}" destId="{D10AC038-E2C4-4870-B57D-131EC55A2706}" srcOrd="0" destOrd="0" presId="urn:microsoft.com/office/officeart/2005/8/layout/process2"/>
    <dgm:cxn modelId="{9BA0ECB5-8E86-43BF-B6EB-E9FBA08345FD}" type="presOf" srcId="{CBBA6B94-047C-4413-928F-415BD9D4E32E}" destId="{6C7272A4-C948-4743-B767-03B9149BC8BF}" srcOrd="0" destOrd="0" presId="urn:microsoft.com/office/officeart/2005/8/layout/process2"/>
    <dgm:cxn modelId="{474A1DC2-3CC1-4F51-ACDA-5699EE6F3831}" type="presOf" srcId="{EE27F3CB-4F6C-4EFA-9224-E17E5668D76D}" destId="{43E6D217-8811-4C2B-8E87-91027EC9BF64}" srcOrd="1" destOrd="0" presId="urn:microsoft.com/office/officeart/2005/8/layout/process2"/>
    <dgm:cxn modelId="{82EBC7E2-304D-4E7B-89AA-CD8753132CB6}" type="presOf" srcId="{7554ECE9-4C52-431D-A7BC-619EE5E370A9}" destId="{E66FECFA-21FF-41D2-A063-BA5721FA4827}" srcOrd="0" destOrd="0" presId="urn:microsoft.com/office/officeart/2005/8/layout/process2"/>
    <dgm:cxn modelId="{0C83B5F2-8DD2-4CA6-B1EE-C47BF599E05E}" srcId="{CBBA6B94-047C-4413-928F-415BD9D4E32E}" destId="{1A5B8924-7A3F-4CF9-8792-34BA4455BB13}" srcOrd="3" destOrd="0" parTransId="{6A4A840E-3A96-4F9A-BDE5-96F23353116D}" sibTransId="{7554ECE9-4C52-431D-A7BC-619EE5E370A9}"/>
    <dgm:cxn modelId="{ECD469F8-8414-4D14-9587-C87BD04FBCF0}" type="presOf" srcId="{A6B1E32A-29E8-4F5A-83B6-309B646A4E8B}" destId="{1BCD16ED-0B7D-480D-A092-B8208D7AE68B}" srcOrd="0" destOrd="0" presId="urn:microsoft.com/office/officeart/2005/8/layout/process2"/>
    <dgm:cxn modelId="{8C4E6694-B8C6-4242-BEEB-9A341579317D}" type="presParOf" srcId="{6C7272A4-C948-4743-B767-03B9149BC8BF}" destId="{1BCD16ED-0B7D-480D-A092-B8208D7AE68B}" srcOrd="0" destOrd="0" presId="urn:microsoft.com/office/officeart/2005/8/layout/process2"/>
    <dgm:cxn modelId="{063223B5-3FD3-4506-B1F9-285036BD5DD3}" type="presParOf" srcId="{6C7272A4-C948-4743-B767-03B9149BC8BF}" destId="{15FCD1FB-F319-4C99-A090-4EC1A91EBDBF}" srcOrd="1" destOrd="0" presId="urn:microsoft.com/office/officeart/2005/8/layout/process2"/>
    <dgm:cxn modelId="{FF0E86BB-29DA-4788-9DBD-D48553674755}" type="presParOf" srcId="{15FCD1FB-F319-4C99-A090-4EC1A91EBDBF}" destId="{43E6D217-8811-4C2B-8E87-91027EC9BF64}" srcOrd="0" destOrd="0" presId="urn:microsoft.com/office/officeart/2005/8/layout/process2"/>
    <dgm:cxn modelId="{DD9F6E09-6B54-4FF7-8948-ABD407F942E3}" type="presParOf" srcId="{6C7272A4-C948-4743-B767-03B9149BC8BF}" destId="{97AEC271-535E-4FEE-86C2-579ACBC2BA3B}" srcOrd="2" destOrd="0" presId="urn:microsoft.com/office/officeart/2005/8/layout/process2"/>
    <dgm:cxn modelId="{30570AC0-B76C-44FB-8E59-E95D205E966C}" type="presParOf" srcId="{6C7272A4-C948-4743-B767-03B9149BC8BF}" destId="{D3CF77A2-5F31-43EA-A601-8F22FE2E0A93}" srcOrd="3" destOrd="0" presId="urn:microsoft.com/office/officeart/2005/8/layout/process2"/>
    <dgm:cxn modelId="{0153FED2-A93B-4F51-B00A-656AAA8BE3BA}" type="presParOf" srcId="{D3CF77A2-5F31-43EA-A601-8F22FE2E0A93}" destId="{DD2B7588-6305-4319-8DE9-22D74E058B4C}" srcOrd="0" destOrd="0" presId="urn:microsoft.com/office/officeart/2005/8/layout/process2"/>
    <dgm:cxn modelId="{23EFE57F-BF56-4271-B056-75F10B75536A}" type="presParOf" srcId="{6C7272A4-C948-4743-B767-03B9149BC8BF}" destId="{17AF45E4-BC8B-4B1B-9413-F97739B71FEB}" srcOrd="4" destOrd="0" presId="urn:microsoft.com/office/officeart/2005/8/layout/process2"/>
    <dgm:cxn modelId="{CFBE982B-B5C1-4AA5-9A40-9DBDFB85E045}" type="presParOf" srcId="{6C7272A4-C948-4743-B767-03B9149BC8BF}" destId="{7A4B14F3-299F-443D-A104-2DE13E0F396F}" srcOrd="5" destOrd="0" presId="urn:microsoft.com/office/officeart/2005/8/layout/process2"/>
    <dgm:cxn modelId="{8818DEB3-298D-42AA-A93E-ED56E5373DA0}" type="presParOf" srcId="{7A4B14F3-299F-443D-A104-2DE13E0F396F}" destId="{9E016995-E57D-4309-B914-8B55FE9D9AB4}" srcOrd="0" destOrd="0" presId="urn:microsoft.com/office/officeart/2005/8/layout/process2"/>
    <dgm:cxn modelId="{A216BFC3-2051-4ACB-AC34-62061BC0D2FC}" type="presParOf" srcId="{6C7272A4-C948-4743-B767-03B9149BC8BF}" destId="{D10AC038-E2C4-4870-B57D-131EC55A2706}" srcOrd="6" destOrd="0" presId="urn:microsoft.com/office/officeart/2005/8/layout/process2"/>
    <dgm:cxn modelId="{2468B361-AB8C-4956-A61B-12E3D86223FC}" type="presParOf" srcId="{6C7272A4-C948-4743-B767-03B9149BC8BF}" destId="{E66FECFA-21FF-41D2-A063-BA5721FA4827}" srcOrd="7" destOrd="0" presId="urn:microsoft.com/office/officeart/2005/8/layout/process2"/>
    <dgm:cxn modelId="{B09320AD-0E3E-47A3-AF10-ECC6531C256B}" type="presParOf" srcId="{E66FECFA-21FF-41D2-A063-BA5721FA4827}" destId="{EE2C5BE1-B3CD-456F-BC94-01C152C12A73}" srcOrd="0" destOrd="0" presId="urn:microsoft.com/office/officeart/2005/8/layout/process2"/>
    <dgm:cxn modelId="{28DB6F4E-FD2A-4096-816D-64362E527FF0}" type="presParOf" srcId="{6C7272A4-C948-4743-B767-03B9149BC8BF}" destId="{97BFE450-D451-459F-8995-427BD5290341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BA6B94-047C-4413-928F-415BD9D4E32E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</dgm:pt>
    <dgm:pt modelId="{B39C6102-505A-4E1D-AC34-920611D27118}">
      <dgm:prSet phldrT="[Text]"/>
      <dgm:spPr/>
      <dgm:t>
        <a:bodyPr/>
        <a:lstStyle/>
        <a:p>
          <a:r>
            <a:rPr lang="en-US" b="1" dirty="0"/>
            <a:t>         </a:t>
          </a:r>
        </a:p>
      </dgm:t>
    </dgm:pt>
    <dgm:pt modelId="{B702C3E8-AA93-45AC-86FF-BCBFAD9A07EE}" type="parTrans" cxnId="{F9571C1A-C3C4-4E1F-AC51-0B5296CD6199}">
      <dgm:prSet/>
      <dgm:spPr/>
      <dgm:t>
        <a:bodyPr/>
        <a:lstStyle/>
        <a:p>
          <a:endParaRPr lang="en-US" b="1"/>
        </a:p>
      </dgm:t>
    </dgm:pt>
    <dgm:pt modelId="{CABED436-8284-4FD0-B892-6CFDBB668332}" type="sibTrans" cxnId="{F9571C1A-C3C4-4E1F-AC51-0B5296CD6199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en-US" b="1"/>
        </a:p>
      </dgm:t>
    </dgm:pt>
    <dgm:pt modelId="{DBC211D8-AD30-48CA-94DB-C89CE16598D6}">
      <dgm:prSet phldrT="[Text]"/>
      <dgm:spPr/>
      <dgm:t>
        <a:bodyPr/>
        <a:lstStyle/>
        <a:p>
          <a:endParaRPr lang="en-US" b="1" dirty="0"/>
        </a:p>
      </dgm:t>
    </dgm:pt>
    <dgm:pt modelId="{91FAAD6D-4D47-4EFB-8917-B82053F59145}" type="parTrans" cxnId="{30F91302-9409-491A-8002-9C3C2FE33805}">
      <dgm:prSet/>
      <dgm:spPr/>
      <dgm:t>
        <a:bodyPr/>
        <a:lstStyle/>
        <a:p>
          <a:endParaRPr lang="en-US" b="1"/>
        </a:p>
      </dgm:t>
    </dgm:pt>
    <dgm:pt modelId="{FE0F634D-AB18-449B-B394-6311353FA3C2}" type="sibTrans" cxnId="{30F91302-9409-491A-8002-9C3C2FE33805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en-US" b="1"/>
        </a:p>
      </dgm:t>
    </dgm:pt>
    <dgm:pt modelId="{1A5B8924-7A3F-4CF9-8792-34BA4455BB13}">
      <dgm:prSet/>
      <dgm:spPr/>
      <dgm:t>
        <a:bodyPr/>
        <a:lstStyle/>
        <a:p>
          <a:endParaRPr lang="en-US" b="1" dirty="0"/>
        </a:p>
      </dgm:t>
    </dgm:pt>
    <dgm:pt modelId="{6A4A840E-3A96-4F9A-BDE5-96F23353116D}" type="parTrans" cxnId="{0C83B5F2-8DD2-4CA6-B1EE-C47BF599E05E}">
      <dgm:prSet/>
      <dgm:spPr/>
      <dgm:t>
        <a:bodyPr/>
        <a:lstStyle/>
        <a:p>
          <a:endParaRPr lang="en-US" b="1"/>
        </a:p>
      </dgm:t>
    </dgm:pt>
    <dgm:pt modelId="{7554ECE9-4C52-431D-A7BC-619EE5E370A9}" type="sibTrans" cxnId="{0C83B5F2-8DD2-4CA6-B1EE-C47BF599E05E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en-US" b="1"/>
        </a:p>
      </dgm:t>
    </dgm:pt>
    <dgm:pt modelId="{04B38D5D-EACE-4D3C-A2E7-39EA3E6BCF13}">
      <dgm:prSet/>
      <dgm:spPr/>
      <dgm:t>
        <a:bodyPr/>
        <a:lstStyle/>
        <a:p>
          <a:endParaRPr lang="en-US" b="1" dirty="0"/>
        </a:p>
      </dgm:t>
    </dgm:pt>
    <dgm:pt modelId="{6191BBE2-8999-4E7D-86BB-D6BC200D9430}" type="parTrans" cxnId="{08442624-993D-4D6E-9B5E-1B96E4D3346C}">
      <dgm:prSet/>
      <dgm:spPr/>
      <dgm:t>
        <a:bodyPr/>
        <a:lstStyle/>
        <a:p>
          <a:endParaRPr lang="en-US" b="1"/>
        </a:p>
      </dgm:t>
    </dgm:pt>
    <dgm:pt modelId="{AF79CCD0-CC1C-411D-A16E-3D8B88DD3B8E}" type="sibTrans" cxnId="{08442624-993D-4D6E-9B5E-1B96E4D3346C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en-US" b="1"/>
        </a:p>
      </dgm:t>
    </dgm:pt>
    <dgm:pt modelId="{0C2F6A2F-B322-4467-ACAE-3DE04F8CA389}">
      <dgm:prSet/>
      <dgm:spPr/>
      <dgm:t>
        <a:bodyPr/>
        <a:lstStyle/>
        <a:p>
          <a:endParaRPr lang="en-US" b="1" dirty="0"/>
        </a:p>
      </dgm:t>
    </dgm:pt>
    <dgm:pt modelId="{DB3A35FB-89EC-4654-A9B2-C263FCD60720}" type="parTrans" cxnId="{EA91AD7A-1E88-4CDA-8517-B26E8099FB57}">
      <dgm:prSet/>
      <dgm:spPr/>
      <dgm:t>
        <a:bodyPr/>
        <a:lstStyle/>
        <a:p>
          <a:endParaRPr lang="en-US" b="1"/>
        </a:p>
      </dgm:t>
    </dgm:pt>
    <dgm:pt modelId="{1CBDCF42-F039-4B58-B5A6-401D8A26CC6D}" type="sibTrans" cxnId="{EA91AD7A-1E88-4CDA-8517-B26E8099FB57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en-US" b="1"/>
        </a:p>
      </dgm:t>
    </dgm:pt>
    <dgm:pt modelId="{E241BD18-6941-473F-B3B3-E0B5EB2E179D}">
      <dgm:prSet/>
      <dgm:spPr/>
      <dgm:t>
        <a:bodyPr/>
        <a:lstStyle/>
        <a:p>
          <a:endParaRPr lang="en-US"/>
        </a:p>
      </dgm:t>
    </dgm:pt>
    <dgm:pt modelId="{0CC9AE70-1ED5-45E5-85AB-3FD3F9278737}" type="parTrans" cxnId="{C3E03A4E-2E44-4314-A966-A8EEB3F41315}">
      <dgm:prSet/>
      <dgm:spPr/>
      <dgm:t>
        <a:bodyPr/>
        <a:lstStyle/>
        <a:p>
          <a:endParaRPr lang="en-US"/>
        </a:p>
      </dgm:t>
    </dgm:pt>
    <dgm:pt modelId="{BCE4E3C7-A055-4601-A28F-0F31845A85C8}" type="sibTrans" cxnId="{C3E03A4E-2E44-4314-A966-A8EEB3F41315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25CD80F1-B8E6-428D-B866-656A7EFFB37B}">
      <dgm:prSet/>
      <dgm:spPr/>
      <dgm:t>
        <a:bodyPr/>
        <a:lstStyle/>
        <a:p>
          <a:endParaRPr lang="en-US"/>
        </a:p>
      </dgm:t>
    </dgm:pt>
    <dgm:pt modelId="{316471A8-09ED-4B1F-BCA5-01A0A309B5EA}" type="parTrans" cxnId="{E37715C5-8736-4A73-853E-F7F3128A57CA}">
      <dgm:prSet/>
      <dgm:spPr/>
      <dgm:t>
        <a:bodyPr/>
        <a:lstStyle/>
        <a:p>
          <a:endParaRPr lang="en-US"/>
        </a:p>
      </dgm:t>
    </dgm:pt>
    <dgm:pt modelId="{9BF0E808-77BC-4AF6-8FEC-A3227A2E72AB}" type="sibTrans" cxnId="{E37715C5-8736-4A73-853E-F7F3128A57CA}">
      <dgm:prSet/>
      <dgm:spPr/>
      <dgm:t>
        <a:bodyPr/>
        <a:lstStyle/>
        <a:p>
          <a:endParaRPr lang="en-US"/>
        </a:p>
      </dgm:t>
    </dgm:pt>
    <dgm:pt modelId="{6C7272A4-C948-4743-B767-03B9149BC8BF}" type="pres">
      <dgm:prSet presAssocID="{CBBA6B94-047C-4413-928F-415BD9D4E32E}" presName="linearFlow" presStyleCnt="0">
        <dgm:presLayoutVars>
          <dgm:resizeHandles val="exact"/>
        </dgm:presLayoutVars>
      </dgm:prSet>
      <dgm:spPr/>
    </dgm:pt>
    <dgm:pt modelId="{97AEC271-535E-4FEE-86C2-579ACBC2BA3B}" type="pres">
      <dgm:prSet presAssocID="{B39C6102-505A-4E1D-AC34-920611D27118}" presName="node" presStyleLbl="node1" presStyleIdx="0" presStyleCnt="7" custScaleX="189180" custScaleY="222182">
        <dgm:presLayoutVars>
          <dgm:bulletEnabled val="1"/>
        </dgm:presLayoutVars>
      </dgm:prSet>
      <dgm:spPr/>
    </dgm:pt>
    <dgm:pt modelId="{D3CF77A2-5F31-43EA-A601-8F22FE2E0A93}" type="pres">
      <dgm:prSet presAssocID="{CABED436-8284-4FD0-B892-6CFDBB668332}" presName="sibTrans" presStyleLbl="sibTrans2D1" presStyleIdx="0" presStyleCnt="6" custLinFactNeighborX="-3023" custLinFactNeighborY="0"/>
      <dgm:spPr/>
    </dgm:pt>
    <dgm:pt modelId="{DD2B7588-6305-4319-8DE9-22D74E058B4C}" type="pres">
      <dgm:prSet presAssocID="{CABED436-8284-4FD0-B892-6CFDBB668332}" presName="connectorText" presStyleLbl="sibTrans2D1" presStyleIdx="0" presStyleCnt="6"/>
      <dgm:spPr/>
    </dgm:pt>
    <dgm:pt modelId="{17AF45E4-BC8B-4B1B-9413-F97739B71FEB}" type="pres">
      <dgm:prSet presAssocID="{DBC211D8-AD30-48CA-94DB-C89CE16598D6}" presName="node" presStyleLbl="node1" presStyleIdx="1" presStyleCnt="7" custScaleX="189180" custScaleY="222182">
        <dgm:presLayoutVars>
          <dgm:bulletEnabled val="1"/>
        </dgm:presLayoutVars>
      </dgm:prSet>
      <dgm:spPr/>
    </dgm:pt>
    <dgm:pt modelId="{7A4B14F3-299F-443D-A104-2DE13E0F396F}" type="pres">
      <dgm:prSet presAssocID="{FE0F634D-AB18-449B-B394-6311353FA3C2}" presName="sibTrans" presStyleLbl="sibTrans2D1" presStyleIdx="1" presStyleCnt="6" custLinFactNeighborX="-3023" custLinFactNeighborY="0"/>
      <dgm:spPr/>
    </dgm:pt>
    <dgm:pt modelId="{9E016995-E57D-4309-B914-8B55FE9D9AB4}" type="pres">
      <dgm:prSet presAssocID="{FE0F634D-AB18-449B-B394-6311353FA3C2}" presName="connectorText" presStyleLbl="sibTrans2D1" presStyleIdx="1" presStyleCnt="6"/>
      <dgm:spPr/>
    </dgm:pt>
    <dgm:pt modelId="{D10AC038-E2C4-4870-B57D-131EC55A2706}" type="pres">
      <dgm:prSet presAssocID="{1A5B8924-7A3F-4CF9-8792-34BA4455BB13}" presName="node" presStyleLbl="node1" presStyleIdx="2" presStyleCnt="7" custScaleX="189180" custScaleY="222182">
        <dgm:presLayoutVars>
          <dgm:bulletEnabled val="1"/>
        </dgm:presLayoutVars>
      </dgm:prSet>
      <dgm:spPr/>
    </dgm:pt>
    <dgm:pt modelId="{E66FECFA-21FF-41D2-A063-BA5721FA4827}" type="pres">
      <dgm:prSet presAssocID="{7554ECE9-4C52-431D-A7BC-619EE5E370A9}" presName="sibTrans" presStyleLbl="sibTrans2D1" presStyleIdx="2" presStyleCnt="6" custLinFactNeighborY="0"/>
      <dgm:spPr/>
    </dgm:pt>
    <dgm:pt modelId="{EE2C5BE1-B3CD-456F-BC94-01C152C12A73}" type="pres">
      <dgm:prSet presAssocID="{7554ECE9-4C52-431D-A7BC-619EE5E370A9}" presName="connectorText" presStyleLbl="sibTrans2D1" presStyleIdx="2" presStyleCnt="6"/>
      <dgm:spPr/>
    </dgm:pt>
    <dgm:pt modelId="{97BFE450-D451-459F-8995-427BD5290341}" type="pres">
      <dgm:prSet presAssocID="{04B38D5D-EACE-4D3C-A2E7-39EA3E6BCF13}" presName="node" presStyleLbl="node1" presStyleIdx="3" presStyleCnt="7" custScaleX="189180" custScaleY="222182">
        <dgm:presLayoutVars>
          <dgm:bulletEnabled val="1"/>
        </dgm:presLayoutVars>
      </dgm:prSet>
      <dgm:spPr/>
    </dgm:pt>
    <dgm:pt modelId="{F39B26AE-D3BD-438B-B485-50F43860DF4D}" type="pres">
      <dgm:prSet presAssocID="{AF79CCD0-CC1C-411D-A16E-3D8B88DD3B8E}" presName="sibTrans" presStyleLbl="sibTrans2D1" presStyleIdx="3" presStyleCnt="6" custLinFactNeighborY="0"/>
      <dgm:spPr/>
    </dgm:pt>
    <dgm:pt modelId="{E1498FD0-A36F-4EA0-B08D-63AA35B34BA2}" type="pres">
      <dgm:prSet presAssocID="{AF79CCD0-CC1C-411D-A16E-3D8B88DD3B8E}" presName="connectorText" presStyleLbl="sibTrans2D1" presStyleIdx="3" presStyleCnt="6"/>
      <dgm:spPr/>
    </dgm:pt>
    <dgm:pt modelId="{74F7B4F8-4987-4C92-BC17-9A8441A15819}" type="pres">
      <dgm:prSet presAssocID="{0C2F6A2F-B322-4467-ACAE-3DE04F8CA389}" presName="node" presStyleLbl="node1" presStyleIdx="4" presStyleCnt="7" custScaleX="189180" custScaleY="222182">
        <dgm:presLayoutVars>
          <dgm:bulletEnabled val="1"/>
        </dgm:presLayoutVars>
      </dgm:prSet>
      <dgm:spPr/>
    </dgm:pt>
    <dgm:pt modelId="{0C965079-3538-47C1-B411-68E74FB74728}" type="pres">
      <dgm:prSet presAssocID="{1CBDCF42-F039-4B58-B5A6-401D8A26CC6D}" presName="sibTrans" presStyleLbl="sibTrans2D1" presStyleIdx="4" presStyleCnt="6"/>
      <dgm:spPr/>
    </dgm:pt>
    <dgm:pt modelId="{E4F65D38-D1AF-4CF0-A71B-1C4B69449AA1}" type="pres">
      <dgm:prSet presAssocID="{1CBDCF42-F039-4B58-B5A6-401D8A26CC6D}" presName="connectorText" presStyleLbl="sibTrans2D1" presStyleIdx="4" presStyleCnt="6"/>
      <dgm:spPr/>
    </dgm:pt>
    <dgm:pt modelId="{AC5EE8E6-647A-48C3-9A41-B6325E0DFE0C}" type="pres">
      <dgm:prSet presAssocID="{E241BD18-6941-473F-B3B3-E0B5EB2E179D}" presName="node" presStyleLbl="node1" presStyleIdx="5" presStyleCnt="7" custScaleX="189180" custScaleY="222182">
        <dgm:presLayoutVars>
          <dgm:bulletEnabled val="1"/>
        </dgm:presLayoutVars>
      </dgm:prSet>
      <dgm:spPr/>
    </dgm:pt>
    <dgm:pt modelId="{76DCF42C-6882-4908-8553-48401BB24CEB}" type="pres">
      <dgm:prSet presAssocID="{BCE4E3C7-A055-4601-A28F-0F31845A85C8}" presName="sibTrans" presStyleLbl="sibTrans2D1" presStyleIdx="5" presStyleCnt="6"/>
      <dgm:spPr/>
    </dgm:pt>
    <dgm:pt modelId="{C48AD0C6-CB26-4F98-8E19-491FFB4AA01D}" type="pres">
      <dgm:prSet presAssocID="{BCE4E3C7-A055-4601-A28F-0F31845A85C8}" presName="connectorText" presStyleLbl="sibTrans2D1" presStyleIdx="5" presStyleCnt="6"/>
      <dgm:spPr/>
    </dgm:pt>
    <dgm:pt modelId="{9F1DC620-4DCE-41A4-9988-F4CFB52C1C66}" type="pres">
      <dgm:prSet presAssocID="{25CD80F1-B8E6-428D-B866-656A7EFFB37B}" presName="node" presStyleLbl="node1" presStyleIdx="6" presStyleCnt="7" custScaleX="189180" custScaleY="222182">
        <dgm:presLayoutVars>
          <dgm:bulletEnabled val="1"/>
        </dgm:presLayoutVars>
      </dgm:prSet>
      <dgm:spPr/>
    </dgm:pt>
  </dgm:ptLst>
  <dgm:cxnLst>
    <dgm:cxn modelId="{30F91302-9409-491A-8002-9C3C2FE33805}" srcId="{CBBA6B94-047C-4413-928F-415BD9D4E32E}" destId="{DBC211D8-AD30-48CA-94DB-C89CE16598D6}" srcOrd="1" destOrd="0" parTransId="{91FAAD6D-4D47-4EFB-8917-B82053F59145}" sibTransId="{FE0F634D-AB18-449B-B394-6311353FA3C2}"/>
    <dgm:cxn modelId="{ACFFDD09-4EF0-4639-AEA0-1D6C4C40E88E}" type="presOf" srcId="{B39C6102-505A-4E1D-AC34-920611D27118}" destId="{97AEC271-535E-4FEE-86C2-579ACBC2BA3B}" srcOrd="0" destOrd="0" presId="urn:microsoft.com/office/officeart/2005/8/layout/process2"/>
    <dgm:cxn modelId="{A554BE0F-5609-426F-83E9-7F40EA3039A6}" type="presOf" srcId="{1CBDCF42-F039-4B58-B5A6-401D8A26CC6D}" destId="{0C965079-3538-47C1-B411-68E74FB74728}" srcOrd="0" destOrd="0" presId="urn:microsoft.com/office/officeart/2005/8/layout/process2"/>
    <dgm:cxn modelId="{5AD8A413-3DA4-470D-986B-21F6B2D49060}" type="presOf" srcId="{04B38D5D-EACE-4D3C-A2E7-39EA3E6BCF13}" destId="{97BFE450-D451-459F-8995-427BD5290341}" srcOrd="0" destOrd="0" presId="urn:microsoft.com/office/officeart/2005/8/layout/process2"/>
    <dgm:cxn modelId="{F9571C1A-C3C4-4E1F-AC51-0B5296CD6199}" srcId="{CBBA6B94-047C-4413-928F-415BD9D4E32E}" destId="{B39C6102-505A-4E1D-AC34-920611D27118}" srcOrd="0" destOrd="0" parTransId="{B702C3E8-AA93-45AC-86FF-BCBFAD9A07EE}" sibTransId="{CABED436-8284-4FD0-B892-6CFDBB668332}"/>
    <dgm:cxn modelId="{29E1DD1F-70DD-470F-BD08-34EF32FFDF75}" type="presOf" srcId="{DBC211D8-AD30-48CA-94DB-C89CE16598D6}" destId="{17AF45E4-BC8B-4B1B-9413-F97739B71FEB}" srcOrd="0" destOrd="0" presId="urn:microsoft.com/office/officeart/2005/8/layout/process2"/>
    <dgm:cxn modelId="{08442624-993D-4D6E-9B5E-1B96E4D3346C}" srcId="{CBBA6B94-047C-4413-928F-415BD9D4E32E}" destId="{04B38D5D-EACE-4D3C-A2E7-39EA3E6BCF13}" srcOrd="3" destOrd="0" parTransId="{6191BBE2-8999-4E7D-86BB-D6BC200D9430}" sibTransId="{AF79CCD0-CC1C-411D-A16E-3D8B88DD3B8E}"/>
    <dgm:cxn modelId="{4A96B840-ABA8-4133-9DE5-A241D4964D91}" type="presOf" srcId="{BCE4E3C7-A055-4601-A28F-0F31845A85C8}" destId="{76DCF42C-6882-4908-8553-48401BB24CEB}" srcOrd="0" destOrd="0" presId="urn:microsoft.com/office/officeart/2005/8/layout/process2"/>
    <dgm:cxn modelId="{15F86C5C-5B8A-4604-B2C1-4EC1D57ECB3F}" type="presOf" srcId="{25CD80F1-B8E6-428D-B866-656A7EFFB37B}" destId="{9F1DC620-4DCE-41A4-9988-F4CFB52C1C66}" srcOrd="0" destOrd="0" presId="urn:microsoft.com/office/officeart/2005/8/layout/process2"/>
    <dgm:cxn modelId="{DB666642-A65E-427D-9A4A-DC114C1CE653}" type="presOf" srcId="{7554ECE9-4C52-431D-A7BC-619EE5E370A9}" destId="{EE2C5BE1-B3CD-456F-BC94-01C152C12A73}" srcOrd="1" destOrd="0" presId="urn:microsoft.com/office/officeart/2005/8/layout/process2"/>
    <dgm:cxn modelId="{77FEDB48-C007-497C-A983-55A172466977}" type="presOf" srcId="{CABED436-8284-4FD0-B892-6CFDBB668332}" destId="{D3CF77A2-5F31-43EA-A601-8F22FE2E0A93}" srcOrd="0" destOrd="0" presId="urn:microsoft.com/office/officeart/2005/8/layout/process2"/>
    <dgm:cxn modelId="{C3E03A4E-2E44-4314-A966-A8EEB3F41315}" srcId="{CBBA6B94-047C-4413-928F-415BD9D4E32E}" destId="{E241BD18-6941-473F-B3B3-E0B5EB2E179D}" srcOrd="5" destOrd="0" parTransId="{0CC9AE70-1ED5-45E5-85AB-3FD3F9278737}" sibTransId="{BCE4E3C7-A055-4601-A28F-0F31845A85C8}"/>
    <dgm:cxn modelId="{89F29251-DE5B-4F5F-8E8F-D1E2ED43B333}" type="presOf" srcId="{FE0F634D-AB18-449B-B394-6311353FA3C2}" destId="{7A4B14F3-299F-443D-A104-2DE13E0F396F}" srcOrd="0" destOrd="0" presId="urn:microsoft.com/office/officeart/2005/8/layout/process2"/>
    <dgm:cxn modelId="{EA91AD7A-1E88-4CDA-8517-B26E8099FB57}" srcId="{CBBA6B94-047C-4413-928F-415BD9D4E32E}" destId="{0C2F6A2F-B322-4467-ACAE-3DE04F8CA389}" srcOrd="4" destOrd="0" parTransId="{DB3A35FB-89EC-4654-A9B2-C263FCD60720}" sibTransId="{1CBDCF42-F039-4B58-B5A6-401D8A26CC6D}"/>
    <dgm:cxn modelId="{B1BE5F7C-6983-4CA3-9BC4-C23692E31900}" type="presOf" srcId="{CABED436-8284-4FD0-B892-6CFDBB668332}" destId="{DD2B7588-6305-4319-8DE9-22D74E058B4C}" srcOrd="1" destOrd="0" presId="urn:microsoft.com/office/officeart/2005/8/layout/process2"/>
    <dgm:cxn modelId="{2E48568B-28B5-46CF-99ED-761DE9574DDA}" type="presOf" srcId="{FE0F634D-AB18-449B-B394-6311353FA3C2}" destId="{9E016995-E57D-4309-B914-8B55FE9D9AB4}" srcOrd="1" destOrd="0" presId="urn:microsoft.com/office/officeart/2005/8/layout/process2"/>
    <dgm:cxn modelId="{18EE848C-8AB1-4A39-B8F1-B4DD6A6EA9D9}" type="presOf" srcId="{BCE4E3C7-A055-4601-A28F-0F31845A85C8}" destId="{C48AD0C6-CB26-4F98-8E19-491FFB4AA01D}" srcOrd="1" destOrd="0" presId="urn:microsoft.com/office/officeart/2005/8/layout/process2"/>
    <dgm:cxn modelId="{59955399-28D3-4584-BB9D-3DC4D9262EAB}" type="presOf" srcId="{1A5B8924-7A3F-4CF9-8792-34BA4455BB13}" destId="{D10AC038-E2C4-4870-B57D-131EC55A2706}" srcOrd="0" destOrd="0" presId="urn:microsoft.com/office/officeart/2005/8/layout/process2"/>
    <dgm:cxn modelId="{25E796A5-4110-4CAA-8AB4-69C1A318CFB1}" type="presOf" srcId="{AF79CCD0-CC1C-411D-A16E-3D8B88DD3B8E}" destId="{F39B26AE-D3BD-438B-B485-50F43860DF4D}" srcOrd="0" destOrd="0" presId="urn:microsoft.com/office/officeart/2005/8/layout/process2"/>
    <dgm:cxn modelId="{D09E4CA6-8AFD-46CE-A7D0-221BDB4C319C}" type="presOf" srcId="{AF79CCD0-CC1C-411D-A16E-3D8B88DD3B8E}" destId="{E1498FD0-A36F-4EA0-B08D-63AA35B34BA2}" srcOrd="1" destOrd="0" presId="urn:microsoft.com/office/officeart/2005/8/layout/process2"/>
    <dgm:cxn modelId="{9BA0ECB5-8E86-43BF-B6EB-E9FBA08345FD}" type="presOf" srcId="{CBBA6B94-047C-4413-928F-415BD9D4E32E}" destId="{6C7272A4-C948-4743-B767-03B9149BC8BF}" srcOrd="0" destOrd="0" presId="urn:microsoft.com/office/officeart/2005/8/layout/process2"/>
    <dgm:cxn modelId="{CC1B42BC-DFD6-4457-AD0E-A89EF74BF3BF}" type="presOf" srcId="{0C2F6A2F-B322-4467-ACAE-3DE04F8CA389}" destId="{74F7B4F8-4987-4C92-BC17-9A8441A15819}" srcOrd="0" destOrd="0" presId="urn:microsoft.com/office/officeart/2005/8/layout/process2"/>
    <dgm:cxn modelId="{E37715C5-8736-4A73-853E-F7F3128A57CA}" srcId="{CBBA6B94-047C-4413-928F-415BD9D4E32E}" destId="{25CD80F1-B8E6-428D-B866-656A7EFFB37B}" srcOrd="6" destOrd="0" parTransId="{316471A8-09ED-4B1F-BCA5-01A0A309B5EA}" sibTransId="{9BF0E808-77BC-4AF6-8FEC-A3227A2E72AB}"/>
    <dgm:cxn modelId="{E707BACC-3C2C-45CA-BE61-A79F3DD31B92}" type="presOf" srcId="{E241BD18-6941-473F-B3B3-E0B5EB2E179D}" destId="{AC5EE8E6-647A-48C3-9A41-B6325E0DFE0C}" srcOrd="0" destOrd="0" presId="urn:microsoft.com/office/officeart/2005/8/layout/process2"/>
    <dgm:cxn modelId="{82EBC7E2-304D-4E7B-89AA-CD8753132CB6}" type="presOf" srcId="{7554ECE9-4C52-431D-A7BC-619EE5E370A9}" destId="{E66FECFA-21FF-41D2-A063-BA5721FA4827}" srcOrd="0" destOrd="0" presId="urn:microsoft.com/office/officeart/2005/8/layout/process2"/>
    <dgm:cxn modelId="{0C83B5F2-8DD2-4CA6-B1EE-C47BF599E05E}" srcId="{CBBA6B94-047C-4413-928F-415BD9D4E32E}" destId="{1A5B8924-7A3F-4CF9-8792-34BA4455BB13}" srcOrd="2" destOrd="0" parTransId="{6A4A840E-3A96-4F9A-BDE5-96F23353116D}" sibTransId="{7554ECE9-4C52-431D-A7BC-619EE5E370A9}"/>
    <dgm:cxn modelId="{BF801BFB-DB56-4700-8B4F-16AA7BFDCD3A}" type="presOf" srcId="{1CBDCF42-F039-4B58-B5A6-401D8A26CC6D}" destId="{E4F65D38-D1AF-4CF0-A71B-1C4B69449AA1}" srcOrd="1" destOrd="0" presId="urn:microsoft.com/office/officeart/2005/8/layout/process2"/>
    <dgm:cxn modelId="{DD9F6E09-6B54-4FF7-8948-ABD407F942E3}" type="presParOf" srcId="{6C7272A4-C948-4743-B767-03B9149BC8BF}" destId="{97AEC271-535E-4FEE-86C2-579ACBC2BA3B}" srcOrd="0" destOrd="0" presId="urn:microsoft.com/office/officeart/2005/8/layout/process2"/>
    <dgm:cxn modelId="{30570AC0-B76C-44FB-8E59-E95D205E966C}" type="presParOf" srcId="{6C7272A4-C948-4743-B767-03B9149BC8BF}" destId="{D3CF77A2-5F31-43EA-A601-8F22FE2E0A93}" srcOrd="1" destOrd="0" presId="urn:microsoft.com/office/officeart/2005/8/layout/process2"/>
    <dgm:cxn modelId="{0153FED2-A93B-4F51-B00A-656AAA8BE3BA}" type="presParOf" srcId="{D3CF77A2-5F31-43EA-A601-8F22FE2E0A93}" destId="{DD2B7588-6305-4319-8DE9-22D74E058B4C}" srcOrd="0" destOrd="0" presId="urn:microsoft.com/office/officeart/2005/8/layout/process2"/>
    <dgm:cxn modelId="{23EFE57F-BF56-4271-B056-75F10B75536A}" type="presParOf" srcId="{6C7272A4-C948-4743-B767-03B9149BC8BF}" destId="{17AF45E4-BC8B-4B1B-9413-F97739B71FEB}" srcOrd="2" destOrd="0" presId="urn:microsoft.com/office/officeart/2005/8/layout/process2"/>
    <dgm:cxn modelId="{CFBE982B-B5C1-4AA5-9A40-9DBDFB85E045}" type="presParOf" srcId="{6C7272A4-C948-4743-B767-03B9149BC8BF}" destId="{7A4B14F3-299F-443D-A104-2DE13E0F396F}" srcOrd="3" destOrd="0" presId="urn:microsoft.com/office/officeart/2005/8/layout/process2"/>
    <dgm:cxn modelId="{8818DEB3-298D-42AA-A93E-ED56E5373DA0}" type="presParOf" srcId="{7A4B14F3-299F-443D-A104-2DE13E0F396F}" destId="{9E016995-E57D-4309-B914-8B55FE9D9AB4}" srcOrd="0" destOrd="0" presId="urn:microsoft.com/office/officeart/2005/8/layout/process2"/>
    <dgm:cxn modelId="{A216BFC3-2051-4ACB-AC34-62061BC0D2FC}" type="presParOf" srcId="{6C7272A4-C948-4743-B767-03B9149BC8BF}" destId="{D10AC038-E2C4-4870-B57D-131EC55A2706}" srcOrd="4" destOrd="0" presId="urn:microsoft.com/office/officeart/2005/8/layout/process2"/>
    <dgm:cxn modelId="{2468B361-AB8C-4956-A61B-12E3D86223FC}" type="presParOf" srcId="{6C7272A4-C948-4743-B767-03B9149BC8BF}" destId="{E66FECFA-21FF-41D2-A063-BA5721FA4827}" srcOrd="5" destOrd="0" presId="urn:microsoft.com/office/officeart/2005/8/layout/process2"/>
    <dgm:cxn modelId="{B09320AD-0E3E-47A3-AF10-ECC6531C256B}" type="presParOf" srcId="{E66FECFA-21FF-41D2-A063-BA5721FA4827}" destId="{EE2C5BE1-B3CD-456F-BC94-01C152C12A73}" srcOrd="0" destOrd="0" presId="urn:microsoft.com/office/officeart/2005/8/layout/process2"/>
    <dgm:cxn modelId="{28DB6F4E-FD2A-4096-816D-64362E527FF0}" type="presParOf" srcId="{6C7272A4-C948-4743-B767-03B9149BC8BF}" destId="{97BFE450-D451-459F-8995-427BD5290341}" srcOrd="6" destOrd="0" presId="urn:microsoft.com/office/officeart/2005/8/layout/process2"/>
    <dgm:cxn modelId="{E9D297F3-80CC-4977-BAB9-9C539E5F9184}" type="presParOf" srcId="{6C7272A4-C948-4743-B767-03B9149BC8BF}" destId="{F39B26AE-D3BD-438B-B485-50F43860DF4D}" srcOrd="7" destOrd="0" presId="urn:microsoft.com/office/officeart/2005/8/layout/process2"/>
    <dgm:cxn modelId="{3CA00E91-1C72-4F5C-A08C-2D6E5D562319}" type="presParOf" srcId="{F39B26AE-D3BD-438B-B485-50F43860DF4D}" destId="{E1498FD0-A36F-4EA0-B08D-63AA35B34BA2}" srcOrd="0" destOrd="0" presId="urn:microsoft.com/office/officeart/2005/8/layout/process2"/>
    <dgm:cxn modelId="{9C809B5B-7E39-46FD-B87A-CC2BDB89B297}" type="presParOf" srcId="{6C7272A4-C948-4743-B767-03B9149BC8BF}" destId="{74F7B4F8-4987-4C92-BC17-9A8441A15819}" srcOrd="8" destOrd="0" presId="urn:microsoft.com/office/officeart/2005/8/layout/process2"/>
    <dgm:cxn modelId="{BAF31D5E-DFE3-4AAC-A4BB-1DA22C8E67DE}" type="presParOf" srcId="{6C7272A4-C948-4743-B767-03B9149BC8BF}" destId="{0C965079-3538-47C1-B411-68E74FB74728}" srcOrd="9" destOrd="0" presId="urn:microsoft.com/office/officeart/2005/8/layout/process2"/>
    <dgm:cxn modelId="{A35F8827-652D-4FC3-BABB-C7EE4967E58E}" type="presParOf" srcId="{0C965079-3538-47C1-B411-68E74FB74728}" destId="{E4F65D38-D1AF-4CF0-A71B-1C4B69449AA1}" srcOrd="0" destOrd="0" presId="urn:microsoft.com/office/officeart/2005/8/layout/process2"/>
    <dgm:cxn modelId="{712E5333-F89F-4FD2-BDE3-6942517817D2}" type="presParOf" srcId="{6C7272A4-C948-4743-B767-03B9149BC8BF}" destId="{AC5EE8E6-647A-48C3-9A41-B6325E0DFE0C}" srcOrd="10" destOrd="0" presId="urn:microsoft.com/office/officeart/2005/8/layout/process2"/>
    <dgm:cxn modelId="{FA3BDE89-2FD1-4300-AFBE-B6EE8199BBFE}" type="presParOf" srcId="{6C7272A4-C948-4743-B767-03B9149BC8BF}" destId="{76DCF42C-6882-4908-8553-48401BB24CEB}" srcOrd="11" destOrd="0" presId="urn:microsoft.com/office/officeart/2005/8/layout/process2"/>
    <dgm:cxn modelId="{F1FFAB7F-D3BA-4ED2-A6A2-C09FF2DD075A}" type="presParOf" srcId="{76DCF42C-6882-4908-8553-48401BB24CEB}" destId="{C48AD0C6-CB26-4F98-8E19-491FFB4AA01D}" srcOrd="0" destOrd="0" presId="urn:microsoft.com/office/officeart/2005/8/layout/process2"/>
    <dgm:cxn modelId="{92FD0321-23BC-4555-AAAD-35D846476D5F}" type="presParOf" srcId="{6C7272A4-C948-4743-B767-03B9149BC8BF}" destId="{9F1DC620-4DCE-41A4-9988-F4CFB52C1C66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BA6B94-047C-4413-928F-415BD9D4E32E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</dgm:pt>
    <dgm:pt modelId="{A6B1E32A-29E8-4F5A-83B6-309B646A4E8B}">
      <dgm:prSet phldrT="[Text]"/>
      <dgm:spPr/>
      <dgm:t>
        <a:bodyPr/>
        <a:lstStyle/>
        <a:p>
          <a:pPr rtl="0"/>
          <a:r>
            <a:rPr lang="en-US" b="0" dirty="0"/>
            <a:t>How do </a:t>
          </a:r>
          <a:r>
            <a:rPr lang="en-US" b="0" dirty="0">
              <a:latin typeface="Calibri Light" panose="020F0302020204030204"/>
            </a:rPr>
            <a:t>tadpoles grow</a:t>
          </a:r>
          <a:r>
            <a:rPr lang="en-US" b="1" dirty="0">
              <a:latin typeface="Calibri Light" panose="020F0302020204030204"/>
            </a:rPr>
            <a:t>?</a:t>
          </a:r>
          <a:endParaRPr lang="en-US" b="1" dirty="0"/>
        </a:p>
      </dgm:t>
    </dgm:pt>
    <dgm:pt modelId="{1DEA2801-9605-47B8-BBBB-C70623941DDB}" type="parTrans" cxnId="{B89F683A-FFA3-4C9D-AFF7-2CD68813D061}">
      <dgm:prSet/>
      <dgm:spPr/>
      <dgm:t>
        <a:bodyPr/>
        <a:lstStyle/>
        <a:p>
          <a:endParaRPr lang="en-US"/>
        </a:p>
      </dgm:t>
    </dgm:pt>
    <dgm:pt modelId="{EE27F3CB-4F6C-4EFA-9224-E17E5668D76D}" type="sibTrans" cxnId="{B89F683A-FFA3-4C9D-AFF7-2CD68813D061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B39C6102-505A-4E1D-AC34-920611D27118}">
      <dgm:prSet phldrT="[Text]"/>
      <dgm:spPr/>
      <dgm:t>
        <a:bodyPr/>
        <a:lstStyle/>
        <a:p>
          <a:endParaRPr lang="en-US" dirty="0"/>
        </a:p>
      </dgm:t>
    </dgm:pt>
    <dgm:pt modelId="{B702C3E8-AA93-45AC-86FF-BCBFAD9A07EE}" type="parTrans" cxnId="{F9571C1A-C3C4-4E1F-AC51-0B5296CD6199}">
      <dgm:prSet/>
      <dgm:spPr/>
      <dgm:t>
        <a:bodyPr/>
        <a:lstStyle/>
        <a:p>
          <a:endParaRPr lang="en-US"/>
        </a:p>
      </dgm:t>
    </dgm:pt>
    <dgm:pt modelId="{CABED436-8284-4FD0-B892-6CFDBB668332}" type="sibTrans" cxnId="{F9571C1A-C3C4-4E1F-AC51-0B5296CD6199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DBC211D8-AD30-48CA-94DB-C89CE16598D6}">
      <dgm:prSet phldrT="[Text]"/>
      <dgm:spPr/>
      <dgm:t>
        <a:bodyPr/>
        <a:lstStyle/>
        <a:p>
          <a:endParaRPr lang="en-US" dirty="0"/>
        </a:p>
      </dgm:t>
    </dgm:pt>
    <dgm:pt modelId="{91FAAD6D-4D47-4EFB-8917-B82053F59145}" type="parTrans" cxnId="{30F91302-9409-491A-8002-9C3C2FE33805}">
      <dgm:prSet/>
      <dgm:spPr/>
      <dgm:t>
        <a:bodyPr/>
        <a:lstStyle/>
        <a:p>
          <a:endParaRPr lang="en-US"/>
        </a:p>
      </dgm:t>
    </dgm:pt>
    <dgm:pt modelId="{FE0F634D-AB18-449B-B394-6311353FA3C2}" type="sibTrans" cxnId="{30F91302-9409-491A-8002-9C3C2FE33805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1A5B8924-7A3F-4CF9-8792-34BA4455BB13}">
      <dgm:prSet/>
      <dgm:spPr/>
      <dgm:t>
        <a:bodyPr/>
        <a:lstStyle/>
        <a:p>
          <a:endParaRPr lang="en-US" dirty="0"/>
        </a:p>
      </dgm:t>
    </dgm:pt>
    <dgm:pt modelId="{6A4A840E-3A96-4F9A-BDE5-96F23353116D}" type="parTrans" cxnId="{0C83B5F2-8DD2-4CA6-B1EE-C47BF599E05E}">
      <dgm:prSet/>
      <dgm:spPr/>
      <dgm:t>
        <a:bodyPr/>
        <a:lstStyle/>
        <a:p>
          <a:endParaRPr lang="en-US"/>
        </a:p>
      </dgm:t>
    </dgm:pt>
    <dgm:pt modelId="{7554ECE9-4C52-431D-A7BC-619EE5E370A9}" type="sibTrans" cxnId="{0C83B5F2-8DD2-4CA6-B1EE-C47BF599E05E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04B38D5D-EACE-4D3C-A2E7-39EA3E6BCF13}">
      <dgm:prSet/>
      <dgm:spPr/>
      <dgm:t>
        <a:bodyPr/>
        <a:lstStyle/>
        <a:p>
          <a:endParaRPr lang="en-US" dirty="0"/>
        </a:p>
      </dgm:t>
    </dgm:pt>
    <dgm:pt modelId="{6191BBE2-8999-4E7D-86BB-D6BC200D9430}" type="parTrans" cxnId="{08442624-993D-4D6E-9B5E-1B96E4D3346C}">
      <dgm:prSet/>
      <dgm:spPr/>
      <dgm:t>
        <a:bodyPr/>
        <a:lstStyle/>
        <a:p>
          <a:endParaRPr lang="en-US"/>
        </a:p>
      </dgm:t>
    </dgm:pt>
    <dgm:pt modelId="{AF79CCD0-CC1C-411D-A16E-3D8B88DD3B8E}" type="sibTrans" cxnId="{08442624-993D-4D6E-9B5E-1B96E4D3346C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9A929168-8A87-4555-A5C0-03B4601C3201}">
      <dgm:prSet/>
      <dgm:spPr/>
      <dgm:t>
        <a:bodyPr/>
        <a:lstStyle/>
        <a:p>
          <a:endParaRPr lang="en-US"/>
        </a:p>
      </dgm:t>
    </dgm:pt>
    <dgm:pt modelId="{B93584C0-ECDB-4542-987C-0A2A573A7C86}" type="parTrans" cxnId="{8EF760BF-996A-4B1B-9F71-0899BCBF9EBD}">
      <dgm:prSet/>
      <dgm:spPr/>
      <dgm:t>
        <a:bodyPr/>
        <a:lstStyle/>
        <a:p>
          <a:endParaRPr lang="en-US"/>
        </a:p>
      </dgm:t>
    </dgm:pt>
    <dgm:pt modelId="{55B8733B-CB0E-4FD4-8AB6-C0BE5725759E}" type="sibTrans" cxnId="{8EF760BF-996A-4B1B-9F71-0899BCBF9EBD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3AC50A1B-F734-42D8-92A3-A10DC32A9E8A}">
      <dgm:prSet/>
      <dgm:spPr/>
      <dgm:t>
        <a:bodyPr/>
        <a:lstStyle/>
        <a:p>
          <a:endParaRPr lang="en-US"/>
        </a:p>
      </dgm:t>
    </dgm:pt>
    <dgm:pt modelId="{8B6B909E-B896-4374-AB78-DB84AB6C91B9}" type="parTrans" cxnId="{FA56F202-EAE3-4ACC-8412-6F35327CCDF8}">
      <dgm:prSet/>
      <dgm:spPr/>
      <dgm:t>
        <a:bodyPr/>
        <a:lstStyle/>
        <a:p>
          <a:endParaRPr lang="en-US"/>
        </a:p>
      </dgm:t>
    </dgm:pt>
    <dgm:pt modelId="{D7D13FF1-35E3-4C03-8C9E-FAF538E92FBC}" type="sibTrans" cxnId="{FA56F202-EAE3-4ACC-8412-6F35327CCDF8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C46D47D8-4F99-43A6-A14B-B8E5E539E6C1}">
      <dgm:prSet/>
      <dgm:spPr/>
      <dgm:t>
        <a:bodyPr/>
        <a:lstStyle/>
        <a:p>
          <a:endParaRPr lang="en-US"/>
        </a:p>
      </dgm:t>
    </dgm:pt>
    <dgm:pt modelId="{6E6CC7E6-3751-4340-8B59-AD5C01B24749}" type="parTrans" cxnId="{ED00E542-2A2C-4BEE-8A9A-513ED83C2223}">
      <dgm:prSet/>
      <dgm:spPr/>
      <dgm:t>
        <a:bodyPr/>
        <a:lstStyle/>
        <a:p>
          <a:endParaRPr lang="en-US"/>
        </a:p>
      </dgm:t>
    </dgm:pt>
    <dgm:pt modelId="{7B4F0416-3711-4FE5-BCEE-A5F060533F16}" type="sibTrans" cxnId="{ED00E542-2A2C-4BEE-8A9A-513ED83C2223}">
      <dgm:prSet/>
      <dgm:spPr/>
      <dgm:t>
        <a:bodyPr/>
        <a:lstStyle/>
        <a:p>
          <a:endParaRPr lang="en-US"/>
        </a:p>
      </dgm:t>
    </dgm:pt>
    <dgm:pt modelId="{6C7272A4-C948-4743-B767-03B9149BC8BF}" type="pres">
      <dgm:prSet presAssocID="{CBBA6B94-047C-4413-928F-415BD9D4E32E}" presName="linearFlow" presStyleCnt="0">
        <dgm:presLayoutVars>
          <dgm:resizeHandles val="exact"/>
        </dgm:presLayoutVars>
      </dgm:prSet>
      <dgm:spPr/>
    </dgm:pt>
    <dgm:pt modelId="{1BCD16ED-0B7D-480D-A092-B8208D7AE68B}" type="pres">
      <dgm:prSet presAssocID="{A6B1E32A-29E8-4F5A-83B6-309B646A4E8B}" presName="node" presStyleLbl="node1" presStyleIdx="0" presStyleCnt="8">
        <dgm:presLayoutVars>
          <dgm:bulletEnabled val="1"/>
        </dgm:presLayoutVars>
      </dgm:prSet>
      <dgm:spPr/>
    </dgm:pt>
    <dgm:pt modelId="{15FCD1FB-F319-4C99-A090-4EC1A91EBDBF}" type="pres">
      <dgm:prSet presAssocID="{EE27F3CB-4F6C-4EFA-9224-E17E5668D76D}" presName="sibTrans" presStyleLbl="sibTrans2D1" presStyleIdx="0" presStyleCnt="7" custLinFactNeighborX="-3023" custLinFactNeighborY="0"/>
      <dgm:spPr/>
    </dgm:pt>
    <dgm:pt modelId="{43E6D217-8811-4C2B-8E87-91027EC9BF64}" type="pres">
      <dgm:prSet presAssocID="{EE27F3CB-4F6C-4EFA-9224-E17E5668D76D}" presName="connectorText" presStyleLbl="sibTrans2D1" presStyleIdx="0" presStyleCnt="7"/>
      <dgm:spPr/>
    </dgm:pt>
    <dgm:pt modelId="{97AEC271-535E-4FEE-86C2-579ACBC2BA3B}" type="pres">
      <dgm:prSet presAssocID="{B39C6102-505A-4E1D-AC34-920611D27118}" presName="node" presStyleLbl="node1" presStyleIdx="1" presStyleCnt="8">
        <dgm:presLayoutVars>
          <dgm:bulletEnabled val="1"/>
        </dgm:presLayoutVars>
      </dgm:prSet>
      <dgm:spPr/>
    </dgm:pt>
    <dgm:pt modelId="{D3CF77A2-5F31-43EA-A601-8F22FE2E0A93}" type="pres">
      <dgm:prSet presAssocID="{CABED436-8284-4FD0-B892-6CFDBB668332}" presName="sibTrans" presStyleLbl="sibTrans2D1" presStyleIdx="1" presStyleCnt="7" custLinFactNeighborX="-3023" custLinFactNeighborY="0"/>
      <dgm:spPr/>
    </dgm:pt>
    <dgm:pt modelId="{DD2B7588-6305-4319-8DE9-22D74E058B4C}" type="pres">
      <dgm:prSet presAssocID="{CABED436-8284-4FD0-B892-6CFDBB668332}" presName="connectorText" presStyleLbl="sibTrans2D1" presStyleIdx="1" presStyleCnt="7"/>
      <dgm:spPr/>
    </dgm:pt>
    <dgm:pt modelId="{17AF45E4-BC8B-4B1B-9413-F97739B71FEB}" type="pres">
      <dgm:prSet presAssocID="{DBC211D8-AD30-48CA-94DB-C89CE16598D6}" presName="node" presStyleLbl="node1" presStyleIdx="2" presStyleCnt="8">
        <dgm:presLayoutVars>
          <dgm:bulletEnabled val="1"/>
        </dgm:presLayoutVars>
      </dgm:prSet>
      <dgm:spPr/>
    </dgm:pt>
    <dgm:pt modelId="{7A4B14F3-299F-443D-A104-2DE13E0F396F}" type="pres">
      <dgm:prSet presAssocID="{FE0F634D-AB18-449B-B394-6311353FA3C2}" presName="sibTrans" presStyleLbl="sibTrans2D1" presStyleIdx="2" presStyleCnt="7" custLinFactNeighborX="-3023" custLinFactNeighborY="0"/>
      <dgm:spPr/>
    </dgm:pt>
    <dgm:pt modelId="{9E016995-E57D-4309-B914-8B55FE9D9AB4}" type="pres">
      <dgm:prSet presAssocID="{FE0F634D-AB18-449B-B394-6311353FA3C2}" presName="connectorText" presStyleLbl="sibTrans2D1" presStyleIdx="2" presStyleCnt="7"/>
      <dgm:spPr/>
    </dgm:pt>
    <dgm:pt modelId="{D10AC038-E2C4-4870-B57D-131EC55A2706}" type="pres">
      <dgm:prSet presAssocID="{1A5B8924-7A3F-4CF9-8792-34BA4455BB13}" presName="node" presStyleLbl="node1" presStyleIdx="3" presStyleCnt="8">
        <dgm:presLayoutVars>
          <dgm:bulletEnabled val="1"/>
        </dgm:presLayoutVars>
      </dgm:prSet>
      <dgm:spPr/>
    </dgm:pt>
    <dgm:pt modelId="{E66FECFA-21FF-41D2-A063-BA5721FA4827}" type="pres">
      <dgm:prSet presAssocID="{7554ECE9-4C52-431D-A7BC-619EE5E370A9}" presName="sibTrans" presStyleLbl="sibTrans2D1" presStyleIdx="3" presStyleCnt="7" custLinFactNeighborY="0"/>
      <dgm:spPr/>
    </dgm:pt>
    <dgm:pt modelId="{EE2C5BE1-B3CD-456F-BC94-01C152C12A73}" type="pres">
      <dgm:prSet presAssocID="{7554ECE9-4C52-431D-A7BC-619EE5E370A9}" presName="connectorText" presStyleLbl="sibTrans2D1" presStyleIdx="3" presStyleCnt="7"/>
      <dgm:spPr/>
    </dgm:pt>
    <dgm:pt modelId="{97BFE450-D451-459F-8995-427BD5290341}" type="pres">
      <dgm:prSet presAssocID="{04B38D5D-EACE-4D3C-A2E7-39EA3E6BCF13}" presName="node" presStyleLbl="node1" presStyleIdx="4" presStyleCnt="8">
        <dgm:presLayoutVars>
          <dgm:bulletEnabled val="1"/>
        </dgm:presLayoutVars>
      </dgm:prSet>
      <dgm:spPr/>
    </dgm:pt>
    <dgm:pt modelId="{F39B26AE-D3BD-438B-B485-50F43860DF4D}" type="pres">
      <dgm:prSet presAssocID="{AF79CCD0-CC1C-411D-A16E-3D8B88DD3B8E}" presName="sibTrans" presStyleLbl="sibTrans2D1" presStyleIdx="4" presStyleCnt="7" custLinFactNeighborY="0"/>
      <dgm:spPr/>
    </dgm:pt>
    <dgm:pt modelId="{E1498FD0-A36F-4EA0-B08D-63AA35B34BA2}" type="pres">
      <dgm:prSet presAssocID="{AF79CCD0-CC1C-411D-A16E-3D8B88DD3B8E}" presName="connectorText" presStyleLbl="sibTrans2D1" presStyleIdx="4" presStyleCnt="7"/>
      <dgm:spPr/>
    </dgm:pt>
    <dgm:pt modelId="{87BDC8A2-15C6-4ABF-B2F9-20D35BE7860F}" type="pres">
      <dgm:prSet presAssocID="{9A929168-8A87-4555-A5C0-03B4601C3201}" presName="node" presStyleLbl="node1" presStyleIdx="5" presStyleCnt="8">
        <dgm:presLayoutVars>
          <dgm:bulletEnabled val="1"/>
        </dgm:presLayoutVars>
      </dgm:prSet>
      <dgm:spPr/>
    </dgm:pt>
    <dgm:pt modelId="{71438521-3086-4C7B-B8E8-1F848ABAFA4F}" type="pres">
      <dgm:prSet presAssocID="{55B8733B-CB0E-4FD4-8AB6-C0BE5725759E}" presName="sibTrans" presStyleLbl="sibTrans2D1" presStyleIdx="5" presStyleCnt="7"/>
      <dgm:spPr/>
    </dgm:pt>
    <dgm:pt modelId="{E94BDF2F-FCF1-4B7F-BEEE-BC8BC9579FF4}" type="pres">
      <dgm:prSet presAssocID="{55B8733B-CB0E-4FD4-8AB6-C0BE5725759E}" presName="connectorText" presStyleLbl="sibTrans2D1" presStyleIdx="5" presStyleCnt="7"/>
      <dgm:spPr/>
    </dgm:pt>
    <dgm:pt modelId="{5DCF9A11-7C80-46D7-8FA6-E43990865409}" type="pres">
      <dgm:prSet presAssocID="{3AC50A1B-F734-42D8-92A3-A10DC32A9E8A}" presName="node" presStyleLbl="node1" presStyleIdx="6" presStyleCnt="8">
        <dgm:presLayoutVars>
          <dgm:bulletEnabled val="1"/>
        </dgm:presLayoutVars>
      </dgm:prSet>
      <dgm:spPr/>
    </dgm:pt>
    <dgm:pt modelId="{71815E41-9531-42EC-A8C5-42FDB4B269C6}" type="pres">
      <dgm:prSet presAssocID="{D7D13FF1-35E3-4C03-8C9E-FAF538E92FBC}" presName="sibTrans" presStyleLbl="sibTrans2D1" presStyleIdx="6" presStyleCnt="7"/>
      <dgm:spPr/>
    </dgm:pt>
    <dgm:pt modelId="{A111DD2D-9B6B-4403-A86A-2858C824DAAD}" type="pres">
      <dgm:prSet presAssocID="{D7D13FF1-35E3-4C03-8C9E-FAF538E92FBC}" presName="connectorText" presStyleLbl="sibTrans2D1" presStyleIdx="6" presStyleCnt="7"/>
      <dgm:spPr/>
    </dgm:pt>
    <dgm:pt modelId="{6EC5F271-798F-4F36-8324-226C5F1B6DC4}" type="pres">
      <dgm:prSet presAssocID="{C46D47D8-4F99-43A6-A14B-B8E5E539E6C1}" presName="node" presStyleLbl="node1" presStyleIdx="7" presStyleCnt="8">
        <dgm:presLayoutVars>
          <dgm:bulletEnabled val="1"/>
        </dgm:presLayoutVars>
      </dgm:prSet>
      <dgm:spPr/>
    </dgm:pt>
  </dgm:ptLst>
  <dgm:cxnLst>
    <dgm:cxn modelId="{30F91302-9409-491A-8002-9C3C2FE33805}" srcId="{CBBA6B94-047C-4413-928F-415BD9D4E32E}" destId="{DBC211D8-AD30-48CA-94DB-C89CE16598D6}" srcOrd="2" destOrd="0" parTransId="{91FAAD6D-4D47-4EFB-8917-B82053F59145}" sibTransId="{FE0F634D-AB18-449B-B394-6311353FA3C2}"/>
    <dgm:cxn modelId="{FA56F202-EAE3-4ACC-8412-6F35327CCDF8}" srcId="{CBBA6B94-047C-4413-928F-415BD9D4E32E}" destId="{3AC50A1B-F734-42D8-92A3-A10DC32A9E8A}" srcOrd="6" destOrd="0" parTransId="{8B6B909E-B896-4374-AB78-DB84AB6C91B9}" sibTransId="{D7D13FF1-35E3-4C03-8C9E-FAF538E92FBC}"/>
    <dgm:cxn modelId="{ACFFDD09-4EF0-4639-AEA0-1D6C4C40E88E}" type="presOf" srcId="{B39C6102-505A-4E1D-AC34-920611D27118}" destId="{97AEC271-535E-4FEE-86C2-579ACBC2BA3B}" srcOrd="0" destOrd="0" presId="urn:microsoft.com/office/officeart/2005/8/layout/process2"/>
    <dgm:cxn modelId="{190EA30A-8BCA-41C1-A9E9-5FC351FAA22C}" type="presOf" srcId="{9A929168-8A87-4555-A5C0-03B4601C3201}" destId="{87BDC8A2-15C6-4ABF-B2F9-20D35BE7860F}" srcOrd="0" destOrd="0" presId="urn:microsoft.com/office/officeart/2005/8/layout/process2"/>
    <dgm:cxn modelId="{93D45C0E-2222-497D-8C1A-97EC342A82AC}" type="presOf" srcId="{EE27F3CB-4F6C-4EFA-9224-E17E5668D76D}" destId="{15FCD1FB-F319-4C99-A090-4EC1A91EBDBF}" srcOrd="0" destOrd="0" presId="urn:microsoft.com/office/officeart/2005/8/layout/process2"/>
    <dgm:cxn modelId="{5AD8A413-3DA4-470D-986B-21F6B2D49060}" type="presOf" srcId="{04B38D5D-EACE-4D3C-A2E7-39EA3E6BCF13}" destId="{97BFE450-D451-459F-8995-427BD5290341}" srcOrd="0" destOrd="0" presId="urn:microsoft.com/office/officeart/2005/8/layout/process2"/>
    <dgm:cxn modelId="{81C9C218-8571-465F-8149-18AAFA82BFDD}" type="presOf" srcId="{D7D13FF1-35E3-4C03-8C9E-FAF538E92FBC}" destId="{71815E41-9531-42EC-A8C5-42FDB4B269C6}" srcOrd="0" destOrd="0" presId="urn:microsoft.com/office/officeart/2005/8/layout/process2"/>
    <dgm:cxn modelId="{F9571C1A-C3C4-4E1F-AC51-0B5296CD6199}" srcId="{CBBA6B94-047C-4413-928F-415BD9D4E32E}" destId="{B39C6102-505A-4E1D-AC34-920611D27118}" srcOrd="1" destOrd="0" parTransId="{B702C3E8-AA93-45AC-86FF-BCBFAD9A07EE}" sibTransId="{CABED436-8284-4FD0-B892-6CFDBB668332}"/>
    <dgm:cxn modelId="{29E1DD1F-70DD-470F-BD08-34EF32FFDF75}" type="presOf" srcId="{DBC211D8-AD30-48CA-94DB-C89CE16598D6}" destId="{17AF45E4-BC8B-4B1B-9413-F97739B71FEB}" srcOrd="0" destOrd="0" presId="urn:microsoft.com/office/officeart/2005/8/layout/process2"/>
    <dgm:cxn modelId="{08442624-993D-4D6E-9B5E-1B96E4D3346C}" srcId="{CBBA6B94-047C-4413-928F-415BD9D4E32E}" destId="{04B38D5D-EACE-4D3C-A2E7-39EA3E6BCF13}" srcOrd="4" destOrd="0" parTransId="{6191BBE2-8999-4E7D-86BB-D6BC200D9430}" sibTransId="{AF79CCD0-CC1C-411D-A16E-3D8B88DD3B8E}"/>
    <dgm:cxn modelId="{E8A30D32-6A00-4743-AE36-293FA1ECBC8A}" type="presOf" srcId="{AF79CCD0-CC1C-411D-A16E-3D8B88DD3B8E}" destId="{F39B26AE-D3BD-438B-B485-50F43860DF4D}" srcOrd="0" destOrd="0" presId="urn:microsoft.com/office/officeart/2005/8/layout/process2"/>
    <dgm:cxn modelId="{B89F683A-FFA3-4C9D-AFF7-2CD68813D061}" srcId="{CBBA6B94-047C-4413-928F-415BD9D4E32E}" destId="{A6B1E32A-29E8-4F5A-83B6-309B646A4E8B}" srcOrd="0" destOrd="0" parTransId="{1DEA2801-9605-47B8-BBBB-C70623941DDB}" sibTransId="{EE27F3CB-4F6C-4EFA-9224-E17E5668D76D}"/>
    <dgm:cxn modelId="{86A8883B-1A59-4BA4-9C59-421BAB2826AB}" type="presOf" srcId="{AF79CCD0-CC1C-411D-A16E-3D8B88DD3B8E}" destId="{E1498FD0-A36F-4EA0-B08D-63AA35B34BA2}" srcOrd="1" destOrd="0" presId="urn:microsoft.com/office/officeart/2005/8/layout/process2"/>
    <dgm:cxn modelId="{DB666642-A65E-427D-9A4A-DC114C1CE653}" type="presOf" srcId="{7554ECE9-4C52-431D-A7BC-619EE5E370A9}" destId="{EE2C5BE1-B3CD-456F-BC94-01C152C12A73}" srcOrd="1" destOrd="0" presId="urn:microsoft.com/office/officeart/2005/8/layout/process2"/>
    <dgm:cxn modelId="{ED00E542-2A2C-4BEE-8A9A-513ED83C2223}" srcId="{CBBA6B94-047C-4413-928F-415BD9D4E32E}" destId="{C46D47D8-4F99-43A6-A14B-B8E5E539E6C1}" srcOrd="7" destOrd="0" parTransId="{6E6CC7E6-3751-4340-8B59-AD5C01B24749}" sibTransId="{7B4F0416-3711-4FE5-BCEE-A5F060533F16}"/>
    <dgm:cxn modelId="{ECE8C966-E67F-4308-9340-81DBCFF1B904}" type="presOf" srcId="{55B8733B-CB0E-4FD4-8AB6-C0BE5725759E}" destId="{E94BDF2F-FCF1-4B7F-BEEE-BC8BC9579FF4}" srcOrd="1" destOrd="0" presId="urn:microsoft.com/office/officeart/2005/8/layout/process2"/>
    <dgm:cxn modelId="{77FEDB48-C007-497C-A983-55A172466977}" type="presOf" srcId="{CABED436-8284-4FD0-B892-6CFDBB668332}" destId="{D3CF77A2-5F31-43EA-A601-8F22FE2E0A93}" srcOrd="0" destOrd="0" presId="urn:microsoft.com/office/officeart/2005/8/layout/process2"/>
    <dgm:cxn modelId="{89F29251-DE5B-4F5F-8E8F-D1E2ED43B333}" type="presOf" srcId="{FE0F634D-AB18-449B-B394-6311353FA3C2}" destId="{7A4B14F3-299F-443D-A104-2DE13E0F396F}" srcOrd="0" destOrd="0" presId="urn:microsoft.com/office/officeart/2005/8/layout/process2"/>
    <dgm:cxn modelId="{2C3C5C75-57D7-4DBE-B249-1AFC85F3FCEA}" type="presOf" srcId="{55B8733B-CB0E-4FD4-8AB6-C0BE5725759E}" destId="{71438521-3086-4C7B-B8E8-1F848ABAFA4F}" srcOrd="0" destOrd="0" presId="urn:microsoft.com/office/officeart/2005/8/layout/process2"/>
    <dgm:cxn modelId="{B1BE5F7C-6983-4CA3-9BC4-C23692E31900}" type="presOf" srcId="{CABED436-8284-4FD0-B892-6CFDBB668332}" destId="{DD2B7588-6305-4319-8DE9-22D74E058B4C}" srcOrd="1" destOrd="0" presId="urn:microsoft.com/office/officeart/2005/8/layout/process2"/>
    <dgm:cxn modelId="{2E48568B-28B5-46CF-99ED-761DE9574DDA}" type="presOf" srcId="{FE0F634D-AB18-449B-B394-6311353FA3C2}" destId="{9E016995-E57D-4309-B914-8B55FE9D9AB4}" srcOrd="1" destOrd="0" presId="urn:microsoft.com/office/officeart/2005/8/layout/process2"/>
    <dgm:cxn modelId="{59955399-28D3-4584-BB9D-3DC4D9262EAB}" type="presOf" srcId="{1A5B8924-7A3F-4CF9-8792-34BA4455BB13}" destId="{D10AC038-E2C4-4870-B57D-131EC55A2706}" srcOrd="0" destOrd="0" presId="urn:microsoft.com/office/officeart/2005/8/layout/process2"/>
    <dgm:cxn modelId="{9BA0ECB5-8E86-43BF-B6EB-E9FBA08345FD}" type="presOf" srcId="{CBBA6B94-047C-4413-928F-415BD9D4E32E}" destId="{6C7272A4-C948-4743-B767-03B9149BC8BF}" srcOrd="0" destOrd="0" presId="urn:microsoft.com/office/officeart/2005/8/layout/process2"/>
    <dgm:cxn modelId="{8EF760BF-996A-4B1B-9F71-0899BCBF9EBD}" srcId="{CBBA6B94-047C-4413-928F-415BD9D4E32E}" destId="{9A929168-8A87-4555-A5C0-03B4601C3201}" srcOrd="5" destOrd="0" parTransId="{B93584C0-ECDB-4542-987C-0A2A573A7C86}" sibTransId="{55B8733B-CB0E-4FD4-8AB6-C0BE5725759E}"/>
    <dgm:cxn modelId="{474A1DC2-3CC1-4F51-ACDA-5699EE6F3831}" type="presOf" srcId="{EE27F3CB-4F6C-4EFA-9224-E17E5668D76D}" destId="{43E6D217-8811-4C2B-8E87-91027EC9BF64}" srcOrd="1" destOrd="0" presId="urn:microsoft.com/office/officeart/2005/8/layout/process2"/>
    <dgm:cxn modelId="{28CC0DD7-C109-4106-87BC-CE3346554FA0}" type="presOf" srcId="{D7D13FF1-35E3-4C03-8C9E-FAF538E92FBC}" destId="{A111DD2D-9B6B-4403-A86A-2858C824DAAD}" srcOrd="1" destOrd="0" presId="urn:microsoft.com/office/officeart/2005/8/layout/process2"/>
    <dgm:cxn modelId="{0A9006DF-EC2A-49DF-839A-255D5398E59D}" type="presOf" srcId="{3AC50A1B-F734-42D8-92A3-A10DC32A9E8A}" destId="{5DCF9A11-7C80-46D7-8FA6-E43990865409}" srcOrd="0" destOrd="0" presId="urn:microsoft.com/office/officeart/2005/8/layout/process2"/>
    <dgm:cxn modelId="{82EBC7E2-304D-4E7B-89AA-CD8753132CB6}" type="presOf" srcId="{7554ECE9-4C52-431D-A7BC-619EE5E370A9}" destId="{E66FECFA-21FF-41D2-A063-BA5721FA4827}" srcOrd="0" destOrd="0" presId="urn:microsoft.com/office/officeart/2005/8/layout/process2"/>
    <dgm:cxn modelId="{0C83B5F2-8DD2-4CA6-B1EE-C47BF599E05E}" srcId="{CBBA6B94-047C-4413-928F-415BD9D4E32E}" destId="{1A5B8924-7A3F-4CF9-8792-34BA4455BB13}" srcOrd="3" destOrd="0" parTransId="{6A4A840E-3A96-4F9A-BDE5-96F23353116D}" sibTransId="{7554ECE9-4C52-431D-A7BC-619EE5E370A9}"/>
    <dgm:cxn modelId="{ECD469F8-8414-4D14-9587-C87BD04FBCF0}" type="presOf" srcId="{A6B1E32A-29E8-4F5A-83B6-309B646A4E8B}" destId="{1BCD16ED-0B7D-480D-A092-B8208D7AE68B}" srcOrd="0" destOrd="0" presId="urn:microsoft.com/office/officeart/2005/8/layout/process2"/>
    <dgm:cxn modelId="{A308FDFA-5910-4234-A61A-AF97AF08F638}" type="presOf" srcId="{C46D47D8-4F99-43A6-A14B-B8E5E539E6C1}" destId="{6EC5F271-798F-4F36-8324-226C5F1B6DC4}" srcOrd="0" destOrd="0" presId="urn:microsoft.com/office/officeart/2005/8/layout/process2"/>
    <dgm:cxn modelId="{8C4E6694-B8C6-4242-BEEB-9A341579317D}" type="presParOf" srcId="{6C7272A4-C948-4743-B767-03B9149BC8BF}" destId="{1BCD16ED-0B7D-480D-A092-B8208D7AE68B}" srcOrd="0" destOrd="0" presId="urn:microsoft.com/office/officeart/2005/8/layout/process2"/>
    <dgm:cxn modelId="{063223B5-3FD3-4506-B1F9-285036BD5DD3}" type="presParOf" srcId="{6C7272A4-C948-4743-B767-03B9149BC8BF}" destId="{15FCD1FB-F319-4C99-A090-4EC1A91EBDBF}" srcOrd="1" destOrd="0" presId="urn:microsoft.com/office/officeart/2005/8/layout/process2"/>
    <dgm:cxn modelId="{FF0E86BB-29DA-4788-9DBD-D48553674755}" type="presParOf" srcId="{15FCD1FB-F319-4C99-A090-4EC1A91EBDBF}" destId="{43E6D217-8811-4C2B-8E87-91027EC9BF64}" srcOrd="0" destOrd="0" presId="urn:microsoft.com/office/officeart/2005/8/layout/process2"/>
    <dgm:cxn modelId="{DD9F6E09-6B54-4FF7-8948-ABD407F942E3}" type="presParOf" srcId="{6C7272A4-C948-4743-B767-03B9149BC8BF}" destId="{97AEC271-535E-4FEE-86C2-579ACBC2BA3B}" srcOrd="2" destOrd="0" presId="urn:microsoft.com/office/officeart/2005/8/layout/process2"/>
    <dgm:cxn modelId="{30570AC0-B76C-44FB-8E59-E95D205E966C}" type="presParOf" srcId="{6C7272A4-C948-4743-B767-03B9149BC8BF}" destId="{D3CF77A2-5F31-43EA-A601-8F22FE2E0A93}" srcOrd="3" destOrd="0" presId="urn:microsoft.com/office/officeart/2005/8/layout/process2"/>
    <dgm:cxn modelId="{0153FED2-A93B-4F51-B00A-656AAA8BE3BA}" type="presParOf" srcId="{D3CF77A2-5F31-43EA-A601-8F22FE2E0A93}" destId="{DD2B7588-6305-4319-8DE9-22D74E058B4C}" srcOrd="0" destOrd="0" presId="urn:microsoft.com/office/officeart/2005/8/layout/process2"/>
    <dgm:cxn modelId="{23EFE57F-BF56-4271-B056-75F10B75536A}" type="presParOf" srcId="{6C7272A4-C948-4743-B767-03B9149BC8BF}" destId="{17AF45E4-BC8B-4B1B-9413-F97739B71FEB}" srcOrd="4" destOrd="0" presId="urn:microsoft.com/office/officeart/2005/8/layout/process2"/>
    <dgm:cxn modelId="{CFBE982B-B5C1-4AA5-9A40-9DBDFB85E045}" type="presParOf" srcId="{6C7272A4-C948-4743-B767-03B9149BC8BF}" destId="{7A4B14F3-299F-443D-A104-2DE13E0F396F}" srcOrd="5" destOrd="0" presId="urn:microsoft.com/office/officeart/2005/8/layout/process2"/>
    <dgm:cxn modelId="{8818DEB3-298D-42AA-A93E-ED56E5373DA0}" type="presParOf" srcId="{7A4B14F3-299F-443D-A104-2DE13E0F396F}" destId="{9E016995-E57D-4309-B914-8B55FE9D9AB4}" srcOrd="0" destOrd="0" presId="urn:microsoft.com/office/officeart/2005/8/layout/process2"/>
    <dgm:cxn modelId="{A216BFC3-2051-4ACB-AC34-62061BC0D2FC}" type="presParOf" srcId="{6C7272A4-C948-4743-B767-03B9149BC8BF}" destId="{D10AC038-E2C4-4870-B57D-131EC55A2706}" srcOrd="6" destOrd="0" presId="urn:microsoft.com/office/officeart/2005/8/layout/process2"/>
    <dgm:cxn modelId="{2468B361-AB8C-4956-A61B-12E3D86223FC}" type="presParOf" srcId="{6C7272A4-C948-4743-B767-03B9149BC8BF}" destId="{E66FECFA-21FF-41D2-A063-BA5721FA4827}" srcOrd="7" destOrd="0" presId="urn:microsoft.com/office/officeart/2005/8/layout/process2"/>
    <dgm:cxn modelId="{B09320AD-0E3E-47A3-AF10-ECC6531C256B}" type="presParOf" srcId="{E66FECFA-21FF-41D2-A063-BA5721FA4827}" destId="{EE2C5BE1-B3CD-456F-BC94-01C152C12A73}" srcOrd="0" destOrd="0" presId="urn:microsoft.com/office/officeart/2005/8/layout/process2"/>
    <dgm:cxn modelId="{28DB6F4E-FD2A-4096-816D-64362E527FF0}" type="presParOf" srcId="{6C7272A4-C948-4743-B767-03B9149BC8BF}" destId="{97BFE450-D451-459F-8995-427BD5290341}" srcOrd="8" destOrd="0" presId="urn:microsoft.com/office/officeart/2005/8/layout/process2"/>
    <dgm:cxn modelId="{B46E45E6-C146-480E-B016-C8BAB6B821E4}" type="presParOf" srcId="{6C7272A4-C948-4743-B767-03B9149BC8BF}" destId="{F39B26AE-D3BD-438B-B485-50F43860DF4D}" srcOrd="9" destOrd="0" presId="urn:microsoft.com/office/officeart/2005/8/layout/process2"/>
    <dgm:cxn modelId="{314008C3-60FE-4D15-AC7D-F98BCFD2EB43}" type="presParOf" srcId="{F39B26AE-D3BD-438B-B485-50F43860DF4D}" destId="{E1498FD0-A36F-4EA0-B08D-63AA35B34BA2}" srcOrd="0" destOrd="0" presId="urn:microsoft.com/office/officeart/2005/8/layout/process2"/>
    <dgm:cxn modelId="{C77A0B44-4393-426C-B6FB-AEE8620539C7}" type="presParOf" srcId="{6C7272A4-C948-4743-B767-03B9149BC8BF}" destId="{87BDC8A2-15C6-4ABF-B2F9-20D35BE7860F}" srcOrd="10" destOrd="0" presId="urn:microsoft.com/office/officeart/2005/8/layout/process2"/>
    <dgm:cxn modelId="{FA5A0A7D-7A48-4FF5-98FC-72C7C2B7695C}" type="presParOf" srcId="{6C7272A4-C948-4743-B767-03B9149BC8BF}" destId="{71438521-3086-4C7B-B8E8-1F848ABAFA4F}" srcOrd="11" destOrd="0" presId="urn:microsoft.com/office/officeart/2005/8/layout/process2"/>
    <dgm:cxn modelId="{95C316EC-5D4F-4871-AB77-08FF0480ABBE}" type="presParOf" srcId="{71438521-3086-4C7B-B8E8-1F848ABAFA4F}" destId="{E94BDF2F-FCF1-4B7F-BEEE-BC8BC9579FF4}" srcOrd="0" destOrd="0" presId="urn:microsoft.com/office/officeart/2005/8/layout/process2"/>
    <dgm:cxn modelId="{925AF7D6-6DAE-4B3A-A8CD-BF84493FE2AE}" type="presParOf" srcId="{6C7272A4-C948-4743-B767-03B9149BC8BF}" destId="{5DCF9A11-7C80-46D7-8FA6-E43990865409}" srcOrd="12" destOrd="0" presId="urn:microsoft.com/office/officeart/2005/8/layout/process2"/>
    <dgm:cxn modelId="{05F7BCA9-2516-4673-A611-AAACDF6A3E75}" type="presParOf" srcId="{6C7272A4-C948-4743-B767-03B9149BC8BF}" destId="{71815E41-9531-42EC-A8C5-42FDB4B269C6}" srcOrd="13" destOrd="0" presId="urn:microsoft.com/office/officeart/2005/8/layout/process2"/>
    <dgm:cxn modelId="{1C4961F2-5256-4A4A-81EA-98BCAA37E89A}" type="presParOf" srcId="{71815E41-9531-42EC-A8C5-42FDB4B269C6}" destId="{A111DD2D-9B6B-4403-A86A-2858C824DAAD}" srcOrd="0" destOrd="0" presId="urn:microsoft.com/office/officeart/2005/8/layout/process2"/>
    <dgm:cxn modelId="{96588101-C8AD-4BBE-B1C1-10F9A61CF9B2}" type="presParOf" srcId="{6C7272A4-C948-4743-B767-03B9149BC8BF}" destId="{6EC5F271-798F-4F36-8324-226C5F1B6DC4}" srcOrd="1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BA6B94-047C-4413-928F-415BD9D4E32E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</dgm:pt>
    <dgm:pt modelId="{A6B1E32A-29E8-4F5A-83B6-309B646A4E8B}">
      <dgm:prSet phldrT="[Text]"/>
      <dgm:spPr/>
      <dgm:t>
        <a:bodyPr/>
        <a:lstStyle/>
        <a:p>
          <a:r>
            <a:rPr lang="en-US" b="1" dirty="0"/>
            <a:t>How do caterpillars turn into butterflies?</a:t>
          </a:r>
        </a:p>
      </dgm:t>
    </dgm:pt>
    <dgm:pt modelId="{1DEA2801-9605-47B8-BBBB-C70623941DDB}" type="parTrans" cxnId="{B89F683A-FFA3-4C9D-AFF7-2CD68813D061}">
      <dgm:prSet/>
      <dgm:spPr/>
      <dgm:t>
        <a:bodyPr/>
        <a:lstStyle/>
        <a:p>
          <a:endParaRPr lang="en-US"/>
        </a:p>
      </dgm:t>
    </dgm:pt>
    <dgm:pt modelId="{EE27F3CB-4F6C-4EFA-9224-E17E5668D76D}" type="sibTrans" cxnId="{B89F683A-FFA3-4C9D-AFF7-2CD68813D061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B39C6102-505A-4E1D-AC34-920611D27118}">
      <dgm:prSet phldrT="[Text]"/>
      <dgm:spPr/>
      <dgm:t>
        <a:bodyPr/>
        <a:lstStyle/>
        <a:p>
          <a:r>
            <a:rPr lang="en-US" dirty="0"/>
            <a:t>The egg turns into a caterpillar.</a:t>
          </a:r>
        </a:p>
      </dgm:t>
    </dgm:pt>
    <dgm:pt modelId="{B702C3E8-AA93-45AC-86FF-BCBFAD9A07EE}" type="parTrans" cxnId="{F9571C1A-C3C4-4E1F-AC51-0B5296CD6199}">
      <dgm:prSet/>
      <dgm:spPr/>
      <dgm:t>
        <a:bodyPr/>
        <a:lstStyle/>
        <a:p>
          <a:endParaRPr lang="en-US"/>
        </a:p>
      </dgm:t>
    </dgm:pt>
    <dgm:pt modelId="{CABED436-8284-4FD0-B892-6CFDBB668332}" type="sibTrans" cxnId="{F9571C1A-C3C4-4E1F-AC51-0B5296CD6199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DBC211D8-AD30-48CA-94DB-C89CE16598D6}">
      <dgm:prSet phldrT="[Text]"/>
      <dgm:spPr/>
      <dgm:t>
        <a:bodyPr/>
        <a:lstStyle/>
        <a:p>
          <a:r>
            <a:rPr lang="en-US" dirty="0"/>
            <a:t>The caterpillar turns into a chrysalis. </a:t>
          </a:r>
        </a:p>
      </dgm:t>
    </dgm:pt>
    <dgm:pt modelId="{91FAAD6D-4D47-4EFB-8917-B82053F59145}" type="parTrans" cxnId="{30F91302-9409-491A-8002-9C3C2FE33805}">
      <dgm:prSet/>
      <dgm:spPr/>
      <dgm:t>
        <a:bodyPr/>
        <a:lstStyle/>
        <a:p>
          <a:endParaRPr lang="en-US"/>
        </a:p>
      </dgm:t>
    </dgm:pt>
    <dgm:pt modelId="{FE0F634D-AB18-449B-B394-6311353FA3C2}" type="sibTrans" cxnId="{30F91302-9409-491A-8002-9C3C2FE33805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1A5B8924-7A3F-4CF9-8792-34BA4455BB13}">
      <dgm:prSet/>
      <dgm:spPr/>
      <dgm:t>
        <a:bodyPr/>
        <a:lstStyle/>
        <a:p>
          <a:r>
            <a:rPr lang="en-US" dirty="0"/>
            <a:t>The caterpillar stays in the chrysalis for 5 – 21 days.</a:t>
          </a:r>
        </a:p>
      </dgm:t>
    </dgm:pt>
    <dgm:pt modelId="{6A4A840E-3A96-4F9A-BDE5-96F23353116D}" type="parTrans" cxnId="{0C83B5F2-8DD2-4CA6-B1EE-C47BF599E05E}">
      <dgm:prSet/>
      <dgm:spPr/>
      <dgm:t>
        <a:bodyPr/>
        <a:lstStyle/>
        <a:p>
          <a:endParaRPr lang="en-US"/>
        </a:p>
      </dgm:t>
    </dgm:pt>
    <dgm:pt modelId="{7554ECE9-4C52-431D-A7BC-619EE5E370A9}" type="sibTrans" cxnId="{0C83B5F2-8DD2-4CA6-B1EE-C47BF599E05E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04B38D5D-EACE-4D3C-A2E7-39EA3E6BCF13}">
      <dgm:prSet/>
      <dgm:spPr/>
      <dgm:t>
        <a:bodyPr/>
        <a:lstStyle/>
        <a:p>
          <a:r>
            <a:rPr lang="en-US" dirty="0"/>
            <a:t>The caterpillar turns into a butterfly.</a:t>
          </a:r>
        </a:p>
      </dgm:t>
    </dgm:pt>
    <dgm:pt modelId="{6191BBE2-8999-4E7D-86BB-D6BC200D9430}" type="parTrans" cxnId="{08442624-993D-4D6E-9B5E-1B96E4D3346C}">
      <dgm:prSet/>
      <dgm:spPr/>
      <dgm:t>
        <a:bodyPr/>
        <a:lstStyle/>
        <a:p>
          <a:endParaRPr lang="en-US"/>
        </a:p>
      </dgm:t>
    </dgm:pt>
    <dgm:pt modelId="{AF79CCD0-CC1C-411D-A16E-3D8B88DD3B8E}" type="sibTrans" cxnId="{08442624-993D-4D6E-9B5E-1B96E4D3346C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6C7272A4-C948-4743-B767-03B9149BC8BF}" type="pres">
      <dgm:prSet presAssocID="{CBBA6B94-047C-4413-928F-415BD9D4E32E}" presName="linearFlow" presStyleCnt="0">
        <dgm:presLayoutVars>
          <dgm:resizeHandles val="exact"/>
        </dgm:presLayoutVars>
      </dgm:prSet>
      <dgm:spPr/>
    </dgm:pt>
    <dgm:pt modelId="{1BCD16ED-0B7D-480D-A092-B8208D7AE68B}" type="pres">
      <dgm:prSet presAssocID="{A6B1E32A-29E8-4F5A-83B6-309B646A4E8B}" presName="node" presStyleLbl="node1" presStyleIdx="0" presStyleCnt="5">
        <dgm:presLayoutVars>
          <dgm:bulletEnabled val="1"/>
        </dgm:presLayoutVars>
      </dgm:prSet>
      <dgm:spPr/>
    </dgm:pt>
    <dgm:pt modelId="{15FCD1FB-F319-4C99-A090-4EC1A91EBDBF}" type="pres">
      <dgm:prSet presAssocID="{EE27F3CB-4F6C-4EFA-9224-E17E5668D76D}" presName="sibTrans" presStyleLbl="sibTrans2D1" presStyleIdx="0" presStyleCnt="4" custLinFactNeighborX="-3023" custLinFactNeighborY="0"/>
      <dgm:spPr/>
    </dgm:pt>
    <dgm:pt modelId="{43E6D217-8811-4C2B-8E87-91027EC9BF64}" type="pres">
      <dgm:prSet presAssocID="{EE27F3CB-4F6C-4EFA-9224-E17E5668D76D}" presName="connectorText" presStyleLbl="sibTrans2D1" presStyleIdx="0" presStyleCnt="4"/>
      <dgm:spPr/>
    </dgm:pt>
    <dgm:pt modelId="{97AEC271-535E-4FEE-86C2-579ACBC2BA3B}" type="pres">
      <dgm:prSet presAssocID="{B39C6102-505A-4E1D-AC34-920611D27118}" presName="node" presStyleLbl="node1" presStyleIdx="1" presStyleCnt="5">
        <dgm:presLayoutVars>
          <dgm:bulletEnabled val="1"/>
        </dgm:presLayoutVars>
      </dgm:prSet>
      <dgm:spPr/>
    </dgm:pt>
    <dgm:pt modelId="{D3CF77A2-5F31-43EA-A601-8F22FE2E0A93}" type="pres">
      <dgm:prSet presAssocID="{CABED436-8284-4FD0-B892-6CFDBB668332}" presName="sibTrans" presStyleLbl="sibTrans2D1" presStyleIdx="1" presStyleCnt="4" custLinFactNeighborX="-3023" custLinFactNeighborY="0"/>
      <dgm:spPr/>
    </dgm:pt>
    <dgm:pt modelId="{DD2B7588-6305-4319-8DE9-22D74E058B4C}" type="pres">
      <dgm:prSet presAssocID="{CABED436-8284-4FD0-B892-6CFDBB668332}" presName="connectorText" presStyleLbl="sibTrans2D1" presStyleIdx="1" presStyleCnt="4"/>
      <dgm:spPr/>
    </dgm:pt>
    <dgm:pt modelId="{17AF45E4-BC8B-4B1B-9413-F97739B71FEB}" type="pres">
      <dgm:prSet presAssocID="{DBC211D8-AD30-48CA-94DB-C89CE16598D6}" presName="node" presStyleLbl="node1" presStyleIdx="2" presStyleCnt="5">
        <dgm:presLayoutVars>
          <dgm:bulletEnabled val="1"/>
        </dgm:presLayoutVars>
      </dgm:prSet>
      <dgm:spPr/>
    </dgm:pt>
    <dgm:pt modelId="{7A4B14F3-299F-443D-A104-2DE13E0F396F}" type="pres">
      <dgm:prSet presAssocID="{FE0F634D-AB18-449B-B394-6311353FA3C2}" presName="sibTrans" presStyleLbl="sibTrans2D1" presStyleIdx="2" presStyleCnt="4" custLinFactNeighborX="-3023" custLinFactNeighborY="0"/>
      <dgm:spPr/>
    </dgm:pt>
    <dgm:pt modelId="{9E016995-E57D-4309-B914-8B55FE9D9AB4}" type="pres">
      <dgm:prSet presAssocID="{FE0F634D-AB18-449B-B394-6311353FA3C2}" presName="connectorText" presStyleLbl="sibTrans2D1" presStyleIdx="2" presStyleCnt="4"/>
      <dgm:spPr/>
    </dgm:pt>
    <dgm:pt modelId="{D10AC038-E2C4-4870-B57D-131EC55A2706}" type="pres">
      <dgm:prSet presAssocID="{1A5B8924-7A3F-4CF9-8792-34BA4455BB13}" presName="node" presStyleLbl="node1" presStyleIdx="3" presStyleCnt="5">
        <dgm:presLayoutVars>
          <dgm:bulletEnabled val="1"/>
        </dgm:presLayoutVars>
      </dgm:prSet>
      <dgm:spPr/>
    </dgm:pt>
    <dgm:pt modelId="{E66FECFA-21FF-41D2-A063-BA5721FA4827}" type="pres">
      <dgm:prSet presAssocID="{7554ECE9-4C52-431D-A7BC-619EE5E370A9}" presName="sibTrans" presStyleLbl="sibTrans2D1" presStyleIdx="3" presStyleCnt="4" custLinFactNeighborY="0"/>
      <dgm:spPr/>
    </dgm:pt>
    <dgm:pt modelId="{EE2C5BE1-B3CD-456F-BC94-01C152C12A73}" type="pres">
      <dgm:prSet presAssocID="{7554ECE9-4C52-431D-A7BC-619EE5E370A9}" presName="connectorText" presStyleLbl="sibTrans2D1" presStyleIdx="3" presStyleCnt="4"/>
      <dgm:spPr/>
    </dgm:pt>
    <dgm:pt modelId="{97BFE450-D451-459F-8995-427BD5290341}" type="pres">
      <dgm:prSet presAssocID="{04B38D5D-EACE-4D3C-A2E7-39EA3E6BCF13}" presName="node" presStyleLbl="node1" presStyleIdx="4" presStyleCnt="5">
        <dgm:presLayoutVars>
          <dgm:bulletEnabled val="1"/>
        </dgm:presLayoutVars>
      </dgm:prSet>
      <dgm:spPr/>
    </dgm:pt>
  </dgm:ptLst>
  <dgm:cxnLst>
    <dgm:cxn modelId="{30F91302-9409-491A-8002-9C3C2FE33805}" srcId="{CBBA6B94-047C-4413-928F-415BD9D4E32E}" destId="{DBC211D8-AD30-48CA-94DB-C89CE16598D6}" srcOrd="2" destOrd="0" parTransId="{91FAAD6D-4D47-4EFB-8917-B82053F59145}" sibTransId="{FE0F634D-AB18-449B-B394-6311353FA3C2}"/>
    <dgm:cxn modelId="{ACFFDD09-4EF0-4639-AEA0-1D6C4C40E88E}" type="presOf" srcId="{B39C6102-505A-4E1D-AC34-920611D27118}" destId="{97AEC271-535E-4FEE-86C2-579ACBC2BA3B}" srcOrd="0" destOrd="0" presId="urn:microsoft.com/office/officeart/2005/8/layout/process2"/>
    <dgm:cxn modelId="{93D45C0E-2222-497D-8C1A-97EC342A82AC}" type="presOf" srcId="{EE27F3CB-4F6C-4EFA-9224-E17E5668D76D}" destId="{15FCD1FB-F319-4C99-A090-4EC1A91EBDBF}" srcOrd="0" destOrd="0" presId="urn:microsoft.com/office/officeart/2005/8/layout/process2"/>
    <dgm:cxn modelId="{5AD8A413-3DA4-470D-986B-21F6B2D49060}" type="presOf" srcId="{04B38D5D-EACE-4D3C-A2E7-39EA3E6BCF13}" destId="{97BFE450-D451-459F-8995-427BD5290341}" srcOrd="0" destOrd="0" presId="urn:microsoft.com/office/officeart/2005/8/layout/process2"/>
    <dgm:cxn modelId="{F9571C1A-C3C4-4E1F-AC51-0B5296CD6199}" srcId="{CBBA6B94-047C-4413-928F-415BD9D4E32E}" destId="{B39C6102-505A-4E1D-AC34-920611D27118}" srcOrd="1" destOrd="0" parTransId="{B702C3E8-AA93-45AC-86FF-BCBFAD9A07EE}" sibTransId="{CABED436-8284-4FD0-B892-6CFDBB668332}"/>
    <dgm:cxn modelId="{29E1DD1F-70DD-470F-BD08-34EF32FFDF75}" type="presOf" srcId="{DBC211D8-AD30-48CA-94DB-C89CE16598D6}" destId="{17AF45E4-BC8B-4B1B-9413-F97739B71FEB}" srcOrd="0" destOrd="0" presId="urn:microsoft.com/office/officeart/2005/8/layout/process2"/>
    <dgm:cxn modelId="{08442624-993D-4D6E-9B5E-1B96E4D3346C}" srcId="{CBBA6B94-047C-4413-928F-415BD9D4E32E}" destId="{04B38D5D-EACE-4D3C-A2E7-39EA3E6BCF13}" srcOrd="4" destOrd="0" parTransId="{6191BBE2-8999-4E7D-86BB-D6BC200D9430}" sibTransId="{AF79CCD0-CC1C-411D-A16E-3D8B88DD3B8E}"/>
    <dgm:cxn modelId="{B89F683A-FFA3-4C9D-AFF7-2CD68813D061}" srcId="{CBBA6B94-047C-4413-928F-415BD9D4E32E}" destId="{A6B1E32A-29E8-4F5A-83B6-309B646A4E8B}" srcOrd="0" destOrd="0" parTransId="{1DEA2801-9605-47B8-BBBB-C70623941DDB}" sibTransId="{EE27F3CB-4F6C-4EFA-9224-E17E5668D76D}"/>
    <dgm:cxn modelId="{DB666642-A65E-427D-9A4A-DC114C1CE653}" type="presOf" srcId="{7554ECE9-4C52-431D-A7BC-619EE5E370A9}" destId="{EE2C5BE1-B3CD-456F-BC94-01C152C12A73}" srcOrd="1" destOrd="0" presId="urn:microsoft.com/office/officeart/2005/8/layout/process2"/>
    <dgm:cxn modelId="{77FEDB48-C007-497C-A983-55A172466977}" type="presOf" srcId="{CABED436-8284-4FD0-B892-6CFDBB668332}" destId="{D3CF77A2-5F31-43EA-A601-8F22FE2E0A93}" srcOrd="0" destOrd="0" presId="urn:microsoft.com/office/officeart/2005/8/layout/process2"/>
    <dgm:cxn modelId="{89F29251-DE5B-4F5F-8E8F-D1E2ED43B333}" type="presOf" srcId="{FE0F634D-AB18-449B-B394-6311353FA3C2}" destId="{7A4B14F3-299F-443D-A104-2DE13E0F396F}" srcOrd="0" destOrd="0" presId="urn:microsoft.com/office/officeart/2005/8/layout/process2"/>
    <dgm:cxn modelId="{B1BE5F7C-6983-4CA3-9BC4-C23692E31900}" type="presOf" srcId="{CABED436-8284-4FD0-B892-6CFDBB668332}" destId="{DD2B7588-6305-4319-8DE9-22D74E058B4C}" srcOrd="1" destOrd="0" presId="urn:microsoft.com/office/officeart/2005/8/layout/process2"/>
    <dgm:cxn modelId="{2E48568B-28B5-46CF-99ED-761DE9574DDA}" type="presOf" srcId="{FE0F634D-AB18-449B-B394-6311353FA3C2}" destId="{9E016995-E57D-4309-B914-8B55FE9D9AB4}" srcOrd="1" destOrd="0" presId="urn:microsoft.com/office/officeart/2005/8/layout/process2"/>
    <dgm:cxn modelId="{59955399-28D3-4584-BB9D-3DC4D9262EAB}" type="presOf" srcId="{1A5B8924-7A3F-4CF9-8792-34BA4455BB13}" destId="{D10AC038-E2C4-4870-B57D-131EC55A2706}" srcOrd="0" destOrd="0" presId="urn:microsoft.com/office/officeart/2005/8/layout/process2"/>
    <dgm:cxn modelId="{9BA0ECB5-8E86-43BF-B6EB-E9FBA08345FD}" type="presOf" srcId="{CBBA6B94-047C-4413-928F-415BD9D4E32E}" destId="{6C7272A4-C948-4743-B767-03B9149BC8BF}" srcOrd="0" destOrd="0" presId="urn:microsoft.com/office/officeart/2005/8/layout/process2"/>
    <dgm:cxn modelId="{474A1DC2-3CC1-4F51-ACDA-5699EE6F3831}" type="presOf" srcId="{EE27F3CB-4F6C-4EFA-9224-E17E5668D76D}" destId="{43E6D217-8811-4C2B-8E87-91027EC9BF64}" srcOrd="1" destOrd="0" presId="urn:microsoft.com/office/officeart/2005/8/layout/process2"/>
    <dgm:cxn modelId="{82EBC7E2-304D-4E7B-89AA-CD8753132CB6}" type="presOf" srcId="{7554ECE9-4C52-431D-A7BC-619EE5E370A9}" destId="{E66FECFA-21FF-41D2-A063-BA5721FA4827}" srcOrd="0" destOrd="0" presId="urn:microsoft.com/office/officeart/2005/8/layout/process2"/>
    <dgm:cxn modelId="{0C83B5F2-8DD2-4CA6-B1EE-C47BF599E05E}" srcId="{CBBA6B94-047C-4413-928F-415BD9D4E32E}" destId="{1A5B8924-7A3F-4CF9-8792-34BA4455BB13}" srcOrd="3" destOrd="0" parTransId="{6A4A840E-3A96-4F9A-BDE5-96F23353116D}" sibTransId="{7554ECE9-4C52-431D-A7BC-619EE5E370A9}"/>
    <dgm:cxn modelId="{ECD469F8-8414-4D14-9587-C87BD04FBCF0}" type="presOf" srcId="{A6B1E32A-29E8-4F5A-83B6-309B646A4E8B}" destId="{1BCD16ED-0B7D-480D-A092-B8208D7AE68B}" srcOrd="0" destOrd="0" presId="urn:microsoft.com/office/officeart/2005/8/layout/process2"/>
    <dgm:cxn modelId="{8C4E6694-B8C6-4242-BEEB-9A341579317D}" type="presParOf" srcId="{6C7272A4-C948-4743-B767-03B9149BC8BF}" destId="{1BCD16ED-0B7D-480D-A092-B8208D7AE68B}" srcOrd="0" destOrd="0" presId="urn:microsoft.com/office/officeart/2005/8/layout/process2"/>
    <dgm:cxn modelId="{063223B5-3FD3-4506-B1F9-285036BD5DD3}" type="presParOf" srcId="{6C7272A4-C948-4743-B767-03B9149BC8BF}" destId="{15FCD1FB-F319-4C99-A090-4EC1A91EBDBF}" srcOrd="1" destOrd="0" presId="urn:microsoft.com/office/officeart/2005/8/layout/process2"/>
    <dgm:cxn modelId="{FF0E86BB-29DA-4788-9DBD-D48553674755}" type="presParOf" srcId="{15FCD1FB-F319-4C99-A090-4EC1A91EBDBF}" destId="{43E6D217-8811-4C2B-8E87-91027EC9BF64}" srcOrd="0" destOrd="0" presId="urn:microsoft.com/office/officeart/2005/8/layout/process2"/>
    <dgm:cxn modelId="{DD9F6E09-6B54-4FF7-8948-ABD407F942E3}" type="presParOf" srcId="{6C7272A4-C948-4743-B767-03B9149BC8BF}" destId="{97AEC271-535E-4FEE-86C2-579ACBC2BA3B}" srcOrd="2" destOrd="0" presId="urn:microsoft.com/office/officeart/2005/8/layout/process2"/>
    <dgm:cxn modelId="{30570AC0-B76C-44FB-8E59-E95D205E966C}" type="presParOf" srcId="{6C7272A4-C948-4743-B767-03B9149BC8BF}" destId="{D3CF77A2-5F31-43EA-A601-8F22FE2E0A93}" srcOrd="3" destOrd="0" presId="urn:microsoft.com/office/officeart/2005/8/layout/process2"/>
    <dgm:cxn modelId="{0153FED2-A93B-4F51-B00A-656AAA8BE3BA}" type="presParOf" srcId="{D3CF77A2-5F31-43EA-A601-8F22FE2E0A93}" destId="{DD2B7588-6305-4319-8DE9-22D74E058B4C}" srcOrd="0" destOrd="0" presId="urn:microsoft.com/office/officeart/2005/8/layout/process2"/>
    <dgm:cxn modelId="{23EFE57F-BF56-4271-B056-75F10B75536A}" type="presParOf" srcId="{6C7272A4-C948-4743-B767-03B9149BC8BF}" destId="{17AF45E4-BC8B-4B1B-9413-F97739B71FEB}" srcOrd="4" destOrd="0" presId="urn:microsoft.com/office/officeart/2005/8/layout/process2"/>
    <dgm:cxn modelId="{CFBE982B-B5C1-4AA5-9A40-9DBDFB85E045}" type="presParOf" srcId="{6C7272A4-C948-4743-B767-03B9149BC8BF}" destId="{7A4B14F3-299F-443D-A104-2DE13E0F396F}" srcOrd="5" destOrd="0" presId="urn:microsoft.com/office/officeart/2005/8/layout/process2"/>
    <dgm:cxn modelId="{8818DEB3-298D-42AA-A93E-ED56E5373DA0}" type="presParOf" srcId="{7A4B14F3-299F-443D-A104-2DE13E0F396F}" destId="{9E016995-E57D-4309-B914-8B55FE9D9AB4}" srcOrd="0" destOrd="0" presId="urn:microsoft.com/office/officeart/2005/8/layout/process2"/>
    <dgm:cxn modelId="{A216BFC3-2051-4ACB-AC34-62061BC0D2FC}" type="presParOf" srcId="{6C7272A4-C948-4743-B767-03B9149BC8BF}" destId="{D10AC038-E2C4-4870-B57D-131EC55A2706}" srcOrd="6" destOrd="0" presId="urn:microsoft.com/office/officeart/2005/8/layout/process2"/>
    <dgm:cxn modelId="{2468B361-AB8C-4956-A61B-12E3D86223FC}" type="presParOf" srcId="{6C7272A4-C948-4743-B767-03B9149BC8BF}" destId="{E66FECFA-21FF-41D2-A063-BA5721FA4827}" srcOrd="7" destOrd="0" presId="urn:microsoft.com/office/officeart/2005/8/layout/process2"/>
    <dgm:cxn modelId="{B09320AD-0E3E-47A3-AF10-ECC6531C256B}" type="presParOf" srcId="{E66FECFA-21FF-41D2-A063-BA5721FA4827}" destId="{EE2C5BE1-B3CD-456F-BC94-01C152C12A73}" srcOrd="0" destOrd="0" presId="urn:microsoft.com/office/officeart/2005/8/layout/process2"/>
    <dgm:cxn modelId="{28DB6F4E-FD2A-4096-816D-64362E527FF0}" type="presParOf" srcId="{6C7272A4-C948-4743-B767-03B9149BC8BF}" destId="{97BFE450-D451-459F-8995-427BD5290341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D16ED-0B7D-480D-A092-B8208D7AE68B}">
      <dsp:nvSpPr>
        <dsp:cNvPr id="0" name=""/>
        <dsp:cNvSpPr/>
      </dsp:nvSpPr>
      <dsp:spPr>
        <a:xfrm>
          <a:off x="2747375" y="726"/>
          <a:ext cx="2633248" cy="8500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How do caterpillars turn into butterflies?</a:t>
          </a:r>
        </a:p>
      </dsp:txBody>
      <dsp:txXfrm>
        <a:off x="2772273" y="25624"/>
        <a:ext cx="2583452" cy="800281"/>
      </dsp:txXfrm>
    </dsp:sp>
    <dsp:sp modelId="{15FCD1FB-F319-4C99-A090-4EC1A91EBDBF}">
      <dsp:nvSpPr>
        <dsp:cNvPr id="0" name=""/>
        <dsp:cNvSpPr/>
      </dsp:nvSpPr>
      <dsp:spPr>
        <a:xfrm rot="5400000">
          <a:off x="3894973" y="872056"/>
          <a:ext cx="318779" cy="382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3939602" y="903934"/>
        <a:ext cx="229521" cy="223145"/>
      </dsp:txXfrm>
    </dsp:sp>
    <dsp:sp modelId="{97AEC271-535E-4FEE-86C2-579ACBC2BA3B}">
      <dsp:nvSpPr>
        <dsp:cNvPr id="0" name=""/>
        <dsp:cNvSpPr/>
      </dsp:nvSpPr>
      <dsp:spPr>
        <a:xfrm>
          <a:off x="2747375" y="1275843"/>
          <a:ext cx="2633248" cy="8500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egg turns into a caterpillar.</a:t>
          </a:r>
        </a:p>
      </dsp:txBody>
      <dsp:txXfrm>
        <a:off x="2772273" y="1300741"/>
        <a:ext cx="2583452" cy="800281"/>
      </dsp:txXfrm>
    </dsp:sp>
    <dsp:sp modelId="{D3CF77A2-5F31-43EA-A601-8F22FE2E0A93}">
      <dsp:nvSpPr>
        <dsp:cNvPr id="0" name=""/>
        <dsp:cNvSpPr/>
      </dsp:nvSpPr>
      <dsp:spPr>
        <a:xfrm rot="5400000">
          <a:off x="3894973" y="2147173"/>
          <a:ext cx="318779" cy="382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3939602" y="2179051"/>
        <a:ext cx="229521" cy="223145"/>
      </dsp:txXfrm>
    </dsp:sp>
    <dsp:sp modelId="{17AF45E4-BC8B-4B1B-9413-F97739B71FEB}">
      <dsp:nvSpPr>
        <dsp:cNvPr id="0" name=""/>
        <dsp:cNvSpPr/>
      </dsp:nvSpPr>
      <dsp:spPr>
        <a:xfrm>
          <a:off x="2747375" y="2550960"/>
          <a:ext cx="2633248" cy="8500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caterpillar turns into a chrysalis. </a:t>
          </a:r>
        </a:p>
      </dsp:txBody>
      <dsp:txXfrm>
        <a:off x="2772273" y="2575858"/>
        <a:ext cx="2583452" cy="800281"/>
      </dsp:txXfrm>
    </dsp:sp>
    <dsp:sp modelId="{7A4B14F3-299F-443D-A104-2DE13E0F396F}">
      <dsp:nvSpPr>
        <dsp:cNvPr id="0" name=""/>
        <dsp:cNvSpPr/>
      </dsp:nvSpPr>
      <dsp:spPr>
        <a:xfrm rot="5400000">
          <a:off x="3894973" y="3422289"/>
          <a:ext cx="318779" cy="382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3939602" y="3454167"/>
        <a:ext cx="229521" cy="223145"/>
      </dsp:txXfrm>
    </dsp:sp>
    <dsp:sp modelId="{D10AC038-E2C4-4870-B57D-131EC55A2706}">
      <dsp:nvSpPr>
        <dsp:cNvPr id="0" name=""/>
        <dsp:cNvSpPr/>
      </dsp:nvSpPr>
      <dsp:spPr>
        <a:xfrm>
          <a:off x="2747375" y="3826076"/>
          <a:ext cx="2633248" cy="8500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caterpillar stays in the chrysalis for 5 – 21 days.</a:t>
          </a:r>
        </a:p>
      </dsp:txBody>
      <dsp:txXfrm>
        <a:off x="2772273" y="3850974"/>
        <a:ext cx="2583452" cy="800281"/>
      </dsp:txXfrm>
    </dsp:sp>
    <dsp:sp modelId="{E66FECFA-21FF-41D2-A063-BA5721FA4827}">
      <dsp:nvSpPr>
        <dsp:cNvPr id="0" name=""/>
        <dsp:cNvSpPr/>
      </dsp:nvSpPr>
      <dsp:spPr>
        <a:xfrm rot="5400000">
          <a:off x="3904610" y="4697406"/>
          <a:ext cx="318779" cy="382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3949239" y="4729284"/>
        <a:ext cx="229521" cy="223145"/>
      </dsp:txXfrm>
    </dsp:sp>
    <dsp:sp modelId="{97BFE450-D451-459F-8995-427BD5290341}">
      <dsp:nvSpPr>
        <dsp:cNvPr id="0" name=""/>
        <dsp:cNvSpPr/>
      </dsp:nvSpPr>
      <dsp:spPr>
        <a:xfrm>
          <a:off x="2747375" y="5101193"/>
          <a:ext cx="2633248" cy="8500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caterpillar turns into a butterfly.</a:t>
          </a:r>
        </a:p>
      </dsp:txBody>
      <dsp:txXfrm>
        <a:off x="2772273" y="5126091"/>
        <a:ext cx="2583452" cy="8002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EC271-535E-4FEE-86C2-579ACBC2BA3B}">
      <dsp:nvSpPr>
        <dsp:cNvPr id="0" name=""/>
        <dsp:cNvSpPr/>
      </dsp:nvSpPr>
      <dsp:spPr>
        <a:xfrm>
          <a:off x="2066935" y="332"/>
          <a:ext cx="1036842" cy="6765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         </a:t>
          </a:r>
        </a:p>
      </dsp:txBody>
      <dsp:txXfrm>
        <a:off x="2086749" y="20146"/>
        <a:ext cx="997214" cy="636881"/>
      </dsp:txXfrm>
    </dsp:sp>
    <dsp:sp modelId="{D3CF77A2-5F31-43EA-A601-8F22FE2E0A93}">
      <dsp:nvSpPr>
        <dsp:cNvPr id="0" name=""/>
        <dsp:cNvSpPr/>
      </dsp:nvSpPr>
      <dsp:spPr>
        <a:xfrm rot="5400000">
          <a:off x="2524814" y="684454"/>
          <a:ext cx="114181" cy="1370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 rot="-5400000">
        <a:off x="2540799" y="695872"/>
        <a:ext cx="82211" cy="79927"/>
      </dsp:txXfrm>
    </dsp:sp>
    <dsp:sp modelId="{17AF45E4-BC8B-4B1B-9413-F97739B71FEB}">
      <dsp:nvSpPr>
        <dsp:cNvPr id="0" name=""/>
        <dsp:cNvSpPr/>
      </dsp:nvSpPr>
      <dsp:spPr>
        <a:xfrm>
          <a:off x="2066935" y="829084"/>
          <a:ext cx="1036842" cy="6765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/>
        </a:p>
      </dsp:txBody>
      <dsp:txXfrm>
        <a:off x="2086749" y="848898"/>
        <a:ext cx="997214" cy="636881"/>
      </dsp:txXfrm>
    </dsp:sp>
    <dsp:sp modelId="{7A4B14F3-299F-443D-A104-2DE13E0F396F}">
      <dsp:nvSpPr>
        <dsp:cNvPr id="0" name=""/>
        <dsp:cNvSpPr/>
      </dsp:nvSpPr>
      <dsp:spPr>
        <a:xfrm rot="5400000">
          <a:off x="2524814" y="1513206"/>
          <a:ext cx="114181" cy="1370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 rot="-5400000">
        <a:off x="2540799" y="1524624"/>
        <a:ext cx="82211" cy="79927"/>
      </dsp:txXfrm>
    </dsp:sp>
    <dsp:sp modelId="{D10AC038-E2C4-4870-B57D-131EC55A2706}">
      <dsp:nvSpPr>
        <dsp:cNvPr id="0" name=""/>
        <dsp:cNvSpPr/>
      </dsp:nvSpPr>
      <dsp:spPr>
        <a:xfrm>
          <a:off x="2066935" y="1657836"/>
          <a:ext cx="1036842" cy="6765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/>
        </a:p>
      </dsp:txBody>
      <dsp:txXfrm>
        <a:off x="2086749" y="1677650"/>
        <a:ext cx="997214" cy="636881"/>
      </dsp:txXfrm>
    </dsp:sp>
    <dsp:sp modelId="{E66FECFA-21FF-41D2-A063-BA5721FA4827}">
      <dsp:nvSpPr>
        <dsp:cNvPr id="0" name=""/>
        <dsp:cNvSpPr/>
      </dsp:nvSpPr>
      <dsp:spPr>
        <a:xfrm rot="5400000">
          <a:off x="2528266" y="2341958"/>
          <a:ext cx="114181" cy="1370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 rot="-5400000">
        <a:off x="2544251" y="2353376"/>
        <a:ext cx="82211" cy="79927"/>
      </dsp:txXfrm>
    </dsp:sp>
    <dsp:sp modelId="{97BFE450-D451-459F-8995-427BD5290341}">
      <dsp:nvSpPr>
        <dsp:cNvPr id="0" name=""/>
        <dsp:cNvSpPr/>
      </dsp:nvSpPr>
      <dsp:spPr>
        <a:xfrm>
          <a:off x="2066935" y="2486588"/>
          <a:ext cx="1036842" cy="6765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/>
        </a:p>
      </dsp:txBody>
      <dsp:txXfrm>
        <a:off x="2086749" y="2506402"/>
        <a:ext cx="997214" cy="636881"/>
      </dsp:txXfrm>
    </dsp:sp>
    <dsp:sp modelId="{F39B26AE-D3BD-438B-B485-50F43860DF4D}">
      <dsp:nvSpPr>
        <dsp:cNvPr id="0" name=""/>
        <dsp:cNvSpPr/>
      </dsp:nvSpPr>
      <dsp:spPr>
        <a:xfrm rot="5400000">
          <a:off x="2528266" y="3170709"/>
          <a:ext cx="114181" cy="1370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 rot="-5400000">
        <a:off x="2544251" y="3182127"/>
        <a:ext cx="82211" cy="79927"/>
      </dsp:txXfrm>
    </dsp:sp>
    <dsp:sp modelId="{74F7B4F8-4987-4C92-BC17-9A8441A15819}">
      <dsp:nvSpPr>
        <dsp:cNvPr id="0" name=""/>
        <dsp:cNvSpPr/>
      </dsp:nvSpPr>
      <dsp:spPr>
        <a:xfrm>
          <a:off x="2066935" y="3315339"/>
          <a:ext cx="1036842" cy="6765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/>
        </a:p>
      </dsp:txBody>
      <dsp:txXfrm>
        <a:off x="2086749" y="3335153"/>
        <a:ext cx="997214" cy="636881"/>
      </dsp:txXfrm>
    </dsp:sp>
    <dsp:sp modelId="{0C965079-3538-47C1-B411-68E74FB74728}">
      <dsp:nvSpPr>
        <dsp:cNvPr id="0" name=""/>
        <dsp:cNvSpPr/>
      </dsp:nvSpPr>
      <dsp:spPr>
        <a:xfrm rot="5400000">
          <a:off x="2528266" y="3999461"/>
          <a:ext cx="114181" cy="1370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 rot="-5400000">
        <a:off x="2544251" y="4010879"/>
        <a:ext cx="82211" cy="79927"/>
      </dsp:txXfrm>
    </dsp:sp>
    <dsp:sp modelId="{AC5EE8E6-647A-48C3-9A41-B6325E0DFE0C}">
      <dsp:nvSpPr>
        <dsp:cNvPr id="0" name=""/>
        <dsp:cNvSpPr/>
      </dsp:nvSpPr>
      <dsp:spPr>
        <a:xfrm>
          <a:off x="2066935" y="4144091"/>
          <a:ext cx="1036842" cy="6765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2086749" y="4163905"/>
        <a:ext cx="997214" cy="636881"/>
      </dsp:txXfrm>
    </dsp:sp>
    <dsp:sp modelId="{76DCF42C-6882-4908-8553-48401BB24CEB}">
      <dsp:nvSpPr>
        <dsp:cNvPr id="0" name=""/>
        <dsp:cNvSpPr/>
      </dsp:nvSpPr>
      <dsp:spPr>
        <a:xfrm rot="5400000">
          <a:off x="2528266" y="4828213"/>
          <a:ext cx="114181" cy="1370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-5400000">
        <a:off x="2544251" y="4839631"/>
        <a:ext cx="82211" cy="79927"/>
      </dsp:txXfrm>
    </dsp:sp>
    <dsp:sp modelId="{9F1DC620-4DCE-41A4-9988-F4CFB52C1C66}">
      <dsp:nvSpPr>
        <dsp:cNvPr id="0" name=""/>
        <dsp:cNvSpPr/>
      </dsp:nvSpPr>
      <dsp:spPr>
        <a:xfrm>
          <a:off x="2066935" y="4972843"/>
          <a:ext cx="1036842" cy="6765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2086749" y="4992657"/>
        <a:ext cx="997214" cy="6368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D16ED-0B7D-480D-A092-B8208D7AE68B}">
      <dsp:nvSpPr>
        <dsp:cNvPr id="0" name=""/>
        <dsp:cNvSpPr/>
      </dsp:nvSpPr>
      <dsp:spPr>
        <a:xfrm>
          <a:off x="3556417" y="1655"/>
          <a:ext cx="2357734" cy="5894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How do </a:t>
          </a:r>
          <a:r>
            <a:rPr lang="en-US" sz="1800" b="0" kern="1200" dirty="0">
              <a:latin typeface="Calibri Light" panose="020F0302020204030204"/>
            </a:rPr>
            <a:t>tadpoles grow</a:t>
          </a:r>
          <a:r>
            <a:rPr lang="en-US" sz="1800" b="1" kern="1200" dirty="0">
              <a:latin typeface="Calibri Light" panose="020F0302020204030204"/>
            </a:rPr>
            <a:t>?</a:t>
          </a:r>
          <a:endParaRPr lang="en-US" sz="1800" b="1" kern="1200" dirty="0"/>
        </a:p>
      </dsp:txBody>
      <dsp:txXfrm>
        <a:off x="3573681" y="18919"/>
        <a:ext cx="2323206" cy="554905"/>
      </dsp:txXfrm>
    </dsp:sp>
    <dsp:sp modelId="{15FCD1FB-F319-4C99-A090-4EC1A91EBDBF}">
      <dsp:nvSpPr>
        <dsp:cNvPr id="0" name=""/>
        <dsp:cNvSpPr/>
      </dsp:nvSpPr>
      <dsp:spPr>
        <a:xfrm rot="5400000">
          <a:off x="4618084" y="605825"/>
          <a:ext cx="221037" cy="265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4649030" y="627929"/>
        <a:ext cx="159147" cy="154726"/>
      </dsp:txXfrm>
    </dsp:sp>
    <dsp:sp modelId="{97AEC271-535E-4FEE-86C2-579ACBC2BA3B}">
      <dsp:nvSpPr>
        <dsp:cNvPr id="0" name=""/>
        <dsp:cNvSpPr/>
      </dsp:nvSpPr>
      <dsp:spPr>
        <a:xfrm>
          <a:off x="3556417" y="885806"/>
          <a:ext cx="2357734" cy="5894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3573681" y="903070"/>
        <a:ext cx="2323206" cy="554905"/>
      </dsp:txXfrm>
    </dsp:sp>
    <dsp:sp modelId="{D3CF77A2-5F31-43EA-A601-8F22FE2E0A93}">
      <dsp:nvSpPr>
        <dsp:cNvPr id="0" name=""/>
        <dsp:cNvSpPr/>
      </dsp:nvSpPr>
      <dsp:spPr>
        <a:xfrm rot="5400000">
          <a:off x="4618084" y="1489975"/>
          <a:ext cx="221037" cy="265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4649030" y="1512079"/>
        <a:ext cx="159147" cy="154726"/>
      </dsp:txXfrm>
    </dsp:sp>
    <dsp:sp modelId="{17AF45E4-BC8B-4B1B-9413-F97739B71FEB}">
      <dsp:nvSpPr>
        <dsp:cNvPr id="0" name=""/>
        <dsp:cNvSpPr/>
      </dsp:nvSpPr>
      <dsp:spPr>
        <a:xfrm>
          <a:off x="3556417" y="1769956"/>
          <a:ext cx="2357734" cy="5894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3573681" y="1787220"/>
        <a:ext cx="2323206" cy="554905"/>
      </dsp:txXfrm>
    </dsp:sp>
    <dsp:sp modelId="{7A4B14F3-299F-443D-A104-2DE13E0F396F}">
      <dsp:nvSpPr>
        <dsp:cNvPr id="0" name=""/>
        <dsp:cNvSpPr/>
      </dsp:nvSpPr>
      <dsp:spPr>
        <a:xfrm rot="5400000">
          <a:off x="4618084" y="2374126"/>
          <a:ext cx="221037" cy="265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4649030" y="2396230"/>
        <a:ext cx="159147" cy="154726"/>
      </dsp:txXfrm>
    </dsp:sp>
    <dsp:sp modelId="{D10AC038-E2C4-4870-B57D-131EC55A2706}">
      <dsp:nvSpPr>
        <dsp:cNvPr id="0" name=""/>
        <dsp:cNvSpPr/>
      </dsp:nvSpPr>
      <dsp:spPr>
        <a:xfrm>
          <a:off x="3556417" y="2654107"/>
          <a:ext cx="2357734" cy="5894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3573681" y="2671371"/>
        <a:ext cx="2323206" cy="554905"/>
      </dsp:txXfrm>
    </dsp:sp>
    <dsp:sp modelId="{E66FECFA-21FF-41D2-A063-BA5721FA4827}">
      <dsp:nvSpPr>
        <dsp:cNvPr id="0" name=""/>
        <dsp:cNvSpPr/>
      </dsp:nvSpPr>
      <dsp:spPr>
        <a:xfrm rot="5400000">
          <a:off x="4624766" y="3258276"/>
          <a:ext cx="221037" cy="265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4655712" y="3280380"/>
        <a:ext cx="159147" cy="154726"/>
      </dsp:txXfrm>
    </dsp:sp>
    <dsp:sp modelId="{97BFE450-D451-459F-8995-427BD5290341}">
      <dsp:nvSpPr>
        <dsp:cNvPr id="0" name=""/>
        <dsp:cNvSpPr/>
      </dsp:nvSpPr>
      <dsp:spPr>
        <a:xfrm>
          <a:off x="3556417" y="3538257"/>
          <a:ext cx="2357734" cy="5894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3573681" y="3555521"/>
        <a:ext cx="2323206" cy="554905"/>
      </dsp:txXfrm>
    </dsp:sp>
    <dsp:sp modelId="{F39B26AE-D3BD-438B-B485-50F43860DF4D}">
      <dsp:nvSpPr>
        <dsp:cNvPr id="0" name=""/>
        <dsp:cNvSpPr/>
      </dsp:nvSpPr>
      <dsp:spPr>
        <a:xfrm rot="5400000">
          <a:off x="4624766" y="4142427"/>
          <a:ext cx="221037" cy="265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4655712" y="4164531"/>
        <a:ext cx="159147" cy="154726"/>
      </dsp:txXfrm>
    </dsp:sp>
    <dsp:sp modelId="{87BDC8A2-15C6-4ABF-B2F9-20D35BE7860F}">
      <dsp:nvSpPr>
        <dsp:cNvPr id="0" name=""/>
        <dsp:cNvSpPr/>
      </dsp:nvSpPr>
      <dsp:spPr>
        <a:xfrm>
          <a:off x="3556417" y="4422408"/>
          <a:ext cx="2357734" cy="5894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573681" y="4439672"/>
        <a:ext cx="2323206" cy="554905"/>
      </dsp:txXfrm>
    </dsp:sp>
    <dsp:sp modelId="{71438521-3086-4C7B-B8E8-1F848ABAFA4F}">
      <dsp:nvSpPr>
        <dsp:cNvPr id="0" name=""/>
        <dsp:cNvSpPr/>
      </dsp:nvSpPr>
      <dsp:spPr>
        <a:xfrm rot="5400000">
          <a:off x="4624766" y="5026578"/>
          <a:ext cx="221037" cy="265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4655712" y="5048682"/>
        <a:ext cx="159147" cy="154726"/>
      </dsp:txXfrm>
    </dsp:sp>
    <dsp:sp modelId="{5DCF9A11-7C80-46D7-8FA6-E43990865409}">
      <dsp:nvSpPr>
        <dsp:cNvPr id="0" name=""/>
        <dsp:cNvSpPr/>
      </dsp:nvSpPr>
      <dsp:spPr>
        <a:xfrm>
          <a:off x="3556417" y="5306559"/>
          <a:ext cx="2357734" cy="5894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573681" y="5323823"/>
        <a:ext cx="2323206" cy="554905"/>
      </dsp:txXfrm>
    </dsp:sp>
    <dsp:sp modelId="{71815E41-9531-42EC-A8C5-42FDB4B269C6}">
      <dsp:nvSpPr>
        <dsp:cNvPr id="0" name=""/>
        <dsp:cNvSpPr/>
      </dsp:nvSpPr>
      <dsp:spPr>
        <a:xfrm rot="5400000">
          <a:off x="4624766" y="5910728"/>
          <a:ext cx="221037" cy="2652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4655712" y="5932832"/>
        <a:ext cx="159147" cy="154726"/>
      </dsp:txXfrm>
    </dsp:sp>
    <dsp:sp modelId="{6EC5F271-798F-4F36-8324-226C5F1B6DC4}">
      <dsp:nvSpPr>
        <dsp:cNvPr id="0" name=""/>
        <dsp:cNvSpPr/>
      </dsp:nvSpPr>
      <dsp:spPr>
        <a:xfrm>
          <a:off x="3556417" y="6190709"/>
          <a:ext cx="2357734" cy="5894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573681" y="6207973"/>
        <a:ext cx="2323206" cy="5549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D16ED-0B7D-480D-A092-B8208D7AE68B}">
      <dsp:nvSpPr>
        <dsp:cNvPr id="0" name=""/>
        <dsp:cNvSpPr/>
      </dsp:nvSpPr>
      <dsp:spPr>
        <a:xfrm>
          <a:off x="2747375" y="726"/>
          <a:ext cx="2633248" cy="8500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How do caterpillars turn into butterflies?</a:t>
          </a:r>
        </a:p>
      </dsp:txBody>
      <dsp:txXfrm>
        <a:off x="2772273" y="25624"/>
        <a:ext cx="2583452" cy="800281"/>
      </dsp:txXfrm>
    </dsp:sp>
    <dsp:sp modelId="{15FCD1FB-F319-4C99-A090-4EC1A91EBDBF}">
      <dsp:nvSpPr>
        <dsp:cNvPr id="0" name=""/>
        <dsp:cNvSpPr/>
      </dsp:nvSpPr>
      <dsp:spPr>
        <a:xfrm rot="5400000">
          <a:off x="3894973" y="872056"/>
          <a:ext cx="318779" cy="382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3939602" y="903934"/>
        <a:ext cx="229521" cy="223145"/>
      </dsp:txXfrm>
    </dsp:sp>
    <dsp:sp modelId="{97AEC271-535E-4FEE-86C2-579ACBC2BA3B}">
      <dsp:nvSpPr>
        <dsp:cNvPr id="0" name=""/>
        <dsp:cNvSpPr/>
      </dsp:nvSpPr>
      <dsp:spPr>
        <a:xfrm>
          <a:off x="2747375" y="1275843"/>
          <a:ext cx="2633248" cy="8500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egg turns into a caterpillar.</a:t>
          </a:r>
        </a:p>
      </dsp:txBody>
      <dsp:txXfrm>
        <a:off x="2772273" y="1300741"/>
        <a:ext cx="2583452" cy="800281"/>
      </dsp:txXfrm>
    </dsp:sp>
    <dsp:sp modelId="{D3CF77A2-5F31-43EA-A601-8F22FE2E0A93}">
      <dsp:nvSpPr>
        <dsp:cNvPr id="0" name=""/>
        <dsp:cNvSpPr/>
      </dsp:nvSpPr>
      <dsp:spPr>
        <a:xfrm rot="5400000">
          <a:off x="3894973" y="2147173"/>
          <a:ext cx="318779" cy="382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3939602" y="2179051"/>
        <a:ext cx="229521" cy="223145"/>
      </dsp:txXfrm>
    </dsp:sp>
    <dsp:sp modelId="{17AF45E4-BC8B-4B1B-9413-F97739B71FEB}">
      <dsp:nvSpPr>
        <dsp:cNvPr id="0" name=""/>
        <dsp:cNvSpPr/>
      </dsp:nvSpPr>
      <dsp:spPr>
        <a:xfrm>
          <a:off x="2747375" y="2550960"/>
          <a:ext cx="2633248" cy="8500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caterpillar turns into a chrysalis. </a:t>
          </a:r>
        </a:p>
      </dsp:txBody>
      <dsp:txXfrm>
        <a:off x="2772273" y="2575858"/>
        <a:ext cx="2583452" cy="800281"/>
      </dsp:txXfrm>
    </dsp:sp>
    <dsp:sp modelId="{7A4B14F3-299F-443D-A104-2DE13E0F396F}">
      <dsp:nvSpPr>
        <dsp:cNvPr id="0" name=""/>
        <dsp:cNvSpPr/>
      </dsp:nvSpPr>
      <dsp:spPr>
        <a:xfrm rot="5400000">
          <a:off x="3894973" y="3422289"/>
          <a:ext cx="318779" cy="382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3939602" y="3454167"/>
        <a:ext cx="229521" cy="223145"/>
      </dsp:txXfrm>
    </dsp:sp>
    <dsp:sp modelId="{D10AC038-E2C4-4870-B57D-131EC55A2706}">
      <dsp:nvSpPr>
        <dsp:cNvPr id="0" name=""/>
        <dsp:cNvSpPr/>
      </dsp:nvSpPr>
      <dsp:spPr>
        <a:xfrm>
          <a:off x="2747375" y="3826076"/>
          <a:ext cx="2633248" cy="8500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caterpillar stays in the chrysalis for 5 – 21 days.</a:t>
          </a:r>
        </a:p>
      </dsp:txBody>
      <dsp:txXfrm>
        <a:off x="2772273" y="3850974"/>
        <a:ext cx="2583452" cy="800281"/>
      </dsp:txXfrm>
    </dsp:sp>
    <dsp:sp modelId="{E66FECFA-21FF-41D2-A063-BA5721FA4827}">
      <dsp:nvSpPr>
        <dsp:cNvPr id="0" name=""/>
        <dsp:cNvSpPr/>
      </dsp:nvSpPr>
      <dsp:spPr>
        <a:xfrm rot="5400000">
          <a:off x="3904610" y="4697406"/>
          <a:ext cx="318779" cy="3825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3949239" y="4729284"/>
        <a:ext cx="229521" cy="223145"/>
      </dsp:txXfrm>
    </dsp:sp>
    <dsp:sp modelId="{97BFE450-D451-459F-8995-427BD5290341}">
      <dsp:nvSpPr>
        <dsp:cNvPr id="0" name=""/>
        <dsp:cNvSpPr/>
      </dsp:nvSpPr>
      <dsp:spPr>
        <a:xfrm>
          <a:off x="2747375" y="5101193"/>
          <a:ext cx="2633248" cy="8500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caterpillar turns into a butterfly.</a:t>
          </a:r>
        </a:p>
      </dsp:txBody>
      <dsp:txXfrm>
        <a:off x="2772273" y="5126091"/>
        <a:ext cx="2583452" cy="800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06F5B41-6204-4DEF-BFC0-023CC3B991F8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23BE267-6772-4CA7-A47F-FD03D7D88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38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BF01-2E21-4778-B3AE-9CE212D2F46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068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BE267-6772-4CA7-A47F-FD03D7D88FD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211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155">
              <a:defRPr/>
            </a:pPr>
            <a:fld id="{5E7DBF01-2E21-4778-B3AE-9CE212D2F467}" type="slidenum">
              <a:rPr lang="en-GB" sz="800">
                <a:solidFill>
                  <a:prstClr val="black"/>
                </a:solidFill>
                <a:latin typeface="Calibri" panose="020F0502020204030204"/>
              </a:rPr>
              <a:pPr defTabSz="966155">
                <a:defRPr/>
              </a:pPr>
              <a:t>3</a:t>
            </a:fld>
            <a:endParaRPr lang="en-GB" sz="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7768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155">
              <a:defRPr/>
            </a:pPr>
            <a:fld id="{5E7DBF01-2E21-4778-B3AE-9CE212D2F467}" type="slidenum">
              <a:rPr lang="en-GB" sz="800">
                <a:solidFill>
                  <a:prstClr val="black"/>
                </a:solidFill>
                <a:latin typeface="Calibri" panose="020F0502020204030204"/>
              </a:rPr>
              <a:pPr defTabSz="966155">
                <a:defRPr/>
              </a:pPr>
              <a:t>14</a:t>
            </a:fld>
            <a:endParaRPr lang="en-GB" sz="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89961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155">
              <a:defRPr/>
            </a:pPr>
            <a:fld id="{5E7DBF01-2E21-4778-B3AE-9CE212D2F467}" type="slidenum">
              <a:rPr lang="en-GB" sz="800">
                <a:solidFill>
                  <a:prstClr val="black"/>
                </a:solidFill>
                <a:latin typeface="Calibri" panose="020F0502020204030204"/>
              </a:rPr>
              <a:pPr defTabSz="966155">
                <a:defRPr/>
              </a:pPr>
              <a:t>21</a:t>
            </a:fld>
            <a:endParaRPr lang="en-GB" sz="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63274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155">
              <a:defRPr/>
            </a:pPr>
            <a:fld id="{5E7DBF01-2E21-4778-B3AE-9CE212D2F467}" type="slidenum">
              <a:rPr lang="en-GB" sz="800">
                <a:solidFill>
                  <a:prstClr val="black"/>
                </a:solidFill>
                <a:latin typeface="Calibri" panose="020F0502020204030204"/>
              </a:rPr>
              <a:pPr defTabSz="966155">
                <a:defRPr/>
              </a:pPr>
              <a:t>28</a:t>
            </a:fld>
            <a:endParaRPr lang="en-GB" sz="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8258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155">
              <a:defRPr/>
            </a:pPr>
            <a:fld id="{5E7DBF01-2E21-4778-B3AE-9CE212D2F467}" type="slidenum">
              <a:rPr lang="en-GB" sz="800">
                <a:solidFill>
                  <a:prstClr val="black"/>
                </a:solidFill>
                <a:latin typeface="Calibri" panose="020F0502020204030204"/>
              </a:rPr>
              <a:pPr defTabSz="966155">
                <a:defRPr/>
              </a:pPr>
              <a:t>38</a:t>
            </a:fld>
            <a:endParaRPr lang="en-GB" sz="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7501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5DAD-B254-4DDF-B719-5288E6DC465D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2FC5-EC24-40E6-9018-75C81D55B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968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5DAD-B254-4DDF-B719-5288E6DC465D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2FC5-EC24-40E6-9018-75C81D55B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74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5DAD-B254-4DDF-B719-5288E6DC465D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2FC5-EC24-40E6-9018-75C81D55B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17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5DAD-B254-4DDF-B719-5288E6DC465D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2FC5-EC24-40E6-9018-75C81D55B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81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5DAD-B254-4DDF-B719-5288E6DC465D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2FC5-EC24-40E6-9018-75C81D55B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78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5DAD-B254-4DDF-B719-5288E6DC465D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2FC5-EC24-40E6-9018-75C81D55B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082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5DAD-B254-4DDF-B719-5288E6DC465D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2FC5-EC24-40E6-9018-75C81D55B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62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5DAD-B254-4DDF-B719-5288E6DC465D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2FC5-EC24-40E6-9018-75C81D55B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50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5DAD-B254-4DDF-B719-5288E6DC465D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2FC5-EC24-40E6-9018-75C81D55B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72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5DAD-B254-4DDF-B719-5288E6DC465D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2FC5-EC24-40E6-9018-75C81D55B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498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5DAD-B254-4DDF-B719-5288E6DC465D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42FC5-EC24-40E6-9018-75C81D55B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71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CC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D5DAD-B254-4DDF-B719-5288E6DC465D}" type="datetimeFigureOut">
              <a:rPr lang="en-GB" smtClean="0"/>
              <a:t>27/02/2021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42FC5-EC24-40E6-9018-75C81D55B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27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www.bbc.co.uk/bitesize/articles/zhfgcqt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15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16.png"/><Relationship Id="rId10" Type="http://schemas.openxmlformats.org/officeDocument/2006/relationships/image" Target="../media/image37.png"/><Relationship Id="rId4" Type="http://schemas.openxmlformats.org/officeDocument/2006/relationships/image" Target="../media/image14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limbpupils@gmail.com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lassroom.thenational.academy/lessons/to-write-the-introduction-to-an-explanation-text-cct68r" TargetMode="Externa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openxmlformats.org/officeDocument/2006/relationships/image" Target="../media/image42.png"/><Relationship Id="rId12" Type="http://schemas.openxmlformats.org/officeDocument/2006/relationships/image" Target="../media/image4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39.png"/><Relationship Id="rId5" Type="http://schemas.openxmlformats.org/officeDocument/2006/relationships/image" Target="../media/image50.png"/><Relationship Id="rId10" Type="http://schemas.openxmlformats.org/officeDocument/2006/relationships/image" Target="../media/image54.png"/><Relationship Id="rId4" Type="http://schemas.openxmlformats.org/officeDocument/2006/relationships/image" Target="../media/image44.png"/><Relationship Id="rId9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lassroom.thenational.academy/lessons/to-plan-an-explanation-text-69hpcr" TargetMode="Externa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ksouth1-mediap.svc.ms/transform/thumbnail?provider=spo&amp;inputFormat=png&amp;cs=fFNQTw&amp;docid=https%3A%2F%2Fdurhamschools-my.sharepoint.com%3A443%2F_api%2Fv2.0%2Fdrives%2Fb!gAJaW5u-Rkmqwl4jPy9UGYMZtw1An2RBrvovy85FHRaZLaNEPYlAQ67Txwpp0T4S%2Fitems%2F01CGZ3B4SFBP6W3RDGVNEIBYRV4NDMAK4D%3Fversion%3DPublished&amp;access_token=eyJ0eXAiOiJKV1QiLCJhbGciOiJub25lIn0.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.OUdyUlgxMmtNT1hoaGlrMVVZVlhtaExzc3hVM2VHbGZJYzZjem5STlFDVT0&amp;encodeFailures=1&amp;srcWidth=&amp;srcHeight=&amp;width=585&amp;height=585&amp;action=Ac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352" y="1566393"/>
            <a:ext cx="4713295" cy="469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5703" y="222474"/>
            <a:ext cx="3927191" cy="584775"/>
          </a:xfrm>
          <a:prstGeom prst="rect">
            <a:avLst/>
          </a:prstGeom>
          <a:solidFill>
            <a:schemeClr val="bg1"/>
          </a:solidFill>
          <a:ln w="5715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/>
              <a:t>Subject: English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3975" y="263528"/>
            <a:ext cx="655377" cy="50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32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167" y="751640"/>
            <a:ext cx="11330575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Let’s order the stages of the lifecycle chronologically.</a:t>
            </a:r>
            <a:br>
              <a:rPr lang="en-GB" dirty="0"/>
            </a:br>
            <a:r>
              <a:rPr lang="en-GB" sz="2700" dirty="0"/>
              <a:t>Remember – chronologically means in the order they happen.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168" y="2372393"/>
            <a:ext cx="2714286" cy="666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055" y="3060092"/>
            <a:ext cx="1238095" cy="666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9" y="4958798"/>
            <a:ext cx="1238095" cy="666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558" y="4625465"/>
            <a:ext cx="1238095" cy="666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558" y="3060091"/>
            <a:ext cx="1238095" cy="666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216" y="5137768"/>
            <a:ext cx="1238095" cy="6666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577" y="4471101"/>
            <a:ext cx="1238095" cy="6666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215" y="3545745"/>
            <a:ext cx="1238095" cy="6666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1" y="153489"/>
            <a:ext cx="1466667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1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343" y="1083582"/>
            <a:ext cx="10515600" cy="1325563"/>
          </a:xfrm>
        </p:spPr>
        <p:txBody>
          <a:bodyPr/>
          <a:lstStyle/>
          <a:p>
            <a:r>
              <a:rPr lang="en-GB" dirty="0"/>
              <a:t>Let’s create a word bank for the life cycle of a frog…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1" y="153489"/>
            <a:ext cx="1466667" cy="666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92" y="2507117"/>
            <a:ext cx="5227708" cy="421272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085415"/>
              </p:ext>
            </p:extLst>
          </p:nvPr>
        </p:nvGraphicFramePr>
        <p:xfrm>
          <a:off x="6320972" y="2672571"/>
          <a:ext cx="3062514" cy="305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2514">
                  <a:extLst>
                    <a:ext uri="{9D8B030D-6E8A-4147-A177-3AD203B41FA5}">
                      <a16:colId xmlns:a16="http://schemas.microsoft.com/office/drawing/2014/main" val="42355631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FF0000"/>
                          </a:solidFill>
                          <a:latin typeface="XCCW Joined 4a" panose="03050602040000000000" pitchFamily="66" charset="0"/>
                        </a:rPr>
                        <a:t>egg</a:t>
                      </a:r>
                      <a:r>
                        <a:rPr lang="en-GB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889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545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164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226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504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626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686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109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677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92" y="2576965"/>
            <a:ext cx="4637314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Group 1: Now that you have ordered the stages, can you put them onto a flowchart?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66706262"/>
              </p:ext>
            </p:extLst>
          </p:nvPr>
        </p:nvGraphicFramePr>
        <p:xfrm>
          <a:off x="4321629" y="1077685"/>
          <a:ext cx="5170714" cy="564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306" y="169982"/>
            <a:ext cx="3225180" cy="79215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838477" y="963504"/>
            <a:ext cx="137017" cy="114181"/>
            <a:chOff x="2513396" y="695872"/>
            <a:chExt cx="137017" cy="114181"/>
          </a:xfrm>
        </p:grpSpPr>
        <p:sp>
          <p:nvSpPr>
            <p:cNvPr id="7" name="Right Arrow 6"/>
            <p:cNvSpPr/>
            <p:nvPr/>
          </p:nvSpPr>
          <p:spPr>
            <a:xfrm rot="5400000">
              <a:off x="2524814" y="684454"/>
              <a:ext cx="114181" cy="13701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ight Arrow 4"/>
            <p:cNvSpPr txBox="1"/>
            <p:nvPr/>
          </p:nvSpPr>
          <p:spPr>
            <a:xfrm>
              <a:off x="2540799" y="695872"/>
              <a:ext cx="82211" cy="79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" b="1" kern="1200"/>
            </a:p>
          </p:txBody>
        </p:sp>
      </p:grp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22" y="153489"/>
            <a:ext cx="1257143" cy="666667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141" y="1548656"/>
            <a:ext cx="1238095" cy="666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406" y="4524872"/>
            <a:ext cx="1238095" cy="6666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571" y="3444621"/>
            <a:ext cx="1238095" cy="6666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371" y="2422115"/>
            <a:ext cx="1238095" cy="6666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117" y="2512014"/>
            <a:ext cx="1238095" cy="6666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469" y="5457479"/>
            <a:ext cx="1238095" cy="6666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862" y="3569194"/>
            <a:ext cx="1238095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80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6848" y="1804078"/>
            <a:ext cx="3268723" cy="39326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Group 2: Now that you have ordered the stages, complete a flowchart for an explanation of how tadpoles grow. </a:t>
            </a:r>
          </a:p>
          <a:p>
            <a:endParaRPr lang="en-GB" sz="3200" dirty="0"/>
          </a:p>
          <a:p>
            <a:r>
              <a:rPr lang="en-GB" sz="3200" dirty="0"/>
              <a:t>Make sure you use sentences.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22" y="153489"/>
            <a:ext cx="1257143" cy="666667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1123976"/>
              </p:ext>
            </p:extLst>
          </p:nvPr>
        </p:nvGraphicFramePr>
        <p:xfrm>
          <a:off x="2296887" y="23446"/>
          <a:ext cx="9470570" cy="6781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2058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English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Date: Tuesday </a:t>
            </a:r>
            <a:r>
              <a:rPr lang="en-GB" sz="3200" noProof="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en-GB" sz="3200" baseline="30000" noProof="0" dirty="0">
                <a:solidFill>
                  <a:prstClr val="black"/>
                </a:solidFill>
                <a:latin typeface="Calibri" panose="020F0502020204030204"/>
              </a:rPr>
              <a:t>nd</a:t>
            </a:r>
            <a:r>
              <a:rPr lang="en-GB" sz="3200" noProof="0" dirty="0">
                <a:solidFill>
                  <a:prstClr val="black"/>
                </a:solidFill>
                <a:latin typeface="Calibri" panose="020F0502020204030204"/>
              </a:rPr>
              <a:t> March 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  <a:endParaRPr kumimoji="0" lang="en-GB" sz="180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594" t="3909" r="3477" b="4191"/>
          <a:stretch/>
        </p:blipFill>
        <p:spPr>
          <a:xfrm>
            <a:off x="594769" y="1796650"/>
            <a:ext cx="2084576" cy="1015405"/>
          </a:xfrm>
          <a:prstGeom prst="rect">
            <a:avLst/>
          </a:prstGeom>
          <a:ln w="38100">
            <a:solidFill>
              <a:srgbClr val="9900CC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871" y="2854192"/>
            <a:ext cx="10612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4000" dirty="0">
                <a:solidFill>
                  <a:prstClr val="black"/>
                </a:solidFill>
              </a:rPr>
              <a:t>L.O. </a:t>
            </a:r>
            <a:r>
              <a:rPr lang="en-GB" sz="4000" dirty="0"/>
              <a:t>To write expanded noun phrases</a:t>
            </a:r>
          </a:p>
          <a:p>
            <a:pPr lvl="0">
              <a:defRPr/>
            </a:pPr>
            <a:endParaRPr lang="en-US" sz="4000" dirty="0">
              <a:ln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197" y="5963140"/>
            <a:ext cx="834561" cy="64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4C0E2E-2F1B-493B-9BDA-0143F33A2B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61" y="186086"/>
            <a:ext cx="1242328" cy="124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17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2864321" y="100309"/>
            <a:ext cx="6482419" cy="9233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strike="noStrike" kern="1200" cap="none" spc="0" baseline="0" dirty="0">
                <a:solidFill>
                  <a:srgbClr val="1F4E79"/>
                </a:solidFill>
                <a:uFillTx/>
                <a:latin typeface="Calibri"/>
              </a:rPr>
              <a:t>Pre-recorded Teaching</a:t>
            </a:r>
          </a:p>
        </p:txBody>
      </p:sp>
      <p:sp>
        <p:nvSpPr>
          <p:cNvPr id="10" name="TextBox 2"/>
          <p:cNvSpPr txBox="1"/>
          <p:nvPr/>
        </p:nvSpPr>
        <p:spPr>
          <a:xfrm>
            <a:off x="1123953" y="1201786"/>
            <a:ext cx="9953353" cy="19389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203864"/>
                </a:solidFill>
                <a:uFillTx/>
                <a:latin typeface="Calibri"/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b="0" i="0" u="none" strike="noStrike" kern="1200" cap="none" spc="0" baseline="0" dirty="0">
              <a:solidFill>
                <a:srgbClr val="203864"/>
              </a:solidFill>
              <a:uFillTx/>
              <a:latin typeface="Calibri"/>
            </a:endParaRPr>
          </a:p>
        </p:txBody>
      </p:sp>
      <p:pic>
        <p:nvPicPr>
          <p:cNvPr id="1030" name="Picture 6" descr="Mouse Click Cliparts, Stock Vector And Royalty Free Mouse Click  Illustration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201" y="4320455"/>
            <a:ext cx="1287598" cy="128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" y="267780"/>
            <a:ext cx="588390" cy="5883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58587" y="395112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4"/>
              </a:rPr>
              <a:t>https://www.bbc.co.uk/bitesize/articles/zhfgcqt</a:t>
            </a:r>
            <a:r>
              <a:rPr lang="en-GB" dirty="0"/>
              <a:t> </a:t>
            </a:r>
          </a:p>
        </p:txBody>
      </p:sp>
      <p:sp>
        <p:nvSpPr>
          <p:cNvPr id="3" name="AutoShape 2" descr="Primary Homework Help | Online Games For Kids - BBC Bitesi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507" y="3351963"/>
            <a:ext cx="4802574" cy="26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33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expanded noun phrases?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 </a:t>
            </a:r>
            <a:r>
              <a:rPr lang="en-GB" b="1" dirty="0"/>
              <a:t>expanded noun phrase</a:t>
            </a:r>
            <a:r>
              <a:rPr lang="en-GB" dirty="0"/>
              <a:t> adds more detail to the </a:t>
            </a:r>
            <a:r>
              <a:rPr lang="en-GB" b="1" dirty="0"/>
              <a:t>noun</a:t>
            </a:r>
            <a:r>
              <a:rPr lang="en-GB" dirty="0"/>
              <a:t> by adding one or more adjectives. An adjective is a word that describes a </a:t>
            </a:r>
            <a:r>
              <a:rPr lang="en-GB" b="1" dirty="0"/>
              <a:t>noun</a:t>
            </a:r>
            <a:r>
              <a:rPr lang="en-GB" dirty="0"/>
              <a:t>.</a:t>
            </a:r>
          </a:p>
          <a:p>
            <a:r>
              <a:rPr lang="en-GB" dirty="0"/>
              <a:t>If you add one or more adjective, remember to separate them with a comma.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Here is an example of an expanded noun phrase: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9900CC"/>
                </a:solidFill>
                <a:latin typeface="XCCW Joined 4a" panose="03050602040000000000" pitchFamily="66" charset="0"/>
              </a:rPr>
              <a:t>tiny </a:t>
            </a:r>
            <a:r>
              <a:rPr lang="en-GB" dirty="0">
                <a:latin typeface="XCCW Joined 4a" panose="03050602040000000000" pitchFamily="66" charset="0"/>
              </a:rPr>
              <a:t>, </a:t>
            </a:r>
            <a:r>
              <a:rPr lang="en-GB" dirty="0">
                <a:solidFill>
                  <a:srgbClr val="9900CC"/>
                </a:solidFill>
                <a:latin typeface="XCCW Joined 4a" panose="03050602040000000000" pitchFamily="66" charset="0"/>
              </a:rPr>
              <a:t>round</a:t>
            </a:r>
            <a:r>
              <a:rPr lang="en-GB" dirty="0">
                <a:latin typeface="XCCW Joined 4a" panose="03050602040000000000" pitchFamily="66" charset="0"/>
              </a:rPr>
              <a:t> </a:t>
            </a:r>
            <a:r>
              <a:rPr lang="en-GB" dirty="0">
                <a:solidFill>
                  <a:srgbClr val="00B050"/>
                </a:solidFill>
                <a:latin typeface="XCCW Joined 4a" panose="03050602040000000000" pitchFamily="66" charset="0"/>
              </a:rPr>
              <a:t>eggs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872" y="230188"/>
            <a:ext cx="1466667" cy="666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9857" y="5992297"/>
            <a:ext cx="508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My adjectives are in purple, and my noun is in green</a:t>
            </a:r>
          </a:p>
        </p:txBody>
      </p:sp>
    </p:spTree>
    <p:extLst>
      <p:ext uri="{BB962C8B-B14F-4D97-AF65-F5344CB8AC3E}">
        <p14:creationId xmlns:p14="http://schemas.microsoft.com/office/powerpoint/2010/main" val="1160684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1" y="153489"/>
            <a:ext cx="1466667" cy="66666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68286" y="153489"/>
            <a:ext cx="9546772" cy="1325563"/>
          </a:xfrm>
        </p:spPr>
        <p:txBody>
          <a:bodyPr/>
          <a:lstStyle/>
          <a:p>
            <a:r>
              <a:rPr lang="en-GB" dirty="0"/>
              <a:t>Let’s build some expanded noun phrases together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972" y="5386688"/>
            <a:ext cx="1085714" cy="10190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380" y="5591048"/>
            <a:ext cx="1085714" cy="10190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368" y="5591048"/>
            <a:ext cx="1085714" cy="10190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95" y="5593153"/>
            <a:ext cx="1085714" cy="10190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984" y="5347354"/>
            <a:ext cx="1085714" cy="10190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24" y="5682342"/>
            <a:ext cx="1085714" cy="10190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547" y="5541191"/>
            <a:ext cx="1085714" cy="10190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776" y="5402510"/>
            <a:ext cx="1085714" cy="10190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943" y="5402510"/>
            <a:ext cx="1085714" cy="1019048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1248742" y="2485110"/>
            <a:ext cx="5659816" cy="3265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220460" y="3684653"/>
            <a:ext cx="5659816" cy="3265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220460" y="4831515"/>
            <a:ext cx="5659816" cy="3265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633" y="4683896"/>
            <a:ext cx="314286" cy="2952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628" y="4716554"/>
            <a:ext cx="314286" cy="29523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518" y="4524980"/>
            <a:ext cx="314286" cy="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56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1" y="153489"/>
            <a:ext cx="1466667" cy="6666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5123"/>
          <a:stretch/>
        </p:blipFill>
        <p:spPr>
          <a:xfrm>
            <a:off x="849084" y="2449286"/>
            <a:ext cx="9258300" cy="336028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68286" y="486822"/>
            <a:ext cx="9546772" cy="1325563"/>
          </a:xfrm>
        </p:spPr>
        <p:txBody>
          <a:bodyPr/>
          <a:lstStyle/>
          <a:p>
            <a:r>
              <a:rPr lang="en-GB" dirty="0"/>
              <a:t>Highlight the expanded noun phrases in the story below</a:t>
            </a:r>
          </a:p>
        </p:txBody>
      </p:sp>
    </p:spTree>
    <p:extLst>
      <p:ext uri="{BB962C8B-B14F-4D97-AF65-F5344CB8AC3E}">
        <p14:creationId xmlns:p14="http://schemas.microsoft.com/office/powerpoint/2010/main" val="2191593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22" y="153489"/>
            <a:ext cx="1257143" cy="66666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68286" y="157374"/>
            <a:ext cx="9546772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Group 1: Build and write 3 expanded noun phrases about the lifecycle of a tadpole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2" y="5196608"/>
            <a:ext cx="1238095" cy="666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066" y="5863275"/>
            <a:ext cx="1238095" cy="666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67" y="5863274"/>
            <a:ext cx="1238095" cy="6666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411" y="5056580"/>
            <a:ext cx="1238095" cy="6666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5529941"/>
            <a:ext cx="1238095" cy="6666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2" y="6056581"/>
            <a:ext cx="1238095" cy="6666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3" y="5723247"/>
            <a:ext cx="1238095" cy="6666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0" y="6056581"/>
            <a:ext cx="1238095" cy="6666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181" y="4863274"/>
            <a:ext cx="1238095" cy="66666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264986" y="2485110"/>
            <a:ext cx="5659816" cy="3265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64986" y="3991196"/>
            <a:ext cx="5659816" cy="3265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09" y="2008381"/>
            <a:ext cx="1238095" cy="6666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08" y="3482808"/>
            <a:ext cx="1238095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5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896458"/>
              </p:ext>
            </p:extLst>
          </p:nvPr>
        </p:nvGraphicFramePr>
        <p:xfrm>
          <a:off x="184366" y="1755278"/>
          <a:ext cx="591163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791">
                  <a:extLst>
                    <a:ext uri="{9D8B030D-6E8A-4147-A177-3AD203B41FA5}">
                      <a16:colId xmlns:a16="http://schemas.microsoft.com/office/drawing/2014/main" val="1757464416"/>
                    </a:ext>
                  </a:extLst>
                </a:gridCol>
                <a:gridCol w="5184843">
                  <a:extLst>
                    <a:ext uri="{9D8B030D-6E8A-4147-A177-3AD203B41FA5}">
                      <a16:colId xmlns:a16="http://schemas.microsoft.com/office/drawing/2014/main" val="30277187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ysClr val="windowText" lastClr="000000"/>
                          </a:solidFill>
                        </a:rPr>
                        <a:t>Mon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ysClr val="windowText" lastClr="000000"/>
                          </a:solidFill>
                        </a:rPr>
                        <a:t>L.O. To plan an explanation</a:t>
                      </a:r>
                      <a:r>
                        <a:rPr lang="en-GB" b="0" baseline="0" dirty="0">
                          <a:solidFill>
                            <a:sysClr val="windowText" lastClr="000000"/>
                          </a:solidFill>
                        </a:rPr>
                        <a:t> text using a flowchart</a:t>
                      </a:r>
                      <a:endParaRPr lang="en-GB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988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Tue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L.O.  To write expanded noun phrases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685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Wed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L.O. To write</a:t>
                      </a:r>
                      <a:r>
                        <a:rPr lang="en-GB" baseline="0" dirty="0"/>
                        <a:t> the introduction of an explanation text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105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Thurs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L.O.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To complete and evaluate my explanation text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96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Fri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L.O.</a:t>
                      </a:r>
                      <a:r>
                        <a:rPr lang="en-GB" baseline="0" dirty="0"/>
                        <a:t> To spell words from the Year 3 / 4 spelling list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2052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8183" y="365125"/>
            <a:ext cx="7594114" cy="70021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Date: W.B. Monday </a:t>
            </a:r>
            <a:r>
              <a:rPr lang="en-GB" sz="3200" noProof="0" dirty="0">
                <a:solidFill>
                  <a:schemeClr val="tx1"/>
                </a:solidFill>
                <a:latin typeface="Calibri" panose="020F0502020204030204"/>
              </a:rPr>
              <a:t>1</a:t>
            </a:r>
            <a:r>
              <a:rPr lang="en-GB" sz="3200" baseline="30000" noProof="0" dirty="0">
                <a:solidFill>
                  <a:schemeClr val="tx1"/>
                </a:solidFill>
                <a:latin typeface="Calibri" panose="020F0502020204030204"/>
              </a:rPr>
              <a:t>st</a:t>
            </a:r>
            <a:r>
              <a:rPr lang="en-GB" sz="3200" noProof="0" dirty="0">
                <a:solidFill>
                  <a:schemeClr val="tx1"/>
                </a:solidFill>
                <a:latin typeface="Calibri" panose="020F0502020204030204"/>
              </a:rPr>
              <a:t> March 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English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63140"/>
            <a:ext cx="834561" cy="640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4C0E2E-2F1B-493B-9BDA-0143F33A2B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61" y="186086"/>
            <a:ext cx="1242328" cy="124232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426182" y="3213754"/>
            <a:ext cx="5405818" cy="3110798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</a:rPr>
              <a:t>Hello Base 5!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tx1"/>
                </a:solidFill>
                <a:latin typeface="Calibri" panose="020F0502020204030204"/>
              </a:rPr>
              <a:t>This week we will be looking at explanation texts.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chemeClr val="tx1"/>
                </a:solidFill>
                <a:latin typeface="Calibri" panose="020F0502020204030204"/>
              </a:rPr>
              <a:t>Once you have completed the work, please email it to </a:t>
            </a:r>
            <a:r>
              <a:rPr lang="en-GB" sz="2400" dirty="0">
                <a:solidFill>
                  <a:schemeClr val="tx1"/>
                </a:solidFill>
                <a:latin typeface="Calibri" panose="020F0502020204030204"/>
                <a:hlinkClick r:id="rId5"/>
              </a:rPr>
              <a:t>climbpupils@gmail.com</a:t>
            </a:r>
            <a:r>
              <a:rPr lang="en-GB" sz="2400" dirty="0">
                <a:solidFill>
                  <a:schemeClr val="tx1"/>
                </a:solidFill>
                <a:latin typeface="Calibri" panose="020F0502020204030204"/>
              </a:rPr>
              <a:t> or ask an adult to drop it off at school. I am looking forward to seeing your amazing work! </a:t>
            </a:r>
            <a:r>
              <a:rPr lang="en-GB" sz="2400" dirty="0">
                <a:solidFill>
                  <a:schemeClr val="tx1"/>
                </a:solidFill>
                <a:latin typeface="Calibri" panose="020F0502020204030204"/>
                <a:sym typeface="Wingdings" panose="05000000000000000000" pitchFamily="2" charset="2"/>
              </a:rPr>
              <a:t></a:t>
            </a:r>
            <a:endParaRPr lang="en-GB" sz="240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703" y="3964743"/>
            <a:ext cx="5405818" cy="1585841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tx1"/>
                </a:solidFill>
                <a:latin typeface="Calibri" panose="020F0502020204030204"/>
              </a:rPr>
              <a:t>Word of the week… </a:t>
            </a:r>
            <a:r>
              <a:rPr lang="en-GB" sz="2800" dirty="0">
                <a:solidFill>
                  <a:srgbClr val="9900CC"/>
                </a:solidFill>
                <a:latin typeface="Calibri" panose="020F0502020204030204"/>
              </a:rPr>
              <a:t>phenomenal</a:t>
            </a:r>
          </a:p>
          <a:p>
            <a:pPr lvl="0" algn="ctr" defTabSz="914400">
              <a:defRPr/>
            </a:pPr>
            <a:r>
              <a:rPr lang="en-GB" dirty="0">
                <a:solidFill>
                  <a:schemeClr val="tx1"/>
                </a:solidFill>
              </a:rPr>
              <a:t>- remarkable or exceptional</a:t>
            </a:r>
            <a:endParaRPr lang="en-GB" sz="3200" dirty="0">
              <a:solidFill>
                <a:srgbClr val="9900CC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4245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22" y="153489"/>
            <a:ext cx="1257143" cy="666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66" y="2856179"/>
            <a:ext cx="1238095" cy="666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66" y="3676732"/>
            <a:ext cx="1238095" cy="666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64" y="5331358"/>
            <a:ext cx="1238095" cy="666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65" y="4529941"/>
            <a:ext cx="1238095" cy="66666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68286" y="157374"/>
            <a:ext cx="9546772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Group 2: Write 4 expanded noun phrases for each stage of the life cycle of a tadpole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569786" y="5173182"/>
            <a:ext cx="5659816" cy="3265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69786" y="4327070"/>
            <a:ext cx="5659816" cy="3265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69786" y="3485008"/>
            <a:ext cx="5659816" cy="3265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69786" y="6002965"/>
            <a:ext cx="5659816" cy="3265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017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English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Date: Wednesday </a:t>
            </a:r>
            <a:r>
              <a:rPr lang="en-GB" sz="3200" noProof="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lang="en-GB" sz="3200" baseline="30000" noProof="0" dirty="0">
                <a:solidFill>
                  <a:prstClr val="black"/>
                </a:solidFill>
                <a:latin typeface="Calibri" panose="020F0502020204030204"/>
              </a:rPr>
              <a:t>rd</a:t>
            </a:r>
            <a:r>
              <a:rPr lang="en-GB" sz="3200" noProof="0" dirty="0">
                <a:solidFill>
                  <a:prstClr val="black"/>
                </a:solidFill>
                <a:latin typeface="Calibri" panose="020F0502020204030204"/>
              </a:rPr>
              <a:t> March</a:t>
            </a: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  <a:endParaRPr kumimoji="0" lang="en-GB" sz="180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594" t="3909" r="3477" b="4191"/>
          <a:stretch/>
        </p:blipFill>
        <p:spPr>
          <a:xfrm>
            <a:off x="594769" y="1796650"/>
            <a:ext cx="2084576" cy="1015405"/>
          </a:xfrm>
          <a:prstGeom prst="rect">
            <a:avLst/>
          </a:prstGeom>
          <a:ln w="38100">
            <a:solidFill>
              <a:srgbClr val="9900CC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569871" y="2787479"/>
            <a:ext cx="10612654" cy="1752795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871" y="2854192"/>
            <a:ext cx="106126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4000" dirty="0"/>
              <a:t>L.O. To write the introduction of an explanation text</a:t>
            </a:r>
          </a:p>
          <a:p>
            <a:pPr>
              <a:defRPr/>
            </a:pPr>
            <a:endParaRPr lang="en-US" sz="4000" dirty="0">
              <a:ln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197" y="5963140"/>
            <a:ext cx="834561" cy="64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4C0E2E-2F1B-493B-9BDA-0143F33A2B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61" y="186086"/>
            <a:ext cx="1242328" cy="124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78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2864321" y="100309"/>
            <a:ext cx="6482419" cy="9233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strike="noStrike" kern="1200" cap="none" spc="0" baseline="0" dirty="0">
                <a:solidFill>
                  <a:srgbClr val="1F4E79"/>
                </a:solidFill>
                <a:uFillTx/>
                <a:latin typeface="Calibri"/>
              </a:rPr>
              <a:t>Pre-recorded Teaching</a:t>
            </a:r>
          </a:p>
        </p:txBody>
      </p:sp>
      <p:sp>
        <p:nvSpPr>
          <p:cNvPr id="10" name="TextBox 2"/>
          <p:cNvSpPr txBox="1"/>
          <p:nvPr/>
        </p:nvSpPr>
        <p:spPr>
          <a:xfrm>
            <a:off x="1123953" y="1201786"/>
            <a:ext cx="9953353" cy="19389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203864"/>
                </a:solidFill>
                <a:uFillTx/>
                <a:latin typeface="Calibri"/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b="0" i="0" u="none" strike="noStrike" kern="1200" cap="none" spc="0" baseline="0" dirty="0">
              <a:solidFill>
                <a:srgbClr val="203864"/>
              </a:solidFill>
              <a:uFillTx/>
              <a:latin typeface="Calibri"/>
            </a:endParaRPr>
          </a:p>
        </p:txBody>
      </p:sp>
      <p:pic>
        <p:nvPicPr>
          <p:cNvPr id="1030" name="Picture 6" descr="Mouse Click Cliparts, Stock Vector And Royalty Free Mouse Click  Illustration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587" y="4042004"/>
            <a:ext cx="1287598" cy="128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" y="267780"/>
            <a:ext cx="588390" cy="588390"/>
          </a:xfrm>
          <a:prstGeom prst="rect">
            <a:avLst/>
          </a:prstGeom>
        </p:spPr>
      </p:pic>
      <p:pic>
        <p:nvPicPr>
          <p:cNvPr id="17" name="Picture 2" descr="Image result for oak acade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57" y="3636925"/>
            <a:ext cx="3995727" cy="209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81306" y="361366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5"/>
              </a:rPr>
              <a:t>https://classroom.thenational.academy/lessons/to-write-the-introduction-to-an-explanation-text-cct68r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131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92" y="2344371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u="sng" dirty="0">
                <a:latin typeface="XCCW Joined 4a" panose="03050602040000000000" pitchFamily="66" charset="0"/>
              </a:rPr>
              <a:t>Introduction 1: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XCCW Joined 4a" panose="03050602040000000000" pitchFamily="66" charset="0"/>
              </a:rPr>
              <a:t>This text will tell you about the lifecycle of a caterpillar. Read on to find out how a caterpillar turns into a butterfly.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>
              <a:latin typeface="XCCW Joined 4a" panose="03050602040000000000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dirty="0">
              <a:latin typeface="XCCW Joined 4a" panose="03050602040000000000" pitchFamily="66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u="sng" dirty="0">
                <a:latin typeface="XCCW Joined 4a" panose="03050602040000000000" pitchFamily="66" charset="0"/>
              </a:rPr>
              <a:t>Introduction 2: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XCCW Joined 4a" panose="03050602040000000000" pitchFamily="66" charset="0"/>
              </a:rPr>
              <a:t>This explanation text will inform you about the lifecycle of a caterpillar. Do you want to know how such a tiny creature can turn into a big, beautiful, butterfly? Read on to find out!</a:t>
            </a:r>
          </a:p>
          <a:p>
            <a:pPr marL="0" indent="0">
              <a:lnSpc>
                <a:spcPct val="120000"/>
              </a:lnSpc>
              <a:buNone/>
            </a:pPr>
            <a:endParaRPr lang="en-GB" u="sng" dirty="0">
              <a:latin typeface="XCCW Joined 4a" panose="03050602040000000000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335" y="231071"/>
            <a:ext cx="117770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When writing the introduction of an explanation text, we want to grab the readers attention straight away, so that they want to read on!</a:t>
            </a:r>
          </a:p>
          <a:p>
            <a:endParaRPr lang="en-GB" sz="2000" dirty="0"/>
          </a:p>
          <a:p>
            <a:r>
              <a:rPr lang="en-GB" sz="2000" dirty="0"/>
              <a:t>Let’s compare 2 different introductions and decide which one we think is better. Why do you think this?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099" y="6114673"/>
            <a:ext cx="1257143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87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454" y="101673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XCCW Joined 4a" panose="03050602040000000000" pitchFamily="66" charset="0"/>
            </a:endParaRPr>
          </a:p>
          <a:p>
            <a:pPr marL="0" indent="0">
              <a:buNone/>
            </a:pPr>
            <a:endParaRPr lang="en-GB" dirty="0">
              <a:latin typeface="XCCW Joined 4a" panose="03050602040000000000" pitchFamily="66" charset="0"/>
            </a:endParaRPr>
          </a:p>
          <a:p>
            <a:pPr marL="0" indent="0">
              <a:buNone/>
            </a:pPr>
            <a:endParaRPr lang="en-GB" dirty="0">
              <a:latin typeface="XCCW Joined 4a" panose="03050602040000000000" pitchFamily="66" charset="0"/>
            </a:endParaRPr>
          </a:p>
          <a:p>
            <a:pPr marL="0" indent="0">
              <a:buNone/>
            </a:pPr>
            <a:r>
              <a:rPr lang="en-GB" dirty="0">
                <a:latin typeface="XCCW Joined 4a" panose="03050602040000000000" pitchFamily="66" charset="0"/>
              </a:rPr>
              <a:t>Introduction 2:</a:t>
            </a:r>
          </a:p>
          <a:p>
            <a:pPr marL="0" indent="0">
              <a:buNone/>
            </a:pPr>
            <a:r>
              <a:rPr lang="en-GB" dirty="0">
                <a:latin typeface="XCCW Joined 4a" panose="03050602040000000000" pitchFamily="66" charset="0"/>
              </a:rPr>
              <a:t>This </a:t>
            </a:r>
            <a:r>
              <a:rPr lang="en-GB" dirty="0">
                <a:solidFill>
                  <a:srgbClr val="FF0000"/>
                </a:solidFill>
                <a:latin typeface="XCCW Joined 4a" panose="03050602040000000000" pitchFamily="66" charset="0"/>
              </a:rPr>
              <a:t>explanation</a:t>
            </a:r>
            <a:r>
              <a:rPr lang="en-GB" dirty="0">
                <a:latin typeface="XCCW Joined 4a" panose="03050602040000000000" pitchFamily="66" charset="0"/>
              </a:rPr>
              <a:t> text will inform you about the lifecycle of a caterpillar. Do you want to know how such a </a:t>
            </a:r>
            <a:r>
              <a:rPr lang="en-GB" dirty="0">
                <a:solidFill>
                  <a:srgbClr val="FF0000"/>
                </a:solidFill>
                <a:latin typeface="XCCW Joined 4a" panose="03050602040000000000" pitchFamily="66" charset="0"/>
              </a:rPr>
              <a:t>tiny</a:t>
            </a:r>
            <a:r>
              <a:rPr lang="en-GB" dirty="0">
                <a:latin typeface="XCCW Joined 4a" panose="03050602040000000000" pitchFamily="66" charset="0"/>
              </a:rPr>
              <a:t> creature can turn into </a:t>
            </a:r>
            <a:r>
              <a:rPr lang="en-GB" dirty="0">
                <a:solidFill>
                  <a:srgbClr val="FF0000"/>
                </a:solidFill>
                <a:latin typeface="XCCW Joined 4a" panose="03050602040000000000" pitchFamily="66" charset="0"/>
              </a:rPr>
              <a:t>a big, beautiful, butterfly?</a:t>
            </a:r>
            <a:r>
              <a:rPr lang="en-GB" dirty="0">
                <a:latin typeface="XCCW Joined 4a" panose="03050602040000000000" pitchFamily="66" charset="0"/>
              </a:rPr>
              <a:t> Read on to find out!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5946" y="536331"/>
            <a:ext cx="6939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u="sng" dirty="0"/>
              <a:t>I think introduction 2 is better because…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5433646"/>
            <a:ext cx="26261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Expanded noun phrase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Rhetorical question 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872" y="230188"/>
            <a:ext cx="1466667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00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We are going to write an introduction for an explanation text about the lifecycle of a tadpole…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Here is an example I have created.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Can you identify the expanded noun phrases?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latin typeface="XCCW Joined 4a" panose="03050602040000000000" pitchFamily="66" charset="0"/>
              </a:rPr>
              <a:t>Tadpoles hatch from tiny, round eggs and swim around in ponds. If you are interested to find out how such a small, squirmy tadpole can turn into a big, green frog, keep reading!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466" y="109527"/>
            <a:ext cx="1466667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76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623" y="153489"/>
            <a:ext cx="10515600" cy="1325563"/>
          </a:xfrm>
        </p:spPr>
        <p:txBody>
          <a:bodyPr/>
          <a:lstStyle/>
          <a:p>
            <a:r>
              <a:rPr lang="en-GB" dirty="0"/>
              <a:t>Group 1: Build 2 sentences, write 2 sentences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22" y="153489"/>
            <a:ext cx="1257143" cy="6666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44890" y="1695634"/>
            <a:ext cx="4539562" cy="49093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690" y="2529337"/>
            <a:ext cx="2904762" cy="383809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261810" y="3058398"/>
            <a:ext cx="5659816" cy="3265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61810" y="5491523"/>
            <a:ext cx="5659816" cy="3265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09" y="2008381"/>
            <a:ext cx="1238095" cy="6666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88" y="4499293"/>
            <a:ext cx="1238095" cy="6666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577" y="2008381"/>
            <a:ext cx="1114286" cy="7428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750" y="3489769"/>
            <a:ext cx="1590476" cy="26857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8" y="6120451"/>
            <a:ext cx="2771429" cy="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98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831" y="303579"/>
            <a:ext cx="10515600" cy="1325563"/>
          </a:xfrm>
        </p:spPr>
        <p:txBody>
          <a:bodyPr/>
          <a:lstStyle/>
          <a:p>
            <a:r>
              <a:rPr lang="en-GB" dirty="0"/>
              <a:t>Group 2: Write 3 sentences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22" y="153489"/>
            <a:ext cx="1257143" cy="66666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31495" y="2906010"/>
            <a:ext cx="5659816" cy="3265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31495" y="3452465"/>
            <a:ext cx="5659816" cy="3265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31495" y="4015249"/>
            <a:ext cx="5659816" cy="3265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1495" y="4611754"/>
            <a:ext cx="5659816" cy="3265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746631" y="4425323"/>
            <a:ext cx="53853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XCCW Joined 4a" panose="03050602040000000000" pitchFamily="66" charset="0"/>
              </a:rPr>
              <a:t>Here is a reminder of my example:</a:t>
            </a:r>
          </a:p>
          <a:p>
            <a:endParaRPr lang="en-GB" dirty="0">
              <a:solidFill>
                <a:srgbClr val="FF0000"/>
              </a:solidFill>
              <a:latin typeface="XCCW Joined 4a" panose="03050602040000000000" pitchFamily="66" charset="0"/>
            </a:endParaRPr>
          </a:p>
          <a:p>
            <a:r>
              <a:rPr lang="en-GB" dirty="0">
                <a:latin typeface="XCCW Joined 4a" panose="03050602040000000000" pitchFamily="66" charset="0"/>
              </a:rPr>
              <a:t>This </a:t>
            </a:r>
            <a:r>
              <a:rPr lang="en-GB" dirty="0">
                <a:solidFill>
                  <a:srgbClr val="FF0000"/>
                </a:solidFill>
                <a:latin typeface="XCCW Joined 4a" panose="03050602040000000000" pitchFamily="66" charset="0"/>
              </a:rPr>
              <a:t>explanation</a:t>
            </a:r>
            <a:r>
              <a:rPr lang="en-GB" dirty="0">
                <a:latin typeface="XCCW Joined 4a" panose="03050602040000000000" pitchFamily="66" charset="0"/>
              </a:rPr>
              <a:t> text will inform you about the lifecycle of a caterpillar. Do you want to know how such a </a:t>
            </a:r>
            <a:r>
              <a:rPr lang="en-GB" dirty="0">
                <a:solidFill>
                  <a:srgbClr val="FF0000"/>
                </a:solidFill>
                <a:latin typeface="XCCW Joined 4a" panose="03050602040000000000" pitchFamily="66" charset="0"/>
              </a:rPr>
              <a:t>tiny</a:t>
            </a:r>
            <a:r>
              <a:rPr lang="en-GB" dirty="0">
                <a:latin typeface="XCCW Joined 4a" panose="03050602040000000000" pitchFamily="66" charset="0"/>
              </a:rPr>
              <a:t> creature can turn into </a:t>
            </a:r>
            <a:r>
              <a:rPr lang="en-GB" dirty="0">
                <a:solidFill>
                  <a:srgbClr val="FF0000"/>
                </a:solidFill>
                <a:latin typeface="XCCW Joined 4a" panose="03050602040000000000" pitchFamily="66" charset="0"/>
              </a:rPr>
              <a:t>a big, beautiful, butterfly</a:t>
            </a:r>
            <a:r>
              <a:rPr lang="en-GB" dirty="0">
                <a:latin typeface="XCCW Joined 4a" panose="03050602040000000000" pitchFamily="66" charset="0"/>
              </a:rPr>
              <a:t>? Read on to find out!</a:t>
            </a:r>
          </a:p>
          <a:p>
            <a:endParaRPr lang="en-GB" dirty="0">
              <a:latin typeface="XCCW Joined 4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578" y="2978419"/>
            <a:ext cx="2276190" cy="6380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578" y="2134733"/>
            <a:ext cx="2771429" cy="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9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English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Date: Thursday </a:t>
            </a:r>
            <a:r>
              <a:rPr lang="en-GB" sz="3200" noProof="0" dirty="0">
                <a:solidFill>
                  <a:prstClr val="black"/>
                </a:solidFill>
                <a:latin typeface="Calibri" panose="020F0502020204030204"/>
              </a:rPr>
              <a:t>4</a:t>
            </a:r>
            <a:r>
              <a:rPr lang="en-GB" sz="3200" baseline="30000" noProof="0" dirty="0">
                <a:solidFill>
                  <a:prstClr val="black"/>
                </a:solidFill>
                <a:latin typeface="Calibri" panose="020F0502020204030204"/>
              </a:rPr>
              <a:t>th</a:t>
            </a:r>
            <a:r>
              <a:rPr lang="en-GB" sz="3200" noProof="0" dirty="0">
                <a:solidFill>
                  <a:prstClr val="black"/>
                </a:solidFill>
                <a:latin typeface="Calibri" panose="020F0502020204030204"/>
              </a:rPr>
              <a:t> March 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  <a:endParaRPr kumimoji="0" lang="en-GB" sz="180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594" t="3909" r="3477" b="4191"/>
          <a:stretch/>
        </p:blipFill>
        <p:spPr>
          <a:xfrm>
            <a:off x="594769" y="1796650"/>
            <a:ext cx="2084576" cy="1015405"/>
          </a:xfrm>
          <a:prstGeom prst="rect">
            <a:avLst/>
          </a:prstGeom>
          <a:ln w="38100">
            <a:solidFill>
              <a:srgbClr val="9900CC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GB" sz="3200" dirty="0">
                <a:solidFill>
                  <a:schemeClr val="tx1"/>
                </a:solidFill>
              </a:rPr>
              <a:t>L.O. To complete and evaluate my explanation text</a:t>
            </a:r>
          </a:p>
          <a:p>
            <a:pPr defTabSz="914400">
              <a:defRPr/>
            </a:pPr>
            <a:r>
              <a:rPr lang="en-GB" sz="3200" dirty="0">
                <a:solidFill>
                  <a:schemeClr val="tx1"/>
                </a:solidFill>
              </a:rPr>
              <a:t>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197" y="5963140"/>
            <a:ext cx="834561" cy="64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4C0E2E-2F1B-493B-9BDA-0143F33A2B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61" y="186086"/>
            <a:ext cx="1242328" cy="124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57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583" y="80013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Time to complete our explanation text</a:t>
            </a:r>
            <a:br>
              <a:rPr lang="en-GB" dirty="0"/>
            </a:br>
            <a:br>
              <a:rPr lang="en-GB" dirty="0"/>
            </a:br>
            <a:r>
              <a:rPr lang="en-GB" dirty="0"/>
              <a:t>Yesterday, we wrote the introduction. Here was my example: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199" y="3311773"/>
            <a:ext cx="94598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XCCW Joined 4a" panose="03050602040000000000" pitchFamily="66" charset="0"/>
              </a:rPr>
              <a:t>This </a:t>
            </a:r>
            <a:r>
              <a:rPr lang="en-GB" sz="2400" dirty="0">
                <a:solidFill>
                  <a:srgbClr val="FF0000"/>
                </a:solidFill>
                <a:latin typeface="XCCW Joined 4a" panose="03050602040000000000" pitchFamily="66" charset="0"/>
              </a:rPr>
              <a:t>explanation</a:t>
            </a:r>
            <a:r>
              <a:rPr lang="en-GB" sz="2400" dirty="0">
                <a:latin typeface="XCCW Joined 4a" panose="03050602040000000000" pitchFamily="66" charset="0"/>
              </a:rPr>
              <a:t> text will inform you about the lifecycle of a caterpillar. Do you want to know how such a </a:t>
            </a:r>
            <a:r>
              <a:rPr lang="en-GB" sz="2400" dirty="0">
                <a:solidFill>
                  <a:srgbClr val="FF0000"/>
                </a:solidFill>
                <a:latin typeface="XCCW Joined 4a" panose="03050602040000000000" pitchFamily="66" charset="0"/>
              </a:rPr>
              <a:t>tiny</a:t>
            </a:r>
            <a:r>
              <a:rPr lang="en-GB" sz="2400" dirty="0">
                <a:latin typeface="XCCW Joined 4a" panose="03050602040000000000" pitchFamily="66" charset="0"/>
              </a:rPr>
              <a:t> creature can turn into </a:t>
            </a:r>
            <a:r>
              <a:rPr lang="en-GB" sz="2400" dirty="0">
                <a:solidFill>
                  <a:srgbClr val="FF0000"/>
                </a:solidFill>
                <a:latin typeface="XCCW Joined 4a" panose="03050602040000000000" pitchFamily="66" charset="0"/>
              </a:rPr>
              <a:t>a big, beautiful, butterfly?</a:t>
            </a:r>
            <a:r>
              <a:rPr lang="en-GB" sz="2400" dirty="0">
                <a:latin typeface="XCCW Joined 4a" panose="03050602040000000000" pitchFamily="66" charset="0"/>
              </a:rPr>
              <a:t> Read on to find out!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872" y="230188"/>
            <a:ext cx="1466667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09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English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231364"/>
            <a:ext cx="7594114" cy="70021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60951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Date: Monday </a:t>
            </a:r>
            <a:r>
              <a:rPr lang="en-GB" sz="3200" noProof="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en-GB" sz="3200" baseline="30000" noProof="0" dirty="0">
                <a:solidFill>
                  <a:prstClr val="black"/>
                </a:solidFill>
                <a:latin typeface="Calibri" panose="020F0502020204030204"/>
              </a:rPr>
              <a:t>st</a:t>
            </a:r>
            <a:r>
              <a:rPr lang="en-GB" sz="3200" noProof="0" dirty="0">
                <a:solidFill>
                  <a:prstClr val="black"/>
                </a:solidFill>
                <a:latin typeface="Calibri" panose="020F0502020204030204"/>
              </a:rPr>
              <a:t> March 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  <a:endParaRPr kumimoji="0" lang="en-GB" sz="180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594" t="3909" r="3477" b="4191"/>
          <a:stretch/>
        </p:blipFill>
        <p:spPr>
          <a:xfrm>
            <a:off x="594769" y="1796650"/>
            <a:ext cx="2084576" cy="1015405"/>
          </a:xfrm>
          <a:prstGeom prst="rect">
            <a:avLst/>
          </a:prstGeom>
          <a:ln w="38100">
            <a:solidFill>
              <a:srgbClr val="9900CC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871" y="2854192"/>
            <a:ext cx="10612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000" dirty="0">
                <a:solidFill>
                  <a:prstClr val="black"/>
                </a:solidFill>
              </a:rPr>
              <a:t>L.O. </a:t>
            </a:r>
            <a:r>
              <a:rPr lang="en-GB" sz="4000" dirty="0"/>
              <a:t>To plan an explanation text using a flowchart</a:t>
            </a:r>
            <a:r>
              <a:rPr lang="en-GB" sz="4000" dirty="0">
                <a:solidFill>
                  <a:prstClr val="black"/>
                </a:solidFill>
              </a:rPr>
              <a:t>  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197" y="5963140"/>
            <a:ext cx="834561" cy="64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4C0E2E-2F1B-493B-9BDA-0143F33A2B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61" y="186086"/>
            <a:ext cx="1242328" cy="124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16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4870" y="365125"/>
            <a:ext cx="8018929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Now I will write the middle and end of my explanation text, using paragraphs. I will use my plan to help me.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1387" y="2308324"/>
            <a:ext cx="8211671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XCCW Joined 4a" panose="03050602040000000000" pitchFamily="66" charset="0"/>
              </a:rPr>
              <a:t>First, the long, green caterpillar finds a juicy leaf to eat. Then, the caterpillar forms a chrysalis and stays there for 5 to 21 days. </a:t>
            </a:r>
          </a:p>
          <a:p>
            <a:pPr marL="0" indent="0">
              <a:buNone/>
            </a:pPr>
            <a:endParaRPr lang="en-GB" dirty="0">
              <a:latin typeface="XCCW Joined 4a" panose="03050602040000000000" pitchFamily="66" charset="0"/>
            </a:endParaRPr>
          </a:p>
          <a:p>
            <a:pPr marL="0" indent="0">
              <a:buNone/>
            </a:pPr>
            <a:r>
              <a:rPr lang="en-GB" dirty="0">
                <a:latin typeface="XCCW Joined 4a" panose="03050602040000000000" pitchFamily="66" charset="0"/>
              </a:rPr>
              <a:t>Eventually, the chrysalis begins to crack and a beautiful, delicate butterfly emerges!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3918588"/>
              </p:ext>
            </p:extLst>
          </p:nvPr>
        </p:nvGraphicFramePr>
        <p:xfrm>
          <a:off x="-2386656" y="474582"/>
          <a:ext cx="8128000" cy="5951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720" y="5992995"/>
            <a:ext cx="1466667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517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64" y="356333"/>
            <a:ext cx="10515600" cy="1325563"/>
          </a:xfrm>
        </p:spPr>
        <p:txBody>
          <a:bodyPr/>
          <a:lstStyle/>
          <a:p>
            <a:r>
              <a:rPr lang="en-GB" dirty="0"/>
              <a:t>Let’s identify and discuss the features of an explanation text in my example…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75028" y="2102216"/>
            <a:ext cx="82116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FF0000"/>
                </a:solidFill>
                <a:latin typeface="XCCW Joined 4a" panose="03050602040000000000" pitchFamily="66" charset="0"/>
              </a:rPr>
              <a:t>First</a:t>
            </a:r>
            <a:r>
              <a:rPr lang="en-GB" dirty="0">
                <a:latin typeface="XCCW Joined 4a" panose="03050602040000000000" pitchFamily="66" charset="0"/>
              </a:rPr>
              <a:t>, the </a:t>
            </a:r>
            <a:r>
              <a:rPr lang="en-GB" dirty="0">
                <a:solidFill>
                  <a:srgbClr val="FF0000"/>
                </a:solidFill>
                <a:latin typeface="XCCW Joined 4a" panose="03050602040000000000" pitchFamily="66" charset="0"/>
              </a:rPr>
              <a:t>long, green caterpillar </a:t>
            </a:r>
            <a:r>
              <a:rPr lang="en-GB" dirty="0">
                <a:latin typeface="XCCW Joined 4a" panose="03050602040000000000" pitchFamily="66" charset="0"/>
              </a:rPr>
              <a:t>finds a juicy leaf to eat. </a:t>
            </a:r>
            <a:r>
              <a:rPr lang="en-GB" dirty="0">
                <a:solidFill>
                  <a:srgbClr val="FF0000"/>
                </a:solidFill>
                <a:latin typeface="XCCW Joined 4a" panose="03050602040000000000" pitchFamily="66" charset="0"/>
              </a:rPr>
              <a:t>Then</a:t>
            </a:r>
            <a:r>
              <a:rPr lang="en-GB" dirty="0">
                <a:latin typeface="XCCW Joined 4a" panose="03050602040000000000" pitchFamily="66" charset="0"/>
              </a:rPr>
              <a:t>, the caterpillar undergoes </a:t>
            </a:r>
            <a:r>
              <a:rPr lang="en-GB" dirty="0">
                <a:solidFill>
                  <a:srgbClr val="FF0000"/>
                </a:solidFill>
                <a:latin typeface="XCCW Joined 4a" panose="03050602040000000000" pitchFamily="66" charset="0"/>
              </a:rPr>
              <a:t>metamorphosis</a:t>
            </a:r>
            <a:r>
              <a:rPr lang="en-GB" dirty="0">
                <a:latin typeface="XCCW Joined 4a" panose="03050602040000000000" pitchFamily="66" charset="0"/>
              </a:rPr>
              <a:t> by forming a </a:t>
            </a:r>
            <a:r>
              <a:rPr lang="en-GB" dirty="0">
                <a:solidFill>
                  <a:srgbClr val="FF0000"/>
                </a:solidFill>
                <a:latin typeface="XCCW Joined 4a" panose="03050602040000000000" pitchFamily="66" charset="0"/>
              </a:rPr>
              <a:t>chrysalis</a:t>
            </a:r>
            <a:r>
              <a:rPr lang="en-GB" dirty="0">
                <a:latin typeface="XCCW Joined 4a" panose="03050602040000000000" pitchFamily="66" charset="0"/>
              </a:rPr>
              <a:t> and stays there for 5 to 21 days.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XCCW Joined 4a" panose="03050602040000000000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XCCW Joined 4a" panose="03050602040000000000" pitchFamily="66" charset="0"/>
              </a:rPr>
              <a:t>Eventually, the chrysalis begins to crack and a </a:t>
            </a:r>
            <a:r>
              <a:rPr lang="en-GB" dirty="0">
                <a:solidFill>
                  <a:srgbClr val="FF0000"/>
                </a:solidFill>
                <a:latin typeface="XCCW Joined 4a" panose="03050602040000000000" pitchFamily="66" charset="0"/>
              </a:rPr>
              <a:t>beautiful, delicate butterfly </a:t>
            </a:r>
            <a:r>
              <a:rPr lang="en-GB" dirty="0">
                <a:latin typeface="XCCW Joined 4a" panose="03050602040000000000" pitchFamily="66" charset="0"/>
              </a:rPr>
              <a:t>emerges!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466" y="109527"/>
            <a:ext cx="1466667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95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62902"/>
            <a:ext cx="10515600" cy="1325563"/>
          </a:xfrm>
        </p:spPr>
        <p:txBody>
          <a:bodyPr/>
          <a:lstStyle/>
          <a:p>
            <a:r>
              <a:rPr lang="en-GB" dirty="0"/>
              <a:t>Now I have an introduction, a middle and an end! Let's read it altogether. 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1" y="1969477"/>
            <a:ext cx="11694458" cy="46901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XCCW Joined 4a" panose="03050602040000000000" pitchFamily="66" charset="0"/>
              </a:rPr>
              <a:t>This explanation text will inform you about the lifecycle of a caterpillar. Do you want to know how such a tiny creature can turn into a big, beautiful, butterfly? Read on to find out!</a:t>
            </a:r>
          </a:p>
          <a:p>
            <a:pPr marL="0" indent="0">
              <a:buNone/>
            </a:pPr>
            <a:endParaRPr lang="en-GB" dirty="0">
              <a:latin typeface="XCCW Joined 4a" panose="03050602040000000000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XCCW Joined 4a" panose="03050602040000000000" pitchFamily="66" charset="0"/>
              </a:rPr>
              <a:t>First, the long, green caterpillar finds a juicy leaf to eat. Then, the caterpillar forms a chrysalis and stays there for 5 to 21 days.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XCCW Joined 4a" panose="03050602040000000000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XCCW Joined 4a" panose="03050602040000000000" pitchFamily="66" charset="0"/>
              </a:rPr>
              <a:t>Eventually, the chrysalis begins to crack and a beautiful, delicate butterfly emerges!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466" y="109527"/>
            <a:ext cx="1466667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54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626" y="500062"/>
            <a:ext cx="10515600" cy="1325563"/>
          </a:xfrm>
        </p:spPr>
        <p:txBody>
          <a:bodyPr/>
          <a:lstStyle/>
          <a:p>
            <a:r>
              <a:rPr lang="en-GB" dirty="0"/>
              <a:t>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Remember, one of the features of an explanation text is a </a:t>
            </a:r>
            <a:r>
              <a:rPr lang="en-GB" u="sng" dirty="0"/>
              <a:t>diagram</a:t>
            </a:r>
            <a:r>
              <a:rPr lang="en-GB" dirty="0"/>
              <a:t>. A diagram is a picture that represents or explains what the text is telling us. Here are some examples of diagrams.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84" y="3657184"/>
            <a:ext cx="3192288" cy="25197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590" y="3482559"/>
            <a:ext cx="4098578" cy="2829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0488" y="4001294"/>
            <a:ext cx="3171524" cy="209813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872" y="168642"/>
            <a:ext cx="1466667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263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28601" y="395655"/>
            <a:ext cx="7200899" cy="62640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XCCW Joined 4a" panose="03050602040000000000" pitchFamily="66" charset="0"/>
              </a:rPr>
              <a:t>This explanation text will inform you about the lifecycle of a caterpillar. Do you want to know how such a tiny creature can turn into a big, beautiful, butterfly? Read on to find out!</a:t>
            </a:r>
          </a:p>
          <a:p>
            <a:pPr marL="0" indent="0">
              <a:buNone/>
            </a:pPr>
            <a:endParaRPr lang="en-GB" dirty="0">
              <a:latin typeface="XCCW Joined 4a" panose="03050602040000000000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XCCW Joined 4a" panose="03050602040000000000" pitchFamily="66" charset="0"/>
              </a:rPr>
              <a:t>First, the long, green caterpillar finds a juicy leaf to eat. Then, the caterpillar forms a chrysalis and stays there for 5 to 21 days.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XCCW Joined 4a" panose="03050602040000000000" pitchFamily="66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XCCW Joined 4a" panose="03050602040000000000" pitchFamily="66" charset="0"/>
              </a:rPr>
              <a:t>Eventually, the chrysalis begins to crack and a beautiful, delicate butterfly emerges!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421" y="3728744"/>
            <a:ext cx="4098578" cy="2829341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872" y="168642"/>
            <a:ext cx="1466667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740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22" y="153489"/>
            <a:ext cx="1257143" cy="666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0363" y="389620"/>
            <a:ext cx="99592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Using your plan, write the middle and end of your explanation text.</a:t>
            </a:r>
          </a:p>
          <a:p>
            <a:endParaRPr lang="en-GB" sz="2800" dirty="0"/>
          </a:p>
          <a:p>
            <a:r>
              <a:rPr lang="en-GB" sz="2800" dirty="0"/>
              <a:t>Build 3 sentences, write 3 sentences.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8000" y="2082152"/>
            <a:ext cx="3171825" cy="2914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199" y="1117472"/>
            <a:ext cx="2771429" cy="657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21" y="5428299"/>
            <a:ext cx="1133333" cy="657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50" y="6071639"/>
            <a:ext cx="1133333" cy="6571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86" y="5428850"/>
            <a:ext cx="1114286" cy="7428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87" y="5428138"/>
            <a:ext cx="1133333" cy="6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372" y="5429495"/>
            <a:ext cx="1133333" cy="15904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411" y="4825645"/>
            <a:ext cx="2857143" cy="1590476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1256999" y="3049491"/>
            <a:ext cx="5659816" cy="3265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56568" y="4629105"/>
            <a:ext cx="5659816" cy="3265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6" y="2082152"/>
            <a:ext cx="1238095" cy="6666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6" y="3683772"/>
            <a:ext cx="1238095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667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22" y="153489"/>
            <a:ext cx="1257143" cy="666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0363" y="389620"/>
            <a:ext cx="99592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Using your plan, write the middle and end of your explanation text.</a:t>
            </a:r>
          </a:p>
          <a:p>
            <a:endParaRPr lang="en-GB" sz="2800" dirty="0"/>
          </a:p>
          <a:p>
            <a:r>
              <a:rPr lang="en-GB" sz="2800" dirty="0"/>
              <a:t>Write 5 sentences.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863" y="3339279"/>
            <a:ext cx="2771429" cy="657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863" y="4093959"/>
            <a:ext cx="1133333" cy="657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863" y="4848639"/>
            <a:ext cx="2276190" cy="63809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31495" y="2374985"/>
            <a:ext cx="5659816" cy="3265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1495" y="2921440"/>
            <a:ext cx="5659816" cy="3265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31495" y="3484224"/>
            <a:ext cx="5659816" cy="3265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31495" y="4074776"/>
            <a:ext cx="5659816" cy="3265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1495" y="4621231"/>
            <a:ext cx="5659816" cy="3265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1495" y="5167686"/>
            <a:ext cx="5659816" cy="3265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1495" y="5730470"/>
            <a:ext cx="5659816" cy="3265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1495" y="6293254"/>
            <a:ext cx="5659816" cy="3265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6343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913" y="98345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Draw a diagram to complete your explanation text.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76" y="2359980"/>
            <a:ext cx="3648075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181" y="2983729"/>
            <a:ext cx="3171825" cy="2914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6937" y="2472487"/>
            <a:ext cx="2993764" cy="3193348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22" y="153489"/>
            <a:ext cx="1257143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321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Spellings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Date: Friday </a:t>
            </a:r>
            <a:r>
              <a:rPr lang="en-GB" sz="3200" noProof="0" dirty="0">
                <a:solidFill>
                  <a:prstClr val="black"/>
                </a:solidFill>
                <a:latin typeface="Calibri" panose="020F0502020204030204"/>
              </a:rPr>
              <a:t>26</a:t>
            </a:r>
            <a:r>
              <a:rPr lang="en-GB" sz="3200" baseline="30000" noProof="0" dirty="0">
                <a:solidFill>
                  <a:prstClr val="black"/>
                </a:solidFill>
                <a:latin typeface="Calibri" panose="020F0502020204030204"/>
              </a:rPr>
              <a:t>th</a:t>
            </a:r>
            <a:r>
              <a:rPr lang="en-GB" sz="3200" noProof="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 2021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</a:t>
            </a:r>
            <a:endParaRPr kumimoji="0" lang="en-GB" sz="180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594" t="3909" r="3477" b="4191"/>
          <a:stretch/>
        </p:blipFill>
        <p:spPr>
          <a:xfrm>
            <a:off x="594769" y="1806012"/>
            <a:ext cx="2084576" cy="1015405"/>
          </a:xfrm>
          <a:prstGeom prst="rect">
            <a:avLst/>
          </a:prstGeom>
          <a:ln w="38100">
            <a:solidFill>
              <a:srgbClr val="9900CC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769" y="2902451"/>
            <a:ext cx="10612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000" dirty="0">
                <a:solidFill>
                  <a:prstClr val="black"/>
                </a:solidFill>
              </a:rPr>
              <a:t>LO: To spell words from the Year 3 / 4 spelling list.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197" y="5963140"/>
            <a:ext cx="834561" cy="64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4C0E2E-2F1B-493B-9BDA-0143F33A2B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61" y="186086"/>
            <a:ext cx="1242328" cy="124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696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8607" y="794569"/>
            <a:ext cx="3667329" cy="51706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400" dirty="0">
                <a:latin typeface="XCCW Joined Solid Lined 4a" panose="03050602040000000000" pitchFamily="66" charset="0"/>
              </a:rPr>
              <a:t>disappear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latin typeface="XCCW Joined Solid Lined 4a" panose="03050602040000000000" pitchFamily="66" charset="0"/>
              </a:rPr>
              <a:t>eight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latin typeface="XCCW Joined Solid Lined 4a" panose="03050602040000000000" pitchFamily="66" charset="0"/>
              </a:rPr>
              <a:t>eighteenth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latin typeface="XCCW Joined Solid Lined 4a" panose="03050602040000000000" pitchFamily="66" charset="0"/>
              </a:rPr>
              <a:t>enough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latin typeface="XCCW Joined Solid Lined 4a" panose="03050602040000000000" pitchFamily="66" charset="0"/>
              </a:rPr>
              <a:t>exercise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85936" y="372670"/>
            <a:ext cx="5431322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+mj-lt"/>
              </a:rPr>
              <a:t>Here are your spellings this week. </a:t>
            </a:r>
          </a:p>
          <a:p>
            <a:endParaRPr lang="en-GB" sz="4400" dirty="0">
              <a:latin typeface="+mj-lt"/>
            </a:endParaRPr>
          </a:p>
          <a:p>
            <a:r>
              <a:rPr lang="en-GB" sz="4400" dirty="0">
                <a:latin typeface="+mj-lt"/>
              </a:rPr>
              <a:t>Discuss with a friend what each word means.</a:t>
            </a:r>
          </a:p>
          <a:p>
            <a:endParaRPr lang="en-GB" sz="4400" dirty="0">
              <a:latin typeface="+mj-lt"/>
            </a:endParaRPr>
          </a:p>
          <a:p>
            <a:r>
              <a:rPr lang="en-GB" sz="4400" dirty="0">
                <a:latin typeface="+mj-lt"/>
              </a:rPr>
              <a:t>Task 1) practice writing each spelling 5 times.</a:t>
            </a:r>
          </a:p>
        </p:txBody>
      </p:sp>
    </p:spTree>
    <p:extLst>
      <p:ext uri="{BB962C8B-B14F-4D97-AF65-F5344CB8AC3E}">
        <p14:creationId xmlns:p14="http://schemas.microsoft.com/office/powerpoint/2010/main" val="1105988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2864321" y="100309"/>
            <a:ext cx="6482419" cy="92333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strike="noStrike" kern="1200" cap="none" spc="0" baseline="0" dirty="0">
                <a:solidFill>
                  <a:srgbClr val="1F4E79"/>
                </a:solidFill>
                <a:uFillTx/>
                <a:latin typeface="Calibri"/>
              </a:rPr>
              <a:t>Pre-recorded Teaching</a:t>
            </a:r>
          </a:p>
        </p:txBody>
      </p:sp>
      <p:sp>
        <p:nvSpPr>
          <p:cNvPr id="10" name="TextBox 2"/>
          <p:cNvSpPr txBox="1"/>
          <p:nvPr/>
        </p:nvSpPr>
        <p:spPr>
          <a:xfrm>
            <a:off x="1123953" y="1201786"/>
            <a:ext cx="9953353" cy="19389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203864"/>
                </a:solidFill>
                <a:uFillTx/>
                <a:latin typeface="Calibri"/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b="0" i="0" u="none" strike="noStrike" kern="1200" cap="none" spc="0" baseline="0" dirty="0">
              <a:solidFill>
                <a:srgbClr val="203864"/>
              </a:solidFill>
              <a:uFillTx/>
              <a:latin typeface="Calibri"/>
            </a:endParaRPr>
          </a:p>
        </p:txBody>
      </p:sp>
      <p:pic>
        <p:nvPicPr>
          <p:cNvPr id="1030" name="Picture 6" descr="Mouse Click Cliparts, Stock Vector And Royalty Free Mouse Click  Illustration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558" y="4042004"/>
            <a:ext cx="1287598" cy="128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" y="267780"/>
            <a:ext cx="588390" cy="588390"/>
          </a:xfrm>
          <a:prstGeom prst="rect">
            <a:avLst/>
          </a:prstGeom>
        </p:spPr>
      </p:pic>
      <p:pic>
        <p:nvPicPr>
          <p:cNvPr id="17" name="Picture 2" descr="Image result for oak acade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57" y="3636925"/>
            <a:ext cx="3995727" cy="209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03372" y="38428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5"/>
              </a:rPr>
              <a:t>https://classroom.thenational.academy/lessons/to-plan-an-explanation-text-69hpcr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53611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679388"/>
              </p:ext>
            </p:extLst>
          </p:nvPr>
        </p:nvGraphicFramePr>
        <p:xfrm>
          <a:off x="2778635" y="1863675"/>
          <a:ext cx="9087255" cy="4520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451">
                  <a:extLst>
                    <a:ext uri="{9D8B030D-6E8A-4147-A177-3AD203B41FA5}">
                      <a16:colId xmlns:a16="http://schemas.microsoft.com/office/drawing/2014/main" val="4010472280"/>
                    </a:ext>
                  </a:extLst>
                </a:gridCol>
                <a:gridCol w="1817451">
                  <a:extLst>
                    <a:ext uri="{9D8B030D-6E8A-4147-A177-3AD203B41FA5}">
                      <a16:colId xmlns:a16="http://schemas.microsoft.com/office/drawing/2014/main" val="852423488"/>
                    </a:ext>
                  </a:extLst>
                </a:gridCol>
                <a:gridCol w="1817451">
                  <a:extLst>
                    <a:ext uri="{9D8B030D-6E8A-4147-A177-3AD203B41FA5}">
                      <a16:colId xmlns:a16="http://schemas.microsoft.com/office/drawing/2014/main" val="3314430240"/>
                    </a:ext>
                  </a:extLst>
                </a:gridCol>
                <a:gridCol w="1817451">
                  <a:extLst>
                    <a:ext uri="{9D8B030D-6E8A-4147-A177-3AD203B41FA5}">
                      <a16:colId xmlns:a16="http://schemas.microsoft.com/office/drawing/2014/main" val="2560249563"/>
                    </a:ext>
                  </a:extLst>
                </a:gridCol>
                <a:gridCol w="1817451">
                  <a:extLst>
                    <a:ext uri="{9D8B030D-6E8A-4147-A177-3AD203B41FA5}">
                      <a16:colId xmlns:a16="http://schemas.microsoft.com/office/drawing/2014/main" val="2826607373"/>
                    </a:ext>
                  </a:extLst>
                </a:gridCol>
              </a:tblGrid>
              <a:tr h="768462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Look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Say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Cover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Write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ysClr val="windowText" lastClr="000000"/>
                          </a:solidFill>
                        </a:rPr>
                        <a:t>Check</a:t>
                      </a:r>
                      <a:r>
                        <a:rPr lang="en-GB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565585"/>
                  </a:ext>
                </a:extLst>
              </a:tr>
              <a:tr h="30502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800" dirty="0">
                          <a:latin typeface="XCCW Joined Solid Lined 4a" panose="03050602040000000000" pitchFamily="66" charset="0"/>
                        </a:rPr>
                        <a:t>disappear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GB" sz="1800" dirty="0">
                        <a:latin typeface="XCCW Joined Solid Lined 4a" panose="03050602040000000000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800" dirty="0">
                          <a:latin typeface="XCCW Joined Solid Lined 4a" panose="03050602040000000000" pitchFamily="66" charset="0"/>
                        </a:rPr>
                        <a:t>eight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GB" sz="1800" dirty="0">
                        <a:latin typeface="XCCW Joined Solid Lined 4a" panose="03050602040000000000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800" dirty="0">
                          <a:latin typeface="XCCW Joined Solid Lined 4a" panose="03050602040000000000" pitchFamily="66" charset="0"/>
                        </a:rPr>
                        <a:t>eighteenth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GB" sz="1800" dirty="0">
                        <a:latin typeface="XCCW Joined Solid Lined 4a" panose="03050602040000000000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800" dirty="0">
                          <a:latin typeface="XCCW Joined Solid Lined 4a" panose="03050602040000000000" pitchFamily="66" charset="0"/>
                        </a:rPr>
                        <a:t>enough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GB" sz="1800" dirty="0">
                        <a:latin typeface="XCCW Joined Solid Lined 4a" panose="03050602040000000000" pitchFamily="66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800" dirty="0">
                          <a:latin typeface="XCCW Joined Solid Lined 4a" panose="03050602040000000000" pitchFamily="66" charset="0"/>
                        </a:rPr>
                        <a:t>exercise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12384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8706C7D-4C56-4776-96FC-CA030E0AB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20" y="774927"/>
            <a:ext cx="1895475" cy="5267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4423" y="386874"/>
            <a:ext cx="760052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+mj-lt"/>
              </a:rPr>
              <a:t>Task 2) Look, say cover, write, check!</a:t>
            </a:r>
          </a:p>
        </p:txBody>
      </p:sp>
    </p:spTree>
    <p:extLst>
      <p:ext uri="{BB962C8B-B14F-4D97-AF65-F5344CB8AC3E}">
        <p14:creationId xmlns:p14="http://schemas.microsoft.com/office/powerpoint/2010/main" val="29368607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584169-8B3C-4766-9874-9A6A19C9F7D3}"/>
              </a:ext>
            </a:extLst>
          </p:cNvPr>
          <p:cNvSpPr txBox="1"/>
          <p:nvPr/>
        </p:nvSpPr>
        <p:spPr>
          <a:xfrm>
            <a:off x="212243" y="190500"/>
            <a:ext cx="7321345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9900CC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 3: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Choose 3 of your spellings and </a:t>
            </a:r>
            <a:r>
              <a:rPr lang="en-GB" sz="2400" dirty="0">
                <a:latin typeface="Calibri" panose="020F0502020204030204"/>
              </a:rPr>
              <a:t>write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them in a sentence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using your neatest handwriting. Make sure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you use the correct punctuation. 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CDFE3E6A-68AD-40C6-B46A-79B28ED542A3}"/>
              </a:ext>
            </a:extLst>
          </p:cNvPr>
          <p:cNvGraphicFramePr>
            <a:graphicFrameLocks noGrp="1"/>
          </p:cNvGraphicFramePr>
          <p:nvPr/>
        </p:nvGraphicFramePr>
        <p:xfrm>
          <a:off x="212243" y="2713810"/>
          <a:ext cx="10893907" cy="3844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3907">
                  <a:extLst>
                    <a:ext uri="{9D8B030D-6E8A-4147-A177-3AD203B41FA5}">
                      <a16:colId xmlns:a16="http://schemas.microsoft.com/office/drawing/2014/main" val="2482161608"/>
                    </a:ext>
                  </a:extLst>
                </a:gridCol>
              </a:tblGrid>
              <a:tr h="644180">
                <a:tc>
                  <a:txBody>
                    <a:bodyPr/>
                    <a:lstStyle/>
                    <a:p>
                      <a:pPr algn="l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602360"/>
                  </a:ext>
                </a:extLst>
              </a:tr>
              <a:tr h="458273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0799"/>
                  </a:ext>
                </a:extLst>
              </a:tr>
              <a:tr h="458273">
                <a:tc>
                  <a:txBody>
                    <a:bodyPr/>
                    <a:lstStyle/>
                    <a:p>
                      <a:r>
                        <a:rPr lang="en-GB" b="1" dirty="0"/>
                        <a:t>2.</a:t>
                      </a:r>
                    </a:p>
                    <a:p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001749"/>
                  </a:ext>
                </a:extLst>
              </a:tr>
              <a:tr h="458273">
                <a:tc>
                  <a:txBody>
                    <a:bodyPr/>
                    <a:lstStyle/>
                    <a:p>
                      <a:endParaRPr lang="en-GB" b="1" dirty="0"/>
                    </a:p>
                    <a:p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718636"/>
                  </a:ext>
                </a:extLst>
              </a:tr>
              <a:tr h="458273">
                <a:tc>
                  <a:txBody>
                    <a:bodyPr/>
                    <a:lstStyle/>
                    <a:p>
                      <a:r>
                        <a:rPr lang="en-GB" b="1" dirty="0"/>
                        <a:t>3.</a:t>
                      </a:r>
                    </a:p>
                    <a:p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003032"/>
                  </a:ext>
                </a:extLst>
              </a:tr>
              <a:tr h="458273">
                <a:tc>
                  <a:txBody>
                    <a:bodyPr/>
                    <a:lstStyle/>
                    <a:p>
                      <a:endParaRPr lang="en-GB" b="1" dirty="0"/>
                    </a:p>
                    <a:p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608826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786" y="1031140"/>
            <a:ext cx="1238913" cy="9467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4461" y="1031140"/>
            <a:ext cx="1238913" cy="946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9299" y="1031139"/>
            <a:ext cx="1238913" cy="9467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3" y="1870300"/>
            <a:ext cx="1684844" cy="56161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21237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Reminder…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916" y="199841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What is an explanation text?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An explanation text describes </a:t>
            </a:r>
            <a:r>
              <a:rPr lang="en-GB" u="sng" dirty="0"/>
              <a:t>how</a:t>
            </a:r>
            <a:r>
              <a:rPr lang="en-GB" dirty="0"/>
              <a:t> or </a:t>
            </a:r>
            <a:r>
              <a:rPr lang="en-GB" u="sng" dirty="0"/>
              <a:t>why</a:t>
            </a:r>
            <a:r>
              <a:rPr lang="en-GB" dirty="0"/>
              <a:t> something happens.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58" y="361239"/>
            <a:ext cx="1466667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9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111" y="171303"/>
            <a:ext cx="10515600" cy="1325563"/>
          </a:xfrm>
        </p:spPr>
        <p:txBody>
          <a:bodyPr/>
          <a:lstStyle/>
          <a:p>
            <a:r>
              <a:rPr lang="en-GB" dirty="0"/>
              <a:t>Let's look at the life cycle of a frog…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11" y="1426699"/>
            <a:ext cx="7397628" cy="5236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204" y="299713"/>
            <a:ext cx="1466667" cy="666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05446" y="1094790"/>
            <a:ext cx="255526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Think back to last week. Can you remember what happens at each stage of the life cycle?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Discuss with your partner  what happens at each stage in more detail.</a:t>
            </a:r>
          </a:p>
        </p:txBody>
      </p:sp>
    </p:spTree>
    <p:extLst>
      <p:ext uri="{BB962C8B-B14F-4D97-AF65-F5344CB8AC3E}">
        <p14:creationId xmlns:p14="http://schemas.microsoft.com/office/powerpoint/2010/main" val="1963922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35" y="363377"/>
            <a:ext cx="7777529" cy="62674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2692" y="1947644"/>
            <a:ext cx="25552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Did you get it right? Well done if you remembered some of the stages!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204" y="299713"/>
            <a:ext cx="1466667" cy="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23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824" y="316453"/>
            <a:ext cx="10515600" cy="1325563"/>
          </a:xfrm>
        </p:spPr>
        <p:txBody>
          <a:bodyPr/>
          <a:lstStyle/>
          <a:p>
            <a:r>
              <a:rPr lang="en-GB" dirty="0"/>
              <a:t>Today we are going to plan an explanation text.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469" y="183875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Let’s think back to last week and remind ourselves of the features we need to include in an explanation text…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3033346"/>
            <a:ext cx="2667000" cy="3205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Title</a:t>
            </a:r>
          </a:p>
          <a:p>
            <a:r>
              <a:rPr lang="en-GB" sz="2000" dirty="0"/>
              <a:t>Introduction</a:t>
            </a:r>
          </a:p>
          <a:p>
            <a:r>
              <a:rPr lang="en-GB" sz="2000" dirty="0"/>
              <a:t>Time conjunctions</a:t>
            </a:r>
          </a:p>
          <a:p>
            <a:r>
              <a:rPr lang="en-GB" sz="2000" dirty="0"/>
              <a:t>Paragraphs</a:t>
            </a:r>
          </a:p>
          <a:p>
            <a:r>
              <a:rPr lang="en-GB" sz="2000" dirty="0"/>
              <a:t>Present tense</a:t>
            </a:r>
          </a:p>
          <a:p>
            <a:r>
              <a:rPr lang="en-GB" sz="2000" dirty="0"/>
              <a:t>Technical vocabulary</a:t>
            </a:r>
          </a:p>
          <a:p>
            <a:r>
              <a:rPr lang="en-GB" sz="2000" dirty="0"/>
              <a:t>Diagrams</a:t>
            </a:r>
          </a:p>
          <a:p>
            <a:r>
              <a:rPr lang="en-GB" sz="2000" dirty="0"/>
              <a:t>Casual connectives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88424" y="3576247"/>
            <a:ext cx="1600200" cy="1754326"/>
          </a:xfrm>
          <a:prstGeom prst="wedgeRectCallout">
            <a:avLst>
              <a:gd name="adj1" fmla="val -69734"/>
              <a:gd name="adj2" fmla="val -20194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Discuss with a partner – what does each one mean? Can you think of an example?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466" y="119714"/>
            <a:ext cx="1466667" cy="666667"/>
          </a:xfrm>
          <a:prstGeom prst="rect">
            <a:avLst/>
          </a:prstGeom>
        </p:spPr>
      </p:pic>
      <p:sp>
        <p:nvSpPr>
          <p:cNvPr id="8" name="AutoShape 2" descr="Features of explanation texts poster | Teaching Resour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793" y="2950002"/>
            <a:ext cx="47625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5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4093" y="173281"/>
            <a:ext cx="6128412" cy="1325563"/>
          </a:xfrm>
        </p:spPr>
        <p:txBody>
          <a:bodyPr/>
          <a:lstStyle/>
          <a:p>
            <a:r>
              <a:rPr lang="en-GB" dirty="0"/>
              <a:t>Using a flowchart to plan an explanation text…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58" y="502730"/>
            <a:ext cx="1466667" cy="666667"/>
          </a:xfr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58797607"/>
              </p:ext>
            </p:extLst>
          </p:nvPr>
        </p:nvGraphicFramePr>
        <p:xfrm>
          <a:off x="-2503197" y="707664"/>
          <a:ext cx="8128000" cy="5951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54720" y="1686467"/>
            <a:ext cx="77967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Here is a flowchart.</a:t>
            </a:r>
          </a:p>
          <a:p>
            <a:endParaRPr lang="en-GB" sz="2400" dirty="0"/>
          </a:p>
          <a:p>
            <a:r>
              <a:rPr lang="en-GB" sz="2400" dirty="0"/>
              <a:t>Flowcharts are used to represent a process.</a:t>
            </a:r>
          </a:p>
          <a:p>
            <a:endParaRPr lang="en-GB" sz="2400" dirty="0"/>
          </a:p>
          <a:p>
            <a:r>
              <a:rPr lang="en-GB" sz="2400" dirty="0"/>
              <a:t>Here I have completed the flowchart about the lifecycle of a butterfly.</a:t>
            </a:r>
          </a:p>
          <a:p>
            <a:endParaRPr lang="en-GB" sz="2400" dirty="0"/>
          </a:p>
          <a:p>
            <a:r>
              <a:rPr lang="en-GB" sz="2400" dirty="0"/>
              <a:t>This is just a plan – so I have written short notes to remind myself about what it is I need to talk about at each stage.</a:t>
            </a:r>
          </a:p>
          <a:p>
            <a:endParaRPr lang="en-GB" sz="2400" dirty="0"/>
          </a:p>
          <a:p>
            <a:r>
              <a:rPr lang="en-GB" sz="2400" dirty="0"/>
              <a:t>When I come to writing my explanation text, I can use my plan to help me and add in extra details.</a:t>
            </a:r>
          </a:p>
        </p:txBody>
      </p:sp>
      <p:sp>
        <p:nvSpPr>
          <p:cNvPr id="7" name="AutoShape 2" descr="Why Do Caterpillars Turn Into Butterflies? - Owlcation - Educ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706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4264</TotalTime>
  <Words>1820</Words>
  <Application>Microsoft Office PowerPoint</Application>
  <PresentationFormat>Widescreen</PresentationFormat>
  <Paragraphs>205</Paragraphs>
  <Slides>41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Reminder…</vt:lpstr>
      <vt:lpstr>Let's look at the life cycle of a frog… </vt:lpstr>
      <vt:lpstr>PowerPoint Presentation</vt:lpstr>
      <vt:lpstr>Today we are going to plan an explanation text.</vt:lpstr>
      <vt:lpstr>Using a flowchart to plan an explanation text…</vt:lpstr>
      <vt:lpstr>Let’s order the stages of the lifecycle chronologically. Remember – chronologically means in the order they happen.</vt:lpstr>
      <vt:lpstr>Let’s create a word bank for the life cycle of a frog…</vt:lpstr>
      <vt:lpstr>Group 1: Now that you have ordered the stages, can you put them onto a flowchart?</vt:lpstr>
      <vt:lpstr>PowerPoint Presentation</vt:lpstr>
      <vt:lpstr>PowerPoint Presentation</vt:lpstr>
      <vt:lpstr>PowerPoint Presentation</vt:lpstr>
      <vt:lpstr>What are expanded noun phrases? </vt:lpstr>
      <vt:lpstr>Let’s build some expanded noun phrases together</vt:lpstr>
      <vt:lpstr>Highlight the expanded noun phrases in the story below</vt:lpstr>
      <vt:lpstr>Group 1: Build and write 3 expanded noun phrases about the lifecycle of a tadpole</vt:lpstr>
      <vt:lpstr>Group 2: Write 4 expanded noun phrases for each stage of the life cycle of a tadpole </vt:lpstr>
      <vt:lpstr>PowerPoint Presentation</vt:lpstr>
      <vt:lpstr>PowerPoint Presentation</vt:lpstr>
      <vt:lpstr>PowerPoint Presentation</vt:lpstr>
      <vt:lpstr>PowerPoint Presentation</vt:lpstr>
      <vt:lpstr>We are going to write an introduction for an explanation text about the lifecycle of a tadpole…</vt:lpstr>
      <vt:lpstr>Group 1: Build 2 sentences, write 2 sentences</vt:lpstr>
      <vt:lpstr>Group 2: Write 3 sentences</vt:lpstr>
      <vt:lpstr>PowerPoint Presentation</vt:lpstr>
      <vt:lpstr>Time to complete our explanation text  Yesterday, we wrote the introduction. Here was my example:</vt:lpstr>
      <vt:lpstr>Now I will write the middle and end of my explanation text, using paragraphs. I will use my plan to help me.</vt:lpstr>
      <vt:lpstr>Let’s identify and discuss the features of an explanation text in my example…</vt:lpstr>
      <vt:lpstr>Now I have an introduction, a middle and an end! Let's read it altogether. </vt:lpstr>
      <vt:lpstr>Diagrams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M.Bonas [ Wheatley Hill Community Primary School ]</dc:creator>
  <cp:lastModifiedBy>staff</cp:lastModifiedBy>
  <cp:revision>278</cp:revision>
  <cp:lastPrinted>2021-01-16T16:16:34Z</cp:lastPrinted>
  <dcterms:created xsi:type="dcterms:W3CDTF">2021-01-08T12:59:24Z</dcterms:created>
  <dcterms:modified xsi:type="dcterms:W3CDTF">2021-02-27T17:22:08Z</dcterms:modified>
</cp:coreProperties>
</file>