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74" r:id="rId4"/>
    <p:sldId id="269" r:id="rId5"/>
    <p:sldId id="264" r:id="rId6"/>
    <p:sldId id="268" r:id="rId7"/>
    <p:sldId id="276" r:id="rId8"/>
    <p:sldId id="265" r:id="rId9"/>
    <p:sldId id="272" r:id="rId10"/>
    <p:sldId id="275" r:id="rId11"/>
    <p:sldId id="266" r:id="rId12"/>
    <p:sldId id="270" r:id="rId13"/>
    <p:sldId id="277" r:id="rId14"/>
    <p:sldId id="267" r:id="rId15"/>
    <p:sldId id="278"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C603C-7C70-EE1B-7C58-B1A3BB7DD34C}" v="48" dt="2021-01-11T08:50:14.575"/>
    <p1510:client id="{80C7DED6-E082-E511-73B4-5E1611BCAE47}" v="81" dt="2021-01-11T08:46:34.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660"/>
  </p:normalViewPr>
  <p:slideViewPr>
    <p:cSldViewPr snapToGrid="0">
      <p:cViewPr varScale="1">
        <p:scale>
          <a:sx n="83" d="100"/>
          <a:sy n="83" d="100"/>
        </p:scale>
        <p:origin x="101"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Hodgkinson [ Wheatley Hill Primary School ]" userId="S::j.hodgkinson300@whprimary.com::0ab81dbb-74eb-487f-8ae8-682e61e52841" providerId="AD" clId="Web-{3FFC603C-7C70-EE1B-7C58-B1A3BB7DD34C}"/>
    <pc:docChg chg="modSld">
      <pc:chgData name="J. Hodgkinson [ Wheatley Hill Primary School ]" userId="S::j.hodgkinson300@whprimary.com::0ab81dbb-74eb-487f-8ae8-682e61e52841" providerId="AD" clId="Web-{3FFC603C-7C70-EE1B-7C58-B1A3BB7DD34C}" dt="2021-01-11T08:50:14.575" v="43" actId="20577"/>
      <pc:docMkLst>
        <pc:docMk/>
      </pc:docMkLst>
      <pc:sldChg chg="modSp">
        <pc:chgData name="J. Hodgkinson [ Wheatley Hill Primary School ]" userId="S::j.hodgkinson300@whprimary.com::0ab81dbb-74eb-487f-8ae8-682e61e52841" providerId="AD" clId="Web-{3FFC603C-7C70-EE1B-7C58-B1A3BB7DD34C}" dt="2021-01-11T08:49:37.966" v="30" actId="20577"/>
        <pc:sldMkLst>
          <pc:docMk/>
          <pc:sldMk cId="551337171" sldId="270"/>
        </pc:sldMkLst>
        <pc:spChg chg="mod">
          <ac:chgData name="J. Hodgkinson [ Wheatley Hill Primary School ]" userId="S::j.hodgkinson300@whprimary.com::0ab81dbb-74eb-487f-8ae8-682e61e52841" providerId="AD" clId="Web-{3FFC603C-7C70-EE1B-7C58-B1A3BB7DD34C}" dt="2021-01-11T08:49:37.966" v="30" actId="20577"/>
          <ac:spMkLst>
            <pc:docMk/>
            <pc:sldMk cId="551337171" sldId="270"/>
            <ac:spMk id="2" creationId="{3453318C-80A6-4B27-980C-CED4E2B3CCDB}"/>
          </ac:spMkLst>
        </pc:spChg>
      </pc:sldChg>
      <pc:sldChg chg="modSp">
        <pc:chgData name="J. Hodgkinson [ Wheatley Hill Primary School ]" userId="S::j.hodgkinson300@whprimary.com::0ab81dbb-74eb-487f-8ae8-682e61e52841" providerId="AD" clId="Web-{3FFC603C-7C70-EE1B-7C58-B1A3BB7DD34C}" dt="2021-01-11T08:50:14.575" v="42" actId="20577"/>
        <pc:sldMkLst>
          <pc:docMk/>
          <pc:sldMk cId="1745732238" sldId="271"/>
        </pc:sldMkLst>
        <pc:spChg chg="mod">
          <ac:chgData name="J. Hodgkinson [ Wheatley Hill Primary School ]" userId="S::j.hodgkinson300@whprimary.com::0ab81dbb-74eb-487f-8ae8-682e61e52841" providerId="AD" clId="Web-{3FFC603C-7C70-EE1B-7C58-B1A3BB7DD34C}" dt="2021-01-11T08:50:14.575" v="42" actId="20577"/>
          <ac:spMkLst>
            <pc:docMk/>
            <pc:sldMk cId="1745732238" sldId="271"/>
            <ac:spMk id="2" creationId="{1CBD5015-290F-4C2F-BC0E-5D89A97FBF2A}"/>
          </ac:spMkLst>
        </pc:spChg>
      </pc:sldChg>
      <pc:sldChg chg="modSp">
        <pc:chgData name="J. Hodgkinson [ Wheatley Hill Primary School ]" userId="S::j.hodgkinson300@whprimary.com::0ab81dbb-74eb-487f-8ae8-682e61e52841" providerId="AD" clId="Web-{3FFC603C-7C70-EE1B-7C58-B1A3BB7DD34C}" dt="2021-01-11T08:49:18.153" v="20" actId="20577"/>
        <pc:sldMkLst>
          <pc:docMk/>
          <pc:sldMk cId="1032061065" sldId="272"/>
        </pc:sldMkLst>
        <pc:spChg chg="mod">
          <ac:chgData name="J. Hodgkinson [ Wheatley Hill Primary School ]" userId="S::j.hodgkinson300@whprimary.com::0ab81dbb-74eb-487f-8ae8-682e61e52841" providerId="AD" clId="Web-{3FFC603C-7C70-EE1B-7C58-B1A3BB7DD34C}" dt="2021-01-11T08:49:12.560" v="16" actId="20577"/>
          <ac:spMkLst>
            <pc:docMk/>
            <pc:sldMk cId="1032061065" sldId="272"/>
            <ac:spMk id="2" creationId="{0CC05478-7AE5-4AEA-AAB6-ECDA92F58CEA}"/>
          </ac:spMkLst>
        </pc:spChg>
        <pc:spChg chg="mod">
          <ac:chgData name="J. Hodgkinson [ Wheatley Hill Primary School ]" userId="S::j.hodgkinson300@whprimary.com::0ab81dbb-74eb-487f-8ae8-682e61e52841" providerId="AD" clId="Web-{3FFC603C-7C70-EE1B-7C58-B1A3BB7DD34C}" dt="2021-01-11T08:49:18.153" v="20" actId="20577"/>
          <ac:spMkLst>
            <pc:docMk/>
            <pc:sldMk cId="1032061065" sldId="272"/>
            <ac:spMk id="20" creationId="{EB6DED68-83A7-49C3-B781-5425AC5C8E25}"/>
          </ac:spMkLst>
        </pc:spChg>
      </pc:sldChg>
      <pc:sldChg chg="modSp">
        <pc:chgData name="J. Hodgkinson [ Wheatley Hill Primary School ]" userId="S::j.hodgkinson300@whprimary.com::0ab81dbb-74eb-487f-8ae8-682e61e52841" providerId="AD" clId="Web-{3FFC603C-7C70-EE1B-7C58-B1A3BB7DD34C}" dt="2021-01-11T08:49:28.153" v="24" actId="20577"/>
        <pc:sldMkLst>
          <pc:docMk/>
          <pc:sldMk cId="1933251717" sldId="275"/>
        </pc:sldMkLst>
        <pc:spChg chg="mod">
          <ac:chgData name="J. Hodgkinson [ Wheatley Hill Primary School ]" userId="S::j.hodgkinson300@whprimary.com::0ab81dbb-74eb-487f-8ae8-682e61e52841" providerId="AD" clId="Web-{3FFC603C-7C70-EE1B-7C58-B1A3BB7DD34C}" dt="2021-01-11T08:49:28.153" v="24" actId="20577"/>
          <ac:spMkLst>
            <pc:docMk/>
            <pc:sldMk cId="1933251717" sldId="275"/>
            <ac:spMk id="2" creationId="{A4973929-F5EB-4337-887B-F2A76E48997E}"/>
          </ac:spMkLst>
        </pc:spChg>
      </pc:sldChg>
      <pc:sldChg chg="modSp">
        <pc:chgData name="J. Hodgkinson [ Wheatley Hill Primary School ]" userId="S::j.hodgkinson300@whprimary.com::0ab81dbb-74eb-487f-8ae8-682e61e52841" providerId="AD" clId="Web-{3FFC603C-7C70-EE1B-7C58-B1A3BB7DD34C}" dt="2021-01-11T08:48:59.576" v="10" actId="20577"/>
        <pc:sldMkLst>
          <pc:docMk/>
          <pc:sldMk cId="1339790953" sldId="276"/>
        </pc:sldMkLst>
        <pc:spChg chg="mod">
          <ac:chgData name="J. Hodgkinson [ Wheatley Hill Primary School ]" userId="S::j.hodgkinson300@whprimary.com::0ab81dbb-74eb-487f-8ae8-682e61e52841" providerId="AD" clId="Web-{3FFC603C-7C70-EE1B-7C58-B1A3BB7DD34C}" dt="2021-01-11T08:48:59.576" v="10" actId="20577"/>
          <ac:spMkLst>
            <pc:docMk/>
            <pc:sldMk cId="1339790953" sldId="276"/>
            <ac:spMk id="2" creationId="{A9E906AD-7911-4E76-BD2B-E3DD8F429B7F}"/>
          </ac:spMkLst>
        </pc:spChg>
      </pc:sldChg>
      <pc:sldChg chg="modSp">
        <pc:chgData name="J. Hodgkinson [ Wheatley Hill Primary School ]" userId="S::j.hodgkinson300@whprimary.com::0ab81dbb-74eb-487f-8ae8-682e61e52841" providerId="AD" clId="Web-{3FFC603C-7C70-EE1B-7C58-B1A3BB7DD34C}" dt="2021-01-11T08:49:41.544" v="32" actId="20577"/>
        <pc:sldMkLst>
          <pc:docMk/>
          <pc:sldMk cId="1402043460" sldId="277"/>
        </pc:sldMkLst>
        <pc:spChg chg="mod">
          <ac:chgData name="J. Hodgkinson [ Wheatley Hill Primary School ]" userId="S::j.hodgkinson300@whprimary.com::0ab81dbb-74eb-487f-8ae8-682e61e52841" providerId="AD" clId="Web-{3FFC603C-7C70-EE1B-7C58-B1A3BB7DD34C}" dt="2021-01-11T08:49:41.544" v="32" actId="20577"/>
          <ac:spMkLst>
            <pc:docMk/>
            <pc:sldMk cId="1402043460" sldId="277"/>
            <ac:spMk id="2" creationId="{F56FA932-CD81-403F-80CC-B0534A5930A5}"/>
          </ac:spMkLst>
        </pc:spChg>
      </pc:sldChg>
      <pc:sldChg chg="modSp">
        <pc:chgData name="J. Hodgkinson [ Wheatley Hill Primary School ]" userId="S::j.hodgkinson300@whprimary.com::0ab81dbb-74eb-487f-8ae8-682e61e52841" providerId="AD" clId="Web-{3FFC603C-7C70-EE1B-7C58-B1A3BB7DD34C}" dt="2021-01-11T08:49:55.575" v="35" actId="20577"/>
        <pc:sldMkLst>
          <pc:docMk/>
          <pc:sldMk cId="567793135" sldId="278"/>
        </pc:sldMkLst>
        <pc:spChg chg="mod">
          <ac:chgData name="J. Hodgkinson [ Wheatley Hill Primary School ]" userId="S::j.hodgkinson300@whprimary.com::0ab81dbb-74eb-487f-8ae8-682e61e52841" providerId="AD" clId="Web-{3FFC603C-7C70-EE1B-7C58-B1A3BB7DD34C}" dt="2021-01-11T08:49:55.575" v="35" actId="20577"/>
          <ac:spMkLst>
            <pc:docMk/>
            <pc:sldMk cId="567793135" sldId="278"/>
            <ac:spMk id="4" creationId="{1CBD5015-290F-4C2F-BC0E-5D89A97FBF2A}"/>
          </ac:spMkLst>
        </pc:spChg>
      </pc:sldChg>
    </pc:docChg>
  </pc:docChgLst>
  <pc:docChgLst>
    <pc:chgData name="K.Graham [ Wheatley Hill Community Primary School ]" userId="S::k.graham315@whprimary.com::28938513-fcdf-4eed-8d1c-d8e694656955" providerId="AD" clId="Web-{80C7DED6-E082-E511-73B4-5E1611BCAE47}"/>
    <pc:docChg chg="modSld">
      <pc:chgData name="K.Graham [ Wheatley Hill Community Primary School ]" userId="S::k.graham315@whprimary.com::28938513-fcdf-4eed-8d1c-d8e694656955" providerId="AD" clId="Web-{80C7DED6-E082-E511-73B4-5E1611BCAE47}" dt="2021-01-11T08:46:34.025" v="77" actId="20577"/>
      <pc:docMkLst>
        <pc:docMk/>
      </pc:docMkLst>
      <pc:sldChg chg="modSp">
        <pc:chgData name="K.Graham [ Wheatley Hill Community Primary School ]" userId="S::k.graham315@whprimary.com::28938513-fcdf-4eed-8d1c-d8e694656955" providerId="AD" clId="Web-{80C7DED6-E082-E511-73B4-5E1611BCAE47}" dt="2021-01-11T08:44:56.148" v="0" actId="20577"/>
        <pc:sldMkLst>
          <pc:docMk/>
          <pc:sldMk cId="1010454704" sldId="263"/>
        </pc:sldMkLst>
        <pc:spChg chg="mod">
          <ac:chgData name="K.Graham [ Wheatley Hill Community Primary School ]" userId="S::k.graham315@whprimary.com::28938513-fcdf-4eed-8d1c-d8e694656955" providerId="AD" clId="Web-{80C7DED6-E082-E511-73B4-5E1611BCAE47}" dt="2021-01-11T08:44:56.148" v="0" actId="20577"/>
          <ac:spMkLst>
            <pc:docMk/>
            <pc:sldMk cId="1010454704" sldId="263"/>
            <ac:spMk id="2" creationId="{744F5025-9C95-472E-A761-101490CEE5F2}"/>
          </ac:spMkLst>
        </pc:spChg>
      </pc:sldChg>
      <pc:sldChg chg="modSp">
        <pc:chgData name="K.Graham [ Wheatley Hill Community Primary School ]" userId="S::k.graham315@whprimary.com::28938513-fcdf-4eed-8d1c-d8e694656955" providerId="AD" clId="Web-{80C7DED6-E082-E511-73B4-5E1611BCAE47}" dt="2021-01-11T08:46:34.025" v="77" actId="20577"/>
        <pc:sldMkLst>
          <pc:docMk/>
          <pc:sldMk cId="1933147896" sldId="268"/>
        </pc:sldMkLst>
        <pc:spChg chg="mod">
          <ac:chgData name="K.Graham [ Wheatley Hill Community Primary School ]" userId="S::k.graham315@whprimary.com::28938513-fcdf-4eed-8d1c-d8e694656955" providerId="AD" clId="Web-{80C7DED6-E082-E511-73B4-5E1611BCAE47}" dt="2021-01-11T08:46:34.025" v="77" actId="20577"/>
          <ac:spMkLst>
            <pc:docMk/>
            <pc:sldMk cId="1933147896" sldId="268"/>
            <ac:spMk id="2" creationId="{B4C4FDC9-C053-426A-9622-956BF6445C9E}"/>
          </ac:spMkLst>
        </pc:spChg>
      </pc:sldChg>
      <pc:sldChg chg="modSp">
        <pc:chgData name="K.Graham [ Wheatley Hill Community Primary School ]" userId="S::k.graham315@whprimary.com::28938513-fcdf-4eed-8d1c-d8e694656955" providerId="AD" clId="Web-{80C7DED6-E082-E511-73B4-5E1611BCAE47}" dt="2021-01-11T08:45:16.289" v="7" actId="20577"/>
        <pc:sldMkLst>
          <pc:docMk/>
          <pc:sldMk cId="2570895604" sldId="269"/>
        </pc:sldMkLst>
        <pc:spChg chg="mod">
          <ac:chgData name="K.Graham [ Wheatley Hill Community Primary School ]" userId="S::k.graham315@whprimary.com::28938513-fcdf-4eed-8d1c-d8e694656955" providerId="AD" clId="Web-{80C7DED6-E082-E511-73B4-5E1611BCAE47}" dt="2021-01-11T08:45:16.289" v="7" actId="20577"/>
          <ac:spMkLst>
            <pc:docMk/>
            <pc:sldMk cId="2570895604" sldId="269"/>
            <ac:spMk id="2" creationId="{71D14460-BC3B-4F66-9A4D-213E5B9A041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C84A-46E5-4CEC-A352-B25D623B36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77522D-A907-43D2-B8C2-5A0B21BA3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B899CA-9909-4675-9964-7B06946BDBE5}"/>
              </a:ext>
            </a:extLst>
          </p:cNvPr>
          <p:cNvSpPr>
            <a:spLocks noGrp="1"/>
          </p:cNvSpPr>
          <p:nvPr>
            <p:ph type="dt" sz="half" idx="10"/>
          </p:nvPr>
        </p:nvSpPr>
        <p:spPr/>
        <p:txBody>
          <a:bodyPr/>
          <a:lstStyle/>
          <a:p>
            <a:fld id="{B5821E42-9F4A-4C6D-8565-DBCAFC06F716}" type="datetimeFigureOut">
              <a:rPr lang="en-GB" smtClean="0"/>
              <a:t>11/01/2021</a:t>
            </a:fld>
            <a:endParaRPr lang="en-GB"/>
          </a:p>
        </p:txBody>
      </p:sp>
      <p:sp>
        <p:nvSpPr>
          <p:cNvPr id="5" name="Footer Placeholder 4">
            <a:extLst>
              <a:ext uri="{FF2B5EF4-FFF2-40B4-BE49-F238E27FC236}">
                <a16:creationId xmlns:a16="http://schemas.microsoft.com/office/drawing/2014/main" id="{A9A06DC9-FAB7-49A5-8A6C-F3B4D0B3A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B95473-34E3-48F4-8883-8E2ED9B4B275}"/>
              </a:ext>
            </a:extLst>
          </p:cNvPr>
          <p:cNvSpPr>
            <a:spLocks noGrp="1"/>
          </p:cNvSpPr>
          <p:nvPr>
            <p:ph type="sldNum" sz="quarter" idx="12"/>
          </p:nvPr>
        </p:nvSpPr>
        <p:spPr/>
        <p:txBody>
          <a:bodyPr/>
          <a:lstStyle/>
          <a:p>
            <a:fld id="{1F3D993C-3EB8-4D48-9413-696E83D780DD}" type="slidenum">
              <a:rPr lang="en-GB" smtClean="0"/>
              <a:t>‹#›</a:t>
            </a:fld>
            <a:endParaRPr lang="en-GB"/>
          </a:p>
        </p:txBody>
      </p:sp>
    </p:spTree>
    <p:extLst>
      <p:ext uri="{BB962C8B-B14F-4D97-AF65-F5344CB8AC3E}">
        <p14:creationId xmlns:p14="http://schemas.microsoft.com/office/powerpoint/2010/main" val="216191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513E6-0DBD-440E-B80A-F1C2931A979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497445-1F7B-4B78-9112-E4F7127D84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621B19-7C55-4E38-B5B9-32BA06898773}"/>
              </a:ext>
            </a:extLst>
          </p:cNvPr>
          <p:cNvSpPr>
            <a:spLocks noGrp="1"/>
          </p:cNvSpPr>
          <p:nvPr>
            <p:ph type="dt" sz="half" idx="10"/>
          </p:nvPr>
        </p:nvSpPr>
        <p:spPr/>
        <p:txBody>
          <a:bodyPr/>
          <a:lstStyle/>
          <a:p>
            <a:fld id="{B5821E42-9F4A-4C6D-8565-DBCAFC06F716}" type="datetimeFigureOut">
              <a:rPr lang="en-GB" smtClean="0"/>
              <a:t>11/01/2021</a:t>
            </a:fld>
            <a:endParaRPr lang="en-GB"/>
          </a:p>
        </p:txBody>
      </p:sp>
      <p:sp>
        <p:nvSpPr>
          <p:cNvPr id="5" name="Footer Placeholder 4">
            <a:extLst>
              <a:ext uri="{FF2B5EF4-FFF2-40B4-BE49-F238E27FC236}">
                <a16:creationId xmlns:a16="http://schemas.microsoft.com/office/drawing/2014/main" id="{39903F02-F854-412A-88DD-FEF6D08125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CC2719-634D-4C6E-9DE2-EC718DDC9C17}"/>
              </a:ext>
            </a:extLst>
          </p:cNvPr>
          <p:cNvSpPr>
            <a:spLocks noGrp="1"/>
          </p:cNvSpPr>
          <p:nvPr>
            <p:ph type="sldNum" sz="quarter" idx="12"/>
          </p:nvPr>
        </p:nvSpPr>
        <p:spPr/>
        <p:txBody>
          <a:bodyPr/>
          <a:lstStyle/>
          <a:p>
            <a:fld id="{1F3D993C-3EB8-4D48-9413-696E83D780DD}" type="slidenum">
              <a:rPr lang="en-GB" smtClean="0"/>
              <a:t>‹#›</a:t>
            </a:fld>
            <a:endParaRPr lang="en-GB"/>
          </a:p>
        </p:txBody>
      </p:sp>
    </p:spTree>
    <p:extLst>
      <p:ext uri="{BB962C8B-B14F-4D97-AF65-F5344CB8AC3E}">
        <p14:creationId xmlns:p14="http://schemas.microsoft.com/office/powerpoint/2010/main" val="261720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8B30C8-F46A-4713-AA1F-6D13B84D64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7C09DE-0F25-4008-AA98-1C18FE39DB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F1D072-EA16-40F8-9CB5-241CCDB5565A}"/>
              </a:ext>
            </a:extLst>
          </p:cNvPr>
          <p:cNvSpPr>
            <a:spLocks noGrp="1"/>
          </p:cNvSpPr>
          <p:nvPr>
            <p:ph type="dt" sz="half" idx="10"/>
          </p:nvPr>
        </p:nvSpPr>
        <p:spPr/>
        <p:txBody>
          <a:bodyPr/>
          <a:lstStyle/>
          <a:p>
            <a:fld id="{B5821E42-9F4A-4C6D-8565-DBCAFC06F716}" type="datetimeFigureOut">
              <a:rPr lang="en-GB" smtClean="0"/>
              <a:t>11/01/2021</a:t>
            </a:fld>
            <a:endParaRPr lang="en-GB"/>
          </a:p>
        </p:txBody>
      </p:sp>
      <p:sp>
        <p:nvSpPr>
          <p:cNvPr id="5" name="Footer Placeholder 4">
            <a:extLst>
              <a:ext uri="{FF2B5EF4-FFF2-40B4-BE49-F238E27FC236}">
                <a16:creationId xmlns:a16="http://schemas.microsoft.com/office/drawing/2014/main" id="{CF7C9342-6098-4E3E-8398-4E2259BE36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92685E-FFD4-4A98-BEB8-C1F542B491AB}"/>
              </a:ext>
            </a:extLst>
          </p:cNvPr>
          <p:cNvSpPr>
            <a:spLocks noGrp="1"/>
          </p:cNvSpPr>
          <p:nvPr>
            <p:ph type="sldNum" sz="quarter" idx="12"/>
          </p:nvPr>
        </p:nvSpPr>
        <p:spPr/>
        <p:txBody>
          <a:bodyPr/>
          <a:lstStyle/>
          <a:p>
            <a:fld id="{1F3D993C-3EB8-4D48-9413-696E83D780DD}" type="slidenum">
              <a:rPr lang="en-GB" smtClean="0"/>
              <a:t>‹#›</a:t>
            </a:fld>
            <a:endParaRPr lang="en-GB"/>
          </a:p>
        </p:txBody>
      </p:sp>
    </p:spTree>
    <p:extLst>
      <p:ext uri="{BB962C8B-B14F-4D97-AF65-F5344CB8AC3E}">
        <p14:creationId xmlns:p14="http://schemas.microsoft.com/office/powerpoint/2010/main" val="105048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1488-E6BB-4429-8449-B6CAEBDE5C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59593C-9E5A-4343-B18B-5A641576D7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F8D62F-7B15-4E80-A870-C7E5AFA0C2D3}"/>
              </a:ext>
            </a:extLst>
          </p:cNvPr>
          <p:cNvSpPr>
            <a:spLocks noGrp="1"/>
          </p:cNvSpPr>
          <p:nvPr>
            <p:ph type="dt" sz="half" idx="10"/>
          </p:nvPr>
        </p:nvSpPr>
        <p:spPr/>
        <p:txBody>
          <a:bodyPr/>
          <a:lstStyle/>
          <a:p>
            <a:fld id="{B5821E42-9F4A-4C6D-8565-DBCAFC06F716}" type="datetimeFigureOut">
              <a:rPr lang="en-GB" smtClean="0"/>
              <a:t>11/01/2021</a:t>
            </a:fld>
            <a:endParaRPr lang="en-GB"/>
          </a:p>
        </p:txBody>
      </p:sp>
      <p:sp>
        <p:nvSpPr>
          <p:cNvPr id="5" name="Footer Placeholder 4">
            <a:extLst>
              <a:ext uri="{FF2B5EF4-FFF2-40B4-BE49-F238E27FC236}">
                <a16:creationId xmlns:a16="http://schemas.microsoft.com/office/drawing/2014/main" id="{5247FA46-E354-4228-96A5-D8FFF2B54D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626FDD-E0A0-4858-8706-3E92F1736E9B}"/>
              </a:ext>
            </a:extLst>
          </p:cNvPr>
          <p:cNvSpPr>
            <a:spLocks noGrp="1"/>
          </p:cNvSpPr>
          <p:nvPr>
            <p:ph type="sldNum" sz="quarter" idx="12"/>
          </p:nvPr>
        </p:nvSpPr>
        <p:spPr/>
        <p:txBody>
          <a:bodyPr/>
          <a:lstStyle/>
          <a:p>
            <a:fld id="{1F3D993C-3EB8-4D48-9413-696E83D780DD}" type="slidenum">
              <a:rPr lang="en-GB" smtClean="0"/>
              <a:t>‹#›</a:t>
            </a:fld>
            <a:endParaRPr lang="en-GB"/>
          </a:p>
        </p:txBody>
      </p:sp>
    </p:spTree>
    <p:extLst>
      <p:ext uri="{BB962C8B-B14F-4D97-AF65-F5344CB8AC3E}">
        <p14:creationId xmlns:p14="http://schemas.microsoft.com/office/powerpoint/2010/main" val="399260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B301-7FCB-4B08-B798-87465E1C8C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C72F3B-FF3A-48A3-883D-15F9A03D79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696D14-1251-461C-BA89-57F525F0613B}"/>
              </a:ext>
            </a:extLst>
          </p:cNvPr>
          <p:cNvSpPr>
            <a:spLocks noGrp="1"/>
          </p:cNvSpPr>
          <p:nvPr>
            <p:ph type="dt" sz="half" idx="10"/>
          </p:nvPr>
        </p:nvSpPr>
        <p:spPr/>
        <p:txBody>
          <a:bodyPr/>
          <a:lstStyle/>
          <a:p>
            <a:fld id="{B5821E42-9F4A-4C6D-8565-DBCAFC06F716}" type="datetimeFigureOut">
              <a:rPr lang="en-GB" smtClean="0"/>
              <a:t>11/01/2021</a:t>
            </a:fld>
            <a:endParaRPr lang="en-GB"/>
          </a:p>
        </p:txBody>
      </p:sp>
      <p:sp>
        <p:nvSpPr>
          <p:cNvPr id="5" name="Footer Placeholder 4">
            <a:extLst>
              <a:ext uri="{FF2B5EF4-FFF2-40B4-BE49-F238E27FC236}">
                <a16:creationId xmlns:a16="http://schemas.microsoft.com/office/drawing/2014/main" id="{78367207-2561-47A6-9479-EF1D6647D0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08189-E260-42DE-BE63-51A121F77D7D}"/>
              </a:ext>
            </a:extLst>
          </p:cNvPr>
          <p:cNvSpPr>
            <a:spLocks noGrp="1"/>
          </p:cNvSpPr>
          <p:nvPr>
            <p:ph type="sldNum" sz="quarter" idx="12"/>
          </p:nvPr>
        </p:nvSpPr>
        <p:spPr/>
        <p:txBody>
          <a:bodyPr/>
          <a:lstStyle/>
          <a:p>
            <a:fld id="{1F3D993C-3EB8-4D48-9413-696E83D780DD}" type="slidenum">
              <a:rPr lang="en-GB" smtClean="0"/>
              <a:t>‹#›</a:t>
            </a:fld>
            <a:endParaRPr lang="en-GB"/>
          </a:p>
        </p:txBody>
      </p:sp>
    </p:spTree>
    <p:extLst>
      <p:ext uri="{BB962C8B-B14F-4D97-AF65-F5344CB8AC3E}">
        <p14:creationId xmlns:p14="http://schemas.microsoft.com/office/powerpoint/2010/main" val="222929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E56A2-43E6-4F8F-BE92-CB31D0AA03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85D94B-7EF0-4BF8-86EB-69361220E2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7AA324-023F-45D3-B576-E5649FA2DF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703E56-6F2D-4055-9C7E-A5A93BB0ABB1}"/>
              </a:ext>
            </a:extLst>
          </p:cNvPr>
          <p:cNvSpPr>
            <a:spLocks noGrp="1"/>
          </p:cNvSpPr>
          <p:nvPr>
            <p:ph type="dt" sz="half" idx="10"/>
          </p:nvPr>
        </p:nvSpPr>
        <p:spPr/>
        <p:txBody>
          <a:bodyPr/>
          <a:lstStyle/>
          <a:p>
            <a:fld id="{B5821E42-9F4A-4C6D-8565-DBCAFC06F716}" type="datetimeFigureOut">
              <a:rPr lang="en-GB" smtClean="0"/>
              <a:t>11/01/2021</a:t>
            </a:fld>
            <a:endParaRPr lang="en-GB"/>
          </a:p>
        </p:txBody>
      </p:sp>
      <p:sp>
        <p:nvSpPr>
          <p:cNvPr id="6" name="Footer Placeholder 5">
            <a:extLst>
              <a:ext uri="{FF2B5EF4-FFF2-40B4-BE49-F238E27FC236}">
                <a16:creationId xmlns:a16="http://schemas.microsoft.com/office/drawing/2014/main" id="{55223C8C-E42B-47CF-A0F3-36F85D02A9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935CD4-77B0-4B82-8E64-7F2C70C96DAD}"/>
              </a:ext>
            </a:extLst>
          </p:cNvPr>
          <p:cNvSpPr>
            <a:spLocks noGrp="1"/>
          </p:cNvSpPr>
          <p:nvPr>
            <p:ph type="sldNum" sz="quarter" idx="12"/>
          </p:nvPr>
        </p:nvSpPr>
        <p:spPr/>
        <p:txBody>
          <a:bodyPr/>
          <a:lstStyle/>
          <a:p>
            <a:fld id="{1F3D993C-3EB8-4D48-9413-696E83D780DD}" type="slidenum">
              <a:rPr lang="en-GB" smtClean="0"/>
              <a:t>‹#›</a:t>
            </a:fld>
            <a:endParaRPr lang="en-GB"/>
          </a:p>
        </p:txBody>
      </p:sp>
    </p:spTree>
    <p:extLst>
      <p:ext uri="{BB962C8B-B14F-4D97-AF65-F5344CB8AC3E}">
        <p14:creationId xmlns:p14="http://schemas.microsoft.com/office/powerpoint/2010/main" val="3595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9649-AEC1-4C38-8FA2-8993284084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CC29AF-8D8E-41C2-B1E2-6D6C177FC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C169EB-58AA-4FE3-B571-17DF59210D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AF7D70-8617-4A8E-B2E9-36BEC586E2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18532F-17FD-4844-983C-37D0ACCA89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9A9E97-3111-433F-8AE1-597DE40F57CA}"/>
              </a:ext>
            </a:extLst>
          </p:cNvPr>
          <p:cNvSpPr>
            <a:spLocks noGrp="1"/>
          </p:cNvSpPr>
          <p:nvPr>
            <p:ph type="dt" sz="half" idx="10"/>
          </p:nvPr>
        </p:nvSpPr>
        <p:spPr/>
        <p:txBody>
          <a:bodyPr/>
          <a:lstStyle/>
          <a:p>
            <a:fld id="{B5821E42-9F4A-4C6D-8565-DBCAFC06F716}" type="datetimeFigureOut">
              <a:rPr lang="en-GB" smtClean="0"/>
              <a:t>11/01/2021</a:t>
            </a:fld>
            <a:endParaRPr lang="en-GB"/>
          </a:p>
        </p:txBody>
      </p:sp>
      <p:sp>
        <p:nvSpPr>
          <p:cNvPr id="8" name="Footer Placeholder 7">
            <a:extLst>
              <a:ext uri="{FF2B5EF4-FFF2-40B4-BE49-F238E27FC236}">
                <a16:creationId xmlns:a16="http://schemas.microsoft.com/office/drawing/2014/main" id="{92146551-456B-4A83-94F4-2951CA9614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33DCFE-6F06-4D5F-854F-F8368BE4A6A2}"/>
              </a:ext>
            </a:extLst>
          </p:cNvPr>
          <p:cNvSpPr>
            <a:spLocks noGrp="1"/>
          </p:cNvSpPr>
          <p:nvPr>
            <p:ph type="sldNum" sz="quarter" idx="12"/>
          </p:nvPr>
        </p:nvSpPr>
        <p:spPr/>
        <p:txBody>
          <a:bodyPr/>
          <a:lstStyle/>
          <a:p>
            <a:fld id="{1F3D993C-3EB8-4D48-9413-696E83D780DD}" type="slidenum">
              <a:rPr lang="en-GB" smtClean="0"/>
              <a:t>‹#›</a:t>
            </a:fld>
            <a:endParaRPr lang="en-GB"/>
          </a:p>
        </p:txBody>
      </p:sp>
    </p:spTree>
    <p:extLst>
      <p:ext uri="{BB962C8B-B14F-4D97-AF65-F5344CB8AC3E}">
        <p14:creationId xmlns:p14="http://schemas.microsoft.com/office/powerpoint/2010/main" val="248144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117D-3CC8-422D-8A71-1DA78582C9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F7EC6-5864-48A8-A9DE-DCE82D7DA639}"/>
              </a:ext>
            </a:extLst>
          </p:cNvPr>
          <p:cNvSpPr>
            <a:spLocks noGrp="1"/>
          </p:cNvSpPr>
          <p:nvPr>
            <p:ph type="dt" sz="half" idx="10"/>
          </p:nvPr>
        </p:nvSpPr>
        <p:spPr/>
        <p:txBody>
          <a:bodyPr/>
          <a:lstStyle/>
          <a:p>
            <a:fld id="{B5821E42-9F4A-4C6D-8565-DBCAFC06F716}" type="datetimeFigureOut">
              <a:rPr lang="en-GB" smtClean="0"/>
              <a:t>11/01/2021</a:t>
            </a:fld>
            <a:endParaRPr lang="en-GB"/>
          </a:p>
        </p:txBody>
      </p:sp>
      <p:sp>
        <p:nvSpPr>
          <p:cNvPr id="4" name="Footer Placeholder 3">
            <a:extLst>
              <a:ext uri="{FF2B5EF4-FFF2-40B4-BE49-F238E27FC236}">
                <a16:creationId xmlns:a16="http://schemas.microsoft.com/office/drawing/2014/main" id="{9579DFFD-54D4-4A48-84C0-048D071FEB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5248F8-8D0B-46FB-916B-63C8450C66B2}"/>
              </a:ext>
            </a:extLst>
          </p:cNvPr>
          <p:cNvSpPr>
            <a:spLocks noGrp="1"/>
          </p:cNvSpPr>
          <p:nvPr>
            <p:ph type="sldNum" sz="quarter" idx="12"/>
          </p:nvPr>
        </p:nvSpPr>
        <p:spPr/>
        <p:txBody>
          <a:bodyPr/>
          <a:lstStyle/>
          <a:p>
            <a:fld id="{1F3D993C-3EB8-4D48-9413-696E83D780DD}" type="slidenum">
              <a:rPr lang="en-GB" smtClean="0"/>
              <a:t>‹#›</a:t>
            </a:fld>
            <a:endParaRPr lang="en-GB"/>
          </a:p>
        </p:txBody>
      </p:sp>
    </p:spTree>
    <p:extLst>
      <p:ext uri="{BB962C8B-B14F-4D97-AF65-F5344CB8AC3E}">
        <p14:creationId xmlns:p14="http://schemas.microsoft.com/office/powerpoint/2010/main" val="3243835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8F7AAB-2768-4C08-AE01-FF24356C8176}"/>
              </a:ext>
            </a:extLst>
          </p:cNvPr>
          <p:cNvSpPr>
            <a:spLocks noGrp="1"/>
          </p:cNvSpPr>
          <p:nvPr>
            <p:ph type="dt" sz="half" idx="10"/>
          </p:nvPr>
        </p:nvSpPr>
        <p:spPr/>
        <p:txBody>
          <a:bodyPr/>
          <a:lstStyle/>
          <a:p>
            <a:fld id="{B5821E42-9F4A-4C6D-8565-DBCAFC06F716}" type="datetimeFigureOut">
              <a:rPr lang="en-GB" smtClean="0"/>
              <a:t>11/01/2021</a:t>
            </a:fld>
            <a:endParaRPr lang="en-GB"/>
          </a:p>
        </p:txBody>
      </p:sp>
      <p:sp>
        <p:nvSpPr>
          <p:cNvPr id="3" name="Footer Placeholder 2">
            <a:extLst>
              <a:ext uri="{FF2B5EF4-FFF2-40B4-BE49-F238E27FC236}">
                <a16:creationId xmlns:a16="http://schemas.microsoft.com/office/drawing/2014/main" id="{D874756C-26F4-4929-9B21-C04FF74979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5DC6FA-09D3-4ACC-9647-F4DFF2FE8E88}"/>
              </a:ext>
            </a:extLst>
          </p:cNvPr>
          <p:cNvSpPr>
            <a:spLocks noGrp="1"/>
          </p:cNvSpPr>
          <p:nvPr>
            <p:ph type="sldNum" sz="quarter" idx="12"/>
          </p:nvPr>
        </p:nvSpPr>
        <p:spPr/>
        <p:txBody>
          <a:bodyPr/>
          <a:lstStyle/>
          <a:p>
            <a:fld id="{1F3D993C-3EB8-4D48-9413-696E83D780DD}" type="slidenum">
              <a:rPr lang="en-GB" smtClean="0"/>
              <a:t>‹#›</a:t>
            </a:fld>
            <a:endParaRPr lang="en-GB"/>
          </a:p>
        </p:txBody>
      </p:sp>
    </p:spTree>
    <p:extLst>
      <p:ext uri="{BB962C8B-B14F-4D97-AF65-F5344CB8AC3E}">
        <p14:creationId xmlns:p14="http://schemas.microsoft.com/office/powerpoint/2010/main" val="2312210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D6EA4-F538-4B3B-A056-BF23C9D346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FC9856-0237-4883-8CE2-0F1932237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C564FA-8C02-4D70-8DAF-544776E36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CFA769-5FDE-44BC-8894-586E12C9C944}"/>
              </a:ext>
            </a:extLst>
          </p:cNvPr>
          <p:cNvSpPr>
            <a:spLocks noGrp="1"/>
          </p:cNvSpPr>
          <p:nvPr>
            <p:ph type="dt" sz="half" idx="10"/>
          </p:nvPr>
        </p:nvSpPr>
        <p:spPr/>
        <p:txBody>
          <a:bodyPr/>
          <a:lstStyle/>
          <a:p>
            <a:fld id="{B5821E42-9F4A-4C6D-8565-DBCAFC06F716}" type="datetimeFigureOut">
              <a:rPr lang="en-GB" smtClean="0"/>
              <a:t>11/01/2021</a:t>
            </a:fld>
            <a:endParaRPr lang="en-GB"/>
          </a:p>
        </p:txBody>
      </p:sp>
      <p:sp>
        <p:nvSpPr>
          <p:cNvPr id="6" name="Footer Placeholder 5">
            <a:extLst>
              <a:ext uri="{FF2B5EF4-FFF2-40B4-BE49-F238E27FC236}">
                <a16:creationId xmlns:a16="http://schemas.microsoft.com/office/drawing/2014/main" id="{FDF24486-6952-4785-A7B9-8F28540AB5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BD1706-4176-45B0-A4A6-1237B0CB495E}"/>
              </a:ext>
            </a:extLst>
          </p:cNvPr>
          <p:cNvSpPr>
            <a:spLocks noGrp="1"/>
          </p:cNvSpPr>
          <p:nvPr>
            <p:ph type="sldNum" sz="quarter" idx="12"/>
          </p:nvPr>
        </p:nvSpPr>
        <p:spPr/>
        <p:txBody>
          <a:bodyPr/>
          <a:lstStyle/>
          <a:p>
            <a:fld id="{1F3D993C-3EB8-4D48-9413-696E83D780DD}" type="slidenum">
              <a:rPr lang="en-GB" smtClean="0"/>
              <a:t>‹#›</a:t>
            </a:fld>
            <a:endParaRPr lang="en-GB"/>
          </a:p>
        </p:txBody>
      </p:sp>
    </p:spTree>
    <p:extLst>
      <p:ext uri="{BB962C8B-B14F-4D97-AF65-F5344CB8AC3E}">
        <p14:creationId xmlns:p14="http://schemas.microsoft.com/office/powerpoint/2010/main" val="1813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BA6B6-7FF8-48EC-80B1-540BC2994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DCD19E-B1A5-4C10-A0CB-8C527EEADF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747056-D3E2-4AB6-8A13-57A780545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0B9FB-2583-46A1-8564-1A14B4DCDE83}"/>
              </a:ext>
            </a:extLst>
          </p:cNvPr>
          <p:cNvSpPr>
            <a:spLocks noGrp="1"/>
          </p:cNvSpPr>
          <p:nvPr>
            <p:ph type="dt" sz="half" idx="10"/>
          </p:nvPr>
        </p:nvSpPr>
        <p:spPr/>
        <p:txBody>
          <a:bodyPr/>
          <a:lstStyle/>
          <a:p>
            <a:fld id="{B5821E42-9F4A-4C6D-8565-DBCAFC06F716}" type="datetimeFigureOut">
              <a:rPr lang="en-GB" smtClean="0"/>
              <a:t>11/01/2021</a:t>
            </a:fld>
            <a:endParaRPr lang="en-GB"/>
          </a:p>
        </p:txBody>
      </p:sp>
      <p:sp>
        <p:nvSpPr>
          <p:cNvPr id="6" name="Footer Placeholder 5">
            <a:extLst>
              <a:ext uri="{FF2B5EF4-FFF2-40B4-BE49-F238E27FC236}">
                <a16:creationId xmlns:a16="http://schemas.microsoft.com/office/drawing/2014/main" id="{3F5303EC-3E6C-47F9-AD6C-15E529BED1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E5FE83-A09E-4C61-82B5-346B659015A9}"/>
              </a:ext>
            </a:extLst>
          </p:cNvPr>
          <p:cNvSpPr>
            <a:spLocks noGrp="1"/>
          </p:cNvSpPr>
          <p:nvPr>
            <p:ph type="sldNum" sz="quarter" idx="12"/>
          </p:nvPr>
        </p:nvSpPr>
        <p:spPr/>
        <p:txBody>
          <a:bodyPr/>
          <a:lstStyle/>
          <a:p>
            <a:fld id="{1F3D993C-3EB8-4D48-9413-696E83D780DD}" type="slidenum">
              <a:rPr lang="en-GB" smtClean="0"/>
              <a:t>‹#›</a:t>
            </a:fld>
            <a:endParaRPr lang="en-GB"/>
          </a:p>
        </p:txBody>
      </p:sp>
    </p:spTree>
    <p:extLst>
      <p:ext uri="{BB962C8B-B14F-4D97-AF65-F5344CB8AC3E}">
        <p14:creationId xmlns:p14="http://schemas.microsoft.com/office/powerpoint/2010/main" val="205169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84D9A-4C17-4F31-81A3-DC47EF081E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141B59-350F-4FA9-A940-C8BF892DFC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986746-2A44-49FB-B198-19435D75F7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21E42-9F4A-4C6D-8565-DBCAFC06F716}" type="datetimeFigureOut">
              <a:rPr lang="en-GB" smtClean="0"/>
              <a:t>11/01/2021</a:t>
            </a:fld>
            <a:endParaRPr lang="en-GB"/>
          </a:p>
        </p:txBody>
      </p:sp>
      <p:sp>
        <p:nvSpPr>
          <p:cNvPr id="5" name="Footer Placeholder 4">
            <a:extLst>
              <a:ext uri="{FF2B5EF4-FFF2-40B4-BE49-F238E27FC236}">
                <a16:creationId xmlns:a16="http://schemas.microsoft.com/office/drawing/2014/main" id="{DCEF5B24-AA58-4668-8E36-97D651DB10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26B76A-C783-4008-9649-E8227B540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D993C-3EB8-4D48-9413-696E83D780DD}" type="slidenum">
              <a:rPr lang="en-GB" smtClean="0"/>
              <a:t>‹#›</a:t>
            </a:fld>
            <a:endParaRPr lang="en-GB"/>
          </a:p>
        </p:txBody>
      </p:sp>
    </p:spTree>
    <p:extLst>
      <p:ext uri="{BB962C8B-B14F-4D97-AF65-F5344CB8AC3E}">
        <p14:creationId xmlns:p14="http://schemas.microsoft.com/office/powerpoint/2010/main" val="3797436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0B6Ge0FzHG0"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uk/url?sa=t&amp;rct=j&amp;q=&amp;esrc=s&amp;source=video&amp;cd=&amp;cad=rja&amp;uact=8&amp;ved=2ahUKEwjyhKLj_YzuAhUi4YUKHbOYAuQQtwIwBXoECAQQAg&amp;url=https://www.youtube.com/watch?v%3Dsp-BCugu8EQ&amp;usg=AOvVaw2d8r1Lxay6Ql1lDgV4q0Yj" TargetMode="External"/><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NMqVRgle5po"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02DC8DD-2189-4650-ABB7-3AF953D8C25F}"/>
              </a:ext>
            </a:extLst>
          </p:cNvPr>
          <p:cNvGrpSpPr/>
          <p:nvPr/>
        </p:nvGrpSpPr>
        <p:grpSpPr>
          <a:xfrm>
            <a:off x="107092" y="90616"/>
            <a:ext cx="11977816" cy="6647935"/>
            <a:chOff x="107092" y="90616"/>
            <a:chExt cx="11977816" cy="6647935"/>
          </a:xfrm>
        </p:grpSpPr>
        <p:sp>
          <p:nvSpPr>
            <p:cNvPr id="5" name="Rectangle 4">
              <a:extLst>
                <a:ext uri="{FF2B5EF4-FFF2-40B4-BE49-F238E27FC236}">
                  <a16:creationId xmlns:a16="http://schemas.microsoft.com/office/drawing/2014/main" id="{89C51BBE-CA1D-480B-B18C-03A1762B8074}"/>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711FDBB-816C-438F-81C6-106CEAFB4C7B}"/>
                </a:ext>
              </a:extLst>
            </p:cNvPr>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90C11EE-190B-4743-8E17-F13923EEA6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8" name="TextBox 7">
              <a:extLst>
                <a:ext uri="{FF2B5EF4-FFF2-40B4-BE49-F238E27FC236}">
                  <a16:creationId xmlns:a16="http://schemas.microsoft.com/office/drawing/2014/main" id="{604F9051-200B-47BD-891E-ED2ED0E83CB9}"/>
                </a:ext>
              </a:extLst>
            </p:cNvPr>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Art &amp; Design </a:t>
              </a:r>
              <a:endParaRPr lang="en-GB" dirty="0"/>
            </a:p>
          </p:txBody>
        </p:sp>
        <p:sp>
          <p:nvSpPr>
            <p:cNvPr id="9" name="Rectangle 8">
              <a:extLst>
                <a:ext uri="{FF2B5EF4-FFF2-40B4-BE49-F238E27FC236}">
                  <a16:creationId xmlns:a16="http://schemas.microsoft.com/office/drawing/2014/main" id="{C4C506B3-F730-4E70-A5DE-B669B23F8044}"/>
                </a:ext>
              </a:extLst>
            </p:cNvPr>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80F4EE6-FAB6-4864-874D-87AF20DEDB44}"/>
                </a:ext>
              </a:extLst>
            </p:cNvPr>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2800" dirty="0"/>
                <a:t> </a:t>
              </a:r>
              <a:endParaRPr lang="en-GB" dirty="0"/>
            </a:p>
          </p:txBody>
        </p:sp>
        <p:pic>
          <p:nvPicPr>
            <p:cNvPr id="11" name="Picture 10">
              <a:extLst>
                <a:ext uri="{FF2B5EF4-FFF2-40B4-BE49-F238E27FC236}">
                  <a16:creationId xmlns:a16="http://schemas.microsoft.com/office/drawing/2014/main" id="{6A09BC02-8D70-4B5D-B74B-FEBA4371364B}"/>
                </a:ext>
              </a:extLst>
            </p:cNvPr>
            <p:cNvPicPr>
              <a:picLocks noChangeAspect="1"/>
            </p:cNvPicPr>
            <p:nvPr/>
          </p:nvPicPr>
          <p:blipFill>
            <a:blip r:embed="rId3"/>
            <a:stretch>
              <a:fillRect/>
            </a:stretch>
          </p:blipFill>
          <p:spPr>
            <a:xfrm>
              <a:off x="553093" y="1728060"/>
              <a:ext cx="2219325" cy="1104900"/>
            </a:xfrm>
            <a:prstGeom prst="rect">
              <a:avLst/>
            </a:prstGeom>
          </p:spPr>
        </p:pic>
        <p:sp>
          <p:nvSpPr>
            <p:cNvPr id="12" name="Rectangle 11">
              <a:extLst>
                <a:ext uri="{FF2B5EF4-FFF2-40B4-BE49-F238E27FC236}">
                  <a16:creationId xmlns:a16="http://schemas.microsoft.com/office/drawing/2014/main" id="{5A83C87C-B393-4E2B-9B95-D88BB2BF1387}"/>
                </a:ext>
              </a:extLst>
            </p:cNvPr>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63BC0F6-F04E-49DA-952A-C17CF4BA70A1}"/>
                </a:ext>
              </a:extLst>
            </p:cNvPr>
            <p:cNvSpPr txBox="1"/>
            <p:nvPr/>
          </p:nvSpPr>
          <p:spPr>
            <a:xfrm>
              <a:off x="635485" y="2832960"/>
              <a:ext cx="10429593" cy="707886"/>
            </a:xfrm>
            <a:prstGeom prst="rect">
              <a:avLst/>
            </a:prstGeom>
            <a:noFill/>
          </p:spPr>
          <p:txBody>
            <a:bodyPr wrap="square" rtlCol="0">
              <a:spAutoFit/>
            </a:bodyPr>
            <a:lstStyle/>
            <a:p>
              <a:r>
                <a:rPr lang="en-GB" sz="4000" dirty="0"/>
                <a:t>LO</a:t>
              </a:r>
            </a:p>
          </p:txBody>
        </p:sp>
        <p:pic>
          <p:nvPicPr>
            <p:cNvPr id="14" name="Picture 13">
              <a:extLst>
                <a:ext uri="{FF2B5EF4-FFF2-40B4-BE49-F238E27FC236}">
                  <a16:creationId xmlns:a16="http://schemas.microsoft.com/office/drawing/2014/main" id="{6F9321BF-DAA2-4AEE-AEC4-FFDABBC4D875}"/>
                </a:ext>
              </a:extLst>
            </p:cNvPr>
            <p:cNvPicPr>
              <a:picLocks noChangeAspect="1"/>
            </p:cNvPicPr>
            <p:nvPr/>
          </p:nvPicPr>
          <p:blipFill>
            <a:blip r:embed="rId4"/>
            <a:stretch>
              <a:fillRect/>
            </a:stretch>
          </p:blipFill>
          <p:spPr>
            <a:xfrm>
              <a:off x="4730620" y="5956124"/>
              <a:ext cx="750138" cy="588818"/>
            </a:xfrm>
            <a:prstGeom prst="rect">
              <a:avLst/>
            </a:prstGeom>
          </p:spPr>
        </p:pic>
      </p:grpSp>
      <p:sp>
        <p:nvSpPr>
          <p:cNvPr id="2" name="TextBox 1">
            <a:extLst>
              <a:ext uri="{FF2B5EF4-FFF2-40B4-BE49-F238E27FC236}">
                <a16:creationId xmlns:a16="http://schemas.microsoft.com/office/drawing/2014/main" id="{9BF43BCD-25E2-4C80-A885-F50C4D25E746}"/>
              </a:ext>
            </a:extLst>
          </p:cNvPr>
          <p:cNvSpPr txBox="1"/>
          <p:nvPr/>
        </p:nvSpPr>
        <p:spPr>
          <a:xfrm>
            <a:off x="1400175" y="222475"/>
            <a:ext cx="5257800" cy="369332"/>
          </a:xfrm>
          <a:prstGeom prst="rect">
            <a:avLst/>
          </a:prstGeom>
          <a:noFill/>
        </p:spPr>
        <p:txBody>
          <a:bodyPr wrap="square" rtlCol="0">
            <a:spAutoFit/>
          </a:bodyPr>
          <a:lstStyle/>
          <a:p>
            <a:r>
              <a:rPr lang="en-GB" dirty="0"/>
              <a:t>Monday 11</a:t>
            </a:r>
            <a:r>
              <a:rPr lang="en-GB" baseline="30000" dirty="0"/>
              <a:t>th</a:t>
            </a:r>
            <a:r>
              <a:rPr lang="en-GB" dirty="0"/>
              <a:t> January</a:t>
            </a:r>
          </a:p>
        </p:txBody>
      </p:sp>
      <p:sp>
        <p:nvSpPr>
          <p:cNvPr id="3" name="TextBox 2">
            <a:extLst>
              <a:ext uri="{FF2B5EF4-FFF2-40B4-BE49-F238E27FC236}">
                <a16:creationId xmlns:a16="http://schemas.microsoft.com/office/drawing/2014/main" id="{2162084F-7DE1-438A-AA21-EA12C3BAB409}"/>
              </a:ext>
            </a:extLst>
          </p:cNvPr>
          <p:cNvSpPr txBox="1"/>
          <p:nvPr/>
        </p:nvSpPr>
        <p:spPr>
          <a:xfrm>
            <a:off x="1499007" y="2925293"/>
            <a:ext cx="7358062" cy="523220"/>
          </a:xfrm>
          <a:prstGeom prst="rect">
            <a:avLst/>
          </a:prstGeom>
          <a:noFill/>
        </p:spPr>
        <p:txBody>
          <a:bodyPr wrap="square" rtlCol="0">
            <a:spAutoFit/>
          </a:bodyPr>
          <a:lstStyle/>
          <a:p>
            <a:r>
              <a:rPr lang="en-GB" sz="2800" dirty="0"/>
              <a:t>To be able to use tools for a purpose</a:t>
            </a:r>
          </a:p>
        </p:txBody>
      </p:sp>
    </p:spTree>
    <p:extLst>
      <p:ext uri="{BB962C8B-B14F-4D97-AF65-F5344CB8AC3E}">
        <p14:creationId xmlns:p14="http://schemas.microsoft.com/office/powerpoint/2010/main" val="2073236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973929-F5EB-4337-887B-F2A76E48997E}"/>
              </a:ext>
            </a:extLst>
          </p:cNvPr>
          <p:cNvSpPr txBox="1"/>
          <p:nvPr/>
        </p:nvSpPr>
        <p:spPr>
          <a:xfrm>
            <a:off x="1393371" y="754743"/>
            <a:ext cx="3098418" cy="3046988"/>
          </a:xfrm>
          <a:prstGeom prst="rect">
            <a:avLst/>
          </a:prstGeom>
          <a:noFill/>
        </p:spPr>
        <p:txBody>
          <a:bodyPr wrap="square" lIns="91440" tIns="45720" rIns="91440" bIns="45720" rtlCol="0" anchor="t">
            <a:spAutoFit/>
          </a:bodyPr>
          <a:lstStyle/>
          <a:p>
            <a:r>
              <a:rPr lang="en-GB" sz="2400" dirty="0"/>
              <a:t>Next, we are going to see if we can use some ribbon or string like a streamer and make big huge circle movements with our arms. Watch as the ribbon goes round and round. </a:t>
            </a:r>
          </a:p>
        </p:txBody>
      </p:sp>
      <p:sp>
        <p:nvSpPr>
          <p:cNvPr id="7" name="TextBox 6">
            <a:extLst>
              <a:ext uri="{FF2B5EF4-FFF2-40B4-BE49-F238E27FC236}">
                <a16:creationId xmlns:a16="http://schemas.microsoft.com/office/drawing/2014/main" id="{52A2EC00-4E07-4424-A0C8-197A1A8024E3}"/>
              </a:ext>
            </a:extLst>
          </p:cNvPr>
          <p:cNvSpPr txBox="1"/>
          <p:nvPr/>
        </p:nvSpPr>
        <p:spPr>
          <a:xfrm>
            <a:off x="1393371" y="5940255"/>
            <a:ext cx="5965371" cy="369332"/>
          </a:xfrm>
          <a:prstGeom prst="rect">
            <a:avLst/>
          </a:prstGeom>
          <a:noFill/>
        </p:spPr>
        <p:txBody>
          <a:bodyPr wrap="square" rtlCol="0">
            <a:spAutoFit/>
          </a:bodyPr>
          <a:lstStyle/>
          <a:p>
            <a:r>
              <a:rPr lang="en-GB" dirty="0">
                <a:hlinkClick r:id="rId2"/>
              </a:rPr>
              <a:t>https://www.youtube.com/watch?v=0B6Ge0FzHG0</a:t>
            </a:r>
            <a:endParaRPr lang="en-GB" dirty="0"/>
          </a:p>
        </p:txBody>
      </p:sp>
      <p:pic>
        <p:nvPicPr>
          <p:cNvPr id="8" name="Picture 7">
            <a:extLst>
              <a:ext uri="{FF2B5EF4-FFF2-40B4-BE49-F238E27FC236}">
                <a16:creationId xmlns:a16="http://schemas.microsoft.com/office/drawing/2014/main" id="{E4CD6FA4-41D2-4C02-A61C-E5AD0CE5000E}"/>
              </a:ext>
            </a:extLst>
          </p:cNvPr>
          <p:cNvPicPr>
            <a:picLocks noChangeAspect="1"/>
          </p:cNvPicPr>
          <p:nvPr/>
        </p:nvPicPr>
        <p:blipFill>
          <a:blip r:embed="rId3"/>
          <a:stretch>
            <a:fillRect/>
          </a:stretch>
        </p:blipFill>
        <p:spPr>
          <a:xfrm>
            <a:off x="5458230" y="413794"/>
            <a:ext cx="2734367" cy="3399969"/>
          </a:xfrm>
          <a:prstGeom prst="rect">
            <a:avLst/>
          </a:prstGeom>
        </p:spPr>
      </p:pic>
      <p:sp>
        <p:nvSpPr>
          <p:cNvPr id="9" name="TextBox 8">
            <a:extLst>
              <a:ext uri="{FF2B5EF4-FFF2-40B4-BE49-F238E27FC236}">
                <a16:creationId xmlns:a16="http://schemas.microsoft.com/office/drawing/2014/main" id="{22CEE47E-2D81-4A32-80F2-A1894262110C}"/>
              </a:ext>
            </a:extLst>
          </p:cNvPr>
          <p:cNvSpPr txBox="1"/>
          <p:nvPr/>
        </p:nvSpPr>
        <p:spPr>
          <a:xfrm>
            <a:off x="1393371" y="4267200"/>
            <a:ext cx="4812632" cy="1200329"/>
          </a:xfrm>
          <a:prstGeom prst="rect">
            <a:avLst/>
          </a:prstGeom>
          <a:noFill/>
        </p:spPr>
        <p:txBody>
          <a:bodyPr wrap="square" rtlCol="0">
            <a:spAutoFit/>
          </a:bodyPr>
          <a:lstStyle/>
          <a:p>
            <a:r>
              <a:rPr lang="en-GB" sz="2400" dirty="0"/>
              <a:t>Now we are all warmed up, why don’t we try dancing to other shapes too! Please follow the link below. </a:t>
            </a:r>
          </a:p>
        </p:txBody>
      </p:sp>
      <p:pic>
        <p:nvPicPr>
          <p:cNvPr id="10" name="Picture 9">
            <a:extLst>
              <a:ext uri="{FF2B5EF4-FFF2-40B4-BE49-F238E27FC236}">
                <a16:creationId xmlns:a16="http://schemas.microsoft.com/office/drawing/2014/main" id="{A92DF97A-1E41-471D-A420-3544FD7C6CB9}"/>
              </a:ext>
            </a:extLst>
          </p:cNvPr>
          <p:cNvPicPr>
            <a:picLocks noChangeAspect="1"/>
          </p:cNvPicPr>
          <p:nvPr/>
        </p:nvPicPr>
        <p:blipFill>
          <a:blip r:embed="rId4"/>
          <a:stretch>
            <a:fillRect/>
          </a:stretch>
        </p:blipFill>
        <p:spPr>
          <a:xfrm>
            <a:off x="7440575" y="4267200"/>
            <a:ext cx="3949320" cy="2451302"/>
          </a:xfrm>
          <a:prstGeom prst="rect">
            <a:avLst/>
          </a:prstGeom>
        </p:spPr>
      </p:pic>
    </p:spTree>
    <p:extLst>
      <p:ext uri="{BB962C8B-B14F-4D97-AF65-F5344CB8AC3E}">
        <p14:creationId xmlns:p14="http://schemas.microsoft.com/office/powerpoint/2010/main" val="1933251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02DC8DD-2189-4650-ABB7-3AF953D8C25F}"/>
              </a:ext>
            </a:extLst>
          </p:cNvPr>
          <p:cNvGrpSpPr/>
          <p:nvPr/>
        </p:nvGrpSpPr>
        <p:grpSpPr>
          <a:xfrm>
            <a:off x="107092" y="90616"/>
            <a:ext cx="11977816" cy="6647935"/>
            <a:chOff x="107092" y="90616"/>
            <a:chExt cx="11977816" cy="6647935"/>
          </a:xfrm>
        </p:grpSpPr>
        <p:sp>
          <p:nvSpPr>
            <p:cNvPr id="5" name="Rectangle 4">
              <a:extLst>
                <a:ext uri="{FF2B5EF4-FFF2-40B4-BE49-F238E27FC236}">
                  <a16:creationId xmlns:a16="http://schemas.microsoft.com/office/drawing/2014/main" id="{89C51BBE-CA1D-480B-B18C-03A1762B8074}"/>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711FDBB-816C-438F-81C6-106CEAFB4C7B}"/>
                </a:ext>
              </a:extLst>
            </p:cNvPr>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90C11EE-190B-4743-8E17-F13923EEA6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8" name="TextBox 7">
              <a:extLst>
                <a:ext uri="{FF2B5EF4-FFF2-40B4-BE49-F238E27FC236}">
                  <a16:creationId xmlns:a16="http://schemas.microsoft.com/office/drawing/2014/main" id="{604F9051-200B-47BD-891E-ED2ED0E83CB9}"/>
                </a:ext>
              </a:extLst>
            </p:cNvPr>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Art &amp; Design </a:t>
              </a:r>
              <a:endParaRPr lang="en-GB" dirty="0"/>
            </a:p>
          </p:txBody>
        </p:sp>
        <p:sp>
          <p:nvSpPr>
            <p:cNvPr id="9" name="Rectangle 8">
              <a:extLst>
                <a:ext uri="{FF2B5EF4-FFF2-40B4-BE49-F238E27FC236}">
                  <a16:creationId xmlns:a16="http://schemas.microsoft.com/office/drawing/2014/main" id="{C4C506B3-F730-4E70-A5DE-B669B23F8044}"/>
                </a:ext>
              </a:extLst>
            </p:cNvPr>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80F4EE6-FAB6-4864-874D-87AF20DEDB44}"/>
                </a:ext>
              </a:extLst>
            </p:cNvPr>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2800" dirty="0"/>
                <a:t> </a:t>
              </a:r>
              <a:endParaRPr lang="en-GB" dirty="0"/>
            </a:p>
          </p:txBody>
        </p:sp>
        <p:pic>
          <p:nvPicPr>
            <p:cNvPr id="11" name="Picture 10">
              <a:extLst>
                <a:ext uri="{FF2B5EF4-FFF2-40B4-BE49-F238E27FC236}">
                  <a16:creationId xmlns:a16="http://schemas.microsoft.com/office/drawing/2014/main" id="{6A09BC02-8D70-4B5D-B74B-FEBA4371364B}"/>
                </a:ext>
              </a:extLst>
            </p:cNvPr>
            <p:cNvPicPr>
              <a:picLocks noChangeAspect="1"/>
            </p:cNvPicPr>
            <p:nvPr/>
          </p:nvPicPr>
          <p:blipFill>
            <a:blip r:embed="rId3"/>
            <a:stretch>
              <a:fillRect/>
            </a:stretch>
          </p:blipFill>
          <p:spPr>
            <a:xfrm>
              <a:off x="553093" y="1728060"/>
              <a:ext cx="2219325" cy="1104900"/>
            </a:xfrm>
            <a:prstGeom prst="rect">
              <a:avLst/>
            </a:prstGeom>
          </p:spPr>
        </p:pic>
        <p:sp>
          <p:nvSpPr>
            <p:cNvPr id="12" name="Rectangle 11">
              <a:extLst>
                <a:ext uri="{FF2B5EF4-FFF2-40B4-BE49-F238E27FC236}">
                  <a16:creationId xmlns:a16="http://schemas.microsoft.com/office/drawing/2014/main" id="{5A83C87C-B393-4E2B-9B95-D88BB2BF1387}"/>
                </a:ext>
              </a:extLst>
            </p:cNvPr>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63BC0F6-F04E-49DA-952A-C17CF4BA70A1}"/>
                </a:ext>
              </a:extLst>
            </p:cNvPr>
            <p:cNvSpPr txBox="1"/>
            <p:nvPr/>
          </p:nvSpPr>
          <p:spPr>
            <a:xfrm>
              <a:off x="635485" y="2832960"/>
              <a:ext cx="10429593" cy="707886"/>
            </a:xfrm>
            <a:prstGeom prst="rect">
              <a:avLst/>
            </a:prstGeom>
            <a:noFill/>
          </p:spPr>
          <p:txBody>
            <a:bodyPr wrap="square" rtlCol="0">
              <a:spAutoFit/>
            </a:bodyPr>
            <a:lstStyle/>
            <a:p>
              <a:r>
                <a:rPr lang="en-GB" sz="4000" dirty="0"/>
                <a:t>LO</a:t>
              </a:r>
            </a:p>
          </p:txBody>
        </p:sp>
        <p:pic>
          <p:nvPicPr>
            <p:cNvPr id="14" name="Picture 13">
              <a:extLst>
                <a:ext uri="{FF2B5EF4-FFF2-40B4-BE49-F238E27FC236}">
                  <a16:creationId xmlns:a16="http://schemas.microsoft.com/office/drawing/2014/main" id="{6F9321BF-DAA2-4AEE-AEC4-FFDABBC4D875}"/>
                </a:ext>
              </a:extLst>
            </p:cNvPr>
            <p:cNvPicPr>
              <a:picLocks noChangeAspect="1"/>
            </p:cNvPicPr>
            <p:nvPr/>
          </p:nvPicPr>
          <p:blipFill>
            <a:blip r:embed="rId4"/>
            <a:stretch>
              <a:fillRect/>
            </a:stretch>
          </p:blipFill>
          <p:spPr>
            <a:xfrm>
              <a:off x="4730620" y="5956124"/>
              <a:ext cx="750138" cy="588818"/>
            </a:xfrm>
            <a:prstGeom prst="rect">
              <a:avLst/>
            </a:prstGeom>
          </p:spPr>
        </p:pic>
      </p:grpSp>
      <p:sp>
        <p:nvSpPr>
          <p:cNvPr id="2" name="TextBox 1">
            <a:extLst>
              <a:ext uri="{FF2B5EF4-FFF2-40B4-BE49-F238E27FC236}">
                <a16:creationId xmlns:a16="http://schemas.microsoft.com/office/drawing/2014/main" id="{4532EA8D-F27A-4137-BA3C-0579BB7337B6}"/>
              </a:ext>
            </a:extLst>
          </p:cNvPr>
          <p:cNvSpPr txBox="1"/>
          <p:nvPr/>
        </p:nvSpPr>
        <p:spPr>
          <a:xfrm>
            <a:off x="1471613" y="222475"/>
            <a:ext cx="4814887" cy="369332"/>
          </a:xfrm>
          <a:prstGeom prst="rect">
            <a:avLst/>
          </a:prstGeom>
          <a:noFill/>
        </p:spPr>
        <p:txBody>
          <a:bodyPr wrap="square" rtlCol="0">
            <a:spAutoFit/>
          </a:bodyPr>
          <a:lstStyle/>
          <a:p>
            <a:r>
              <a:rPr lang="en-GB" dirty="0"/>
              <a:t>Thursday 14</a:t>
            </a:r>
            <a:r>
              <a:rPr lang="en-GB" baseline="30000" dirty="0"/>
              <a:t>th</a:t>
            </a:r>
            <a:r>
              <a:rPr lang="en-GB" dirty="0"/>
              <a:t> January 2021</a:t>
            </a:r>
          </a:p>
        </p:txBody>
      </p:sp>
      <p:sp>
        <p:nvSpPr>
          <p:cNvPr id="3" name="TextBox 2">
            <a:extLst>
              <a:ext uri="{FF2B5EF4-FFF2-40B4-BE49-F238E27FC236}">
                <a16:creationId xmlns:a16="http://schemas.microsoft.com/office/drawing/2014/main" id="{6F700278-A7F9-4D60-9296-6A3F71B753C0}"/>
              </a:ext>
            </a:extLst>
          </p:cNvPr>
          <p:cNvSpPr txBox="1"/>
          <p:nvPr/>
        </p:nvSpPr>
        <p:spPr>
          <a:xfrm>
            <a:off x="1343570" y="2987593"/>
            <a:ext cx="6932212" cy="523220"/>
          </a:xfrm>
          <a:prstGeom prst="rect">
            <a:avLst/>
          </a:prstGeom>
          <a:noFill/>
        </p:spPr>
        <p:txBody>
          <a:bodyPr wrap="square" rtlCol="0">
            <a:spAutoFit/>
          </a:bodyPr>
          <a:lstStyle/>
          <a:p>
            <a:r>
              <a:rPr lang="en-GB" sz="2800" dirty="0"/>
              <a:t>To be able to identify circle household objects</a:t>
            </a:r>
          </a:p>
        </p:txBody>
      </p:sp>
    </p:spTree>
    <p:extLst>
      <p:ext uri="{BB962C8B-B14F-4D97-AF65-F5344CB8AC3E}">
        <p14:creationId xmlns:p14="http://schemas.microsoft.com/office/powerpoint/2010/main" val="2377447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D7F6D5-65F2-462C-8B87-AA69E40CF963}"/>
              </a:ext>
            </a:extLst>
          </p:cNvPr>
          <p:cNvPicPr>
            <a:picLocks noChangeAspect="1"/>
          </p:cNvPicPr>
          <p:nvPr/>
        </p:nvPicPr>
        <p:blipFill>
          <a:blip r:embed="rId2"/>
          <a:stretch>
            <a:fillRect/>
          </a:stretch>
        </p:blipFill>
        <p:spPr>
          <a:xfrm>
            <a:off x="6625213" y="3237595"/>
            <a:ext cx="2351927" cy="2585324"/>
          </a:xfrm>
          <a:prstGeom prst="rect">
            <a:avLst/>
          </a:prstGeom>
        </p:spPr>
      </p:pic>
      <p:sp>
        <p:nvSpPr>
          <p:cNvPr id="2" name="TextBox 1">
            <a:extLst>
              <a:ext uri="{FF2B5EF4-FFF2-40B4-BE49-F238E27FC236}">
                <a16:creationId xmlns:a16="http://schemas.microsoft.com/office/drawing/2014/main" id="{3453318C-80A6-4B27-980C-CED4E2B3CCDB}"/>
              </a:ext>
            </a:extLst>
          </p:cNvPr>
          <p:cNvSpPr txBox="1"/>
          <p:nvPr/>
        </p:nvSpPr>
        <p:spPr>
          <a:xfrm>
            <a:off x="246160" y="144610"/>
            <a:ext cx="5628167" cy="4893647"/>
          </a:xfrm>
          <a:prstGeom prst="rect">
            <a:avLst/>
          </a:prstGeom>
          <a:noFill/>
        </p:spPr>
        <p:txBody>
          <a:bodyPr wrap="square" lIns="91440" tIns="45720" rIns="91440" bIns="45720" rtlCol="0" anchor="t">
            <a:spAutoFit/>
          </a:bodyPr>
          <a:lstStyle/>
          <a:p>
            <a:r>
              <a:rPr lang="en-GB" sz="2400" dirty="0"/>
              <a:t>Today, we are going to be looking in and around our home to see if we can see anything circular.</a:t>
            </a:r>
          </a:p>
          <a:p>
            <a:endParaRPr lang="en-GB" sz="2400" dirty="0"/>
          </a:p>
          <a:p>
            <a:r>
              <a:rPr lang="en-GB" sz="2400" dirty="0"/>
              <a:t>What shape is your Tv?</a:t>
            </a:r>
          </a:p>
          <a:p>
            <a:r>
              <a:rPr lang="en-GB" sz="2400" dirty="0"/>
              <a:t>What shape is the wall clock?</a:t>
            </a:r>
          </a:p>
          <a:p>
            <a:r>
              <a:rPr lang="en-GB" sz="2400" dirty="0"/>
              <a:t>Is there a circle in the kitchen? How about an apple?</a:t>
            </a:r>
          </a:p>
          <a:p>
            <a:endParaRPr lang="en-GB" sz="2400" dirty="0"/>
          </a:p>
          <a:p>
            <a:r>
              <a:rPr lang="en-GB" sz="2400" dirty="0"/>
              <a:t>Let's see if you can find 10 things.</a:t>
            </a:r>
          </a:p>
          <a:p>
            <a:endParaRPr lang="en-GB" sz="2400" dirty="0"/>
          </a:p>
          <a:p>
            <a:r>
              <a:rPr lang="en-GB" sz="2400" dirty="0"/>
              <a:t>Get a grown up to help you and write it down!</a:t>
            </a:r>
          </a:p>
        </p:txBody>
      </p:sp>
      <p:pic>
        <p:nvPicPr>
          <p:cNvPr id="3" name="Picture 2">
            <a:extLst>
              <a:ext uri="{FF2B5EF4-FFF2-40B4-BE49-F238E27FC236}">
                <a16:creationId xmlns:a16="http://schemas.microsoft.com/office/drawing/2014/main" id="{2F7F8A11-2EB8-489F-96F6-FC7FE38033EC}"/>
              </a:ext>
            </a:extLst>
          </p:cNvPr>
          <p:cNvPicPr>
            <a:picLocks noChangeAspect="1"/>
          </p:cNvPicPr>
          <p:nvPr/>
        </p:nvPicPr>
        <p:blipFill>
          <a:blip r:embed="rId3"/>
          <a:stretch>
            <a:fillRect/>
          </a:stretch>
        </p:blipFill>
        <p:spPr>
          <a:xfrm>
            <a:off x="8650143" y="1196023"/>
            <a:ext cx="2552700" cy="1714500"/>
          </a:xfrm>
          <a:prstGeom prst="rect">
            <a:avLst/>
          </a:prstGeom>
        </p:spPr>
      </p:pic>
      <p:pic>
        <p:nvPicPr>
          <p:cNvPr id="5" name="Picture 4">
            <a:extLst>
              <a:ext uri="{FF2B5EF4-FFF2-40B4-BE49-F238E27FC236}">
                <a16:creationId xmlns:a16="http://schemas.microsoft.com/office/drawing/2014/main" id="{D0C35AD0-66E4-4606-983C-B685C2D28A1B}"/>
              </a:ext>
            </a:extLst>
          </p:cNvPr>
          <p:cNvPicPr>
            <a:picLocks noChangeAspect="1"/>
          </p:cNvPicPr>
          <p:nvPr/>
        </p:nvPicPr>
        <p:blipFill>
          <a:blip r:embed="rId4"/>
          <a:stretch>
            <a:fillRect/>
          </a:stretch>
        </p:blipFill>
        <p:spPr>
          <a:xfrm>
            <a:off x="5987028" y="1085850"/>
            <a:ext cx="2074585" cy="1934846"/>
          </a:xfrm>
          <a:prstGeom prst="rect">
            <a:avLst/>
          </a:prstGeom>
        </p:spPr>
      </p:pic>
      <p:pic>
        <p:nvPicPr>
          <p:cNvPr id="9" name="Picture 8" descr="A close - up of a tomato&#10;&#10;Description automatically generated">
            <a:extLst>
              <a:ext uri="{FF2B5EF4-FFF2-40B4-BE49-F238E27FC236}">
                <a16:creationId xmlns:a16="http://schemas.microsoft.com/office/drawing/2014/main" id="{71A65DC1-4411-4AFD-B40D-667F0D52E9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0020" y="3539079"/>
            <a:ext cx="1619250" cy="1619250"/>
          </a:xfrm>
          <a:prstGeom prst="rect">
            <a:avLst/>
          </a:prstGeom>
        </p:spPr>
      </p:pic>
    </p:spTree>
    <p:extLst>
      <p:ext uri="{BB962C8B-B14F-4D97-AF65-F5344CB8AC3E}">
        <p14:creationId xmlns:p14="http://schemas.microsoft.com/office/powerpoint/2010/main" val="551337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FA932-CD81-403F-80CC-B0534A5930A5}"/>
              </a:ext>
            </a:extLst>
          </p:cNvPr>
          <p:cNvSpPr txBox="1"/>
          <p:nvPr/>
        </p:nvSpPr>
        <p:spPr>
          <a:xfrm>
            <a:off x="742950" y="642938"/>
            <a:ext cx="8229600" cy="2246769"/>
          </a:xfrm>
          <a:prstGeom prst="rect">
            <a:avLst/>
          </a:prstGeom>
          <a:noFill/>
        </p:spPr>
        <p:txBody>
          <a:bodyPr wrap="square" lIns="91440" tIns="45720" rIns="91440" bIns="45720" rtlCol="0" anchor="t">
            <a:spAutoFit/>
          </a:bodyPr>
          <a:lstStyle/>
          <a:p>
            <a:r>
              <a:rPr lang="en-GB" sz="2000" dirty="0"/>
              <a:t>Next, we are going to wrap up and go outside and see if we can find anything circle.</a:t>
            </a:r>
          </a:p>
          <a:p>
            <a:endParaRPr lang="en-GB" sz="2000" dirty="0"/>
          </a:p>
          <a:p>
            <a:r>
              <a:rPr lang="en-GB" sz="2000" dirty="0"/>
              <a:t>Can you see any circle shaped stones?</a:t>
            </a:r>
          </a:p>
          <a:p>
            <a:endParaRPr lang="en-GB" sz="2000" dirty="0"/>
          </a:p>
          <a:p>
            <a:r>
              <a:rPr lang="en-GB" sz="2000" dirty="0"/>
              <a:t>How many things in your garden can you find that are circle? Ask your grown-up to help you make a list.</a:t>
            </a:r>
          </a:p>
        </p:txBody>
      </p:sp>
      <p:pic>
        <p:nvPicPr>
          <p:cNvPr id="3" name="Picture 2">
            <a:extLst>
              <a:ext uri="{FF2B5EF4-FFF2-40B4-BE49-F238E27FC236}">
                <a16:creationId xmlns:a16="http://schemas.microsoft.com/office/drawing/2014/main" id="{64B5CC5C-FF7C-4476-BEEE-492978E5B898}"/>
              </a:ext>
            </a:extLst>
          </p:cNvPr>
          <p:cNvPicPr>
            <a:picLocks noChangeAspect="1"/>
          </p:cNvPicPr>
          <p:nvPr/>
        </p:nvPicPr>
        <p:blipFill>
          <a:blip r:embed="rId2"/>
          <a:stretch>
            <a:fillRect/>
          </a:stretch>
        </p:blipFill>
        <p:spPr>
          <a:xfrm>
            <a:off x="8595303" y="2813189"/>
            <a:ext cx="2724150" cy="1819275"/>
          </a:xfrm>
          <a:prstGeom prst="rect">
            <a:avLst/>
          </a:prstGeom>
        </p:spPr>
      </p:pic>
      <p:pic>
        <p:nvPicPr>
          <p:cNvPr id="4" name="Picture 3">
            <a:extLst>
              <a:ext uri="{FF2B5EF4-FFF2-40B4-BE49-F238E27FC236}">
                <a16:creationId xmlns:a16="http://schemas.microsoft.com/office/drawing/2014/main" id="{DF7503B0-56C6-4D93-A938-51C85B1234C8}"/>
              </a:ext>
            </a:extLst>
          </p:cNvPr>
          <p:cNvPicPr>
            <a:picLocks noChangeAspect="1"/>
          </p:cNvPicPr>
          <p:nvPr/>
        </p:nvPicPr>
        <p:blipFill>
          <a:blip r:embed="rId3"/>
          <a:stretch>
            <a:fillRect/>
          </a:stretch>
        </p:blipFill>
        <p:spPr>
          <a:xfrm>
            <a:off x="676275" y="3118664"/>
            <a:ext cx="2733675" cy="1809750"/>
          </a:xfrm>
          <a:prstGeom prst="rect">
            <a:avLst/>
          </a:prstGeom>
        </p:spPr>
      </p:pic>
      <p:pic>
        <p:nvPicPr>
          <p:cNvPr id="5" name="Picture 4">
            <a:extLst>
              <a:ext uri="{FF2B5EF4-FFF2-40B4-BE49-F238E27FC236}">
                <a16:creationId xmlns:a16="http://schemas.microsoft.com/office/drawing/2014/main" id="{09E27D7B-6D9D-4C36-830D-FB2752CD3643}"/>
              </a:ext>
            </a:extLst>
          </p:cNvPr>
          <p:cNvPicPr>
            <a:picLocks noChangeAspect="1"/>
          </p:cNvPicPr>
          <p:nvPr/>
        </p:nvPicPr>
        <p:blipFill>
          <a:blip r:embed="rId4"/>
          <a:stretch>
            <a:fillRect/>
          </a:stretch>
        </p:blipFill>
        <p:spPr>
          <a:xfrm>
            <a:off x="8658657" y="4987527"/>
            <a:ext cx="2847975" cy="1714500"/>
          </a:xfrm>
          <a:prstGeom prst="rect">
            <a:avLst/>
          </a:prstGeom>
        </p:spPr>
      </p:pic>
      <p:pic>
        <p:nvPicPr>
          <p:cNvPr id="6" name="Picture 5">
            <a:extLst>
              <a:ext uri="{FF2B5EF4-FFF2-40B4-BE49-F238E27FC236}">
                <a16:creationId xmlns:a16="http://schemas.microsoft.com/office/drawing/2014/main" id="{9B8049E1-EB76-4420-8282-6085E5AF12AF}"/>
              </a:ext>
            </a:extLst>
          </p:cNvPr>
          <p:cNvPicPr>
            <a:picLocks noChangeAspect="1"/>
          </p:cNvPicPr>
          <p:nvPr/>
        </p:nvPicPr>
        <p:blipFill>
          <a:blip r:embed="rId5"/>
          <a:stretch>
            <a:fillRect/>
          </a:stretch>
        </p:blipFill>
        <p:spPr>
          <a:xfrm>
            <a:off x="4394778" y="2889707"/>
            <a:ext cx="2190750" cy="1924050"/>
          </a:xfrm>
          <a:prstGeom prst="rect">
            <a:avLst/>
          </a:prstGeom>
        </p:spPr>
      </p:pic>
      <p:pic>
        <p:nvPicPr>
          <p:cNvPr id="7" name="Picture 6">
            <a:extLst>
              <a:ext uri="{FF2B5EF4-FFF2-40B4-BE49-F238E27FC236}">
                <a16:creationId xmlns:a16="http://schemas.microsoft.com/office/drawing/2014/main" id="{AD69F35E-8C3A-4E7C-BDA5-AD6E1AC0381B}"/>
              </a:ext>
            </a:extLst>
          </p:cNvPr>
          <p:cNvPicPr>
            <a:picLocks noChangeAspect="1"/>
          </p:cNvPicPr>
          <p:nvPr/>
        </p:nvPicPr>
        <p:blipFill>
          <a:blip r:embed="rId6"/>
          <a:stretch>
            <a:fillRect/>
          </a:stretch>
        </p:blipFill>
        <p:spPr>
          <a:xfrm>
            <a:off x="3860007" y="4956573"/>
            <a:ext cx="2581275" cy="1714500"/>
          </a:xfrm>
          <a:prstGeom prst="rect">
            <a:avLst/>
          </a:prstGeom>
        </p:spPr>
      </p:pic>
      <p:pic>
        <p:nvPicPr>
          <p:cNvPr id="8" name="Picture 7">
            <a:extLst>
              <a:ext uri="{FF2B5EF4-FFF2-40B4-BE49-F238E27FC236}">
                <a16:creationId xmlns:a16="http://schemas.microsoft.com/office/drawing/2014/main" id="{D7C9331A-1F55-49E3-9124-E3FE852E6870}"/>
              </a:ext>
            </a:extLst>
          </p:cNvPr>
          <p:cNvPicPr>
            <a:picLocks noChangeAspect="1"/>
          </p:cNvPicPr>
          <p:nvPr/>
        </p:nvPicPr>
        <p:blipFill>
          <a:blip r:embed="rId7"/>
          <a:stretch>
            <a:fillRect/>
          </a:stretch>
        </p:blipFill>
        <p:spPr>
          <a:xfrm>
            <a:off x="742950" y="5057775"/>
            <a:ext cx="2468847" cy="1644252"/>
          </a:xfrm>
          <a:prstGeom prst="rect">
            <a:avLst/>
          </a:prstGeom>
        </p:spPr>
      </p:pic>
    </p:spTree>
    <p:extLst>
      <p:ext uri="{BB962C8B-B14F-4D97-AF65-F5344CB8AC3E}">
        <p14:creationId xmlns:p14="http://schemas.microsoft.com/office/powerpoint/2010/main" val="1402043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02DC8DD-2189-4650-ABB7-3AF953D8C25F}"/>
              </a:ext>
            </a:extLst>
          </p:cNvPr>
          <p:cNvGrpSpPr/>
          <p:nvPr/>
        </p:nvGrpSpPr>
        <p:grpSpPr>
          <a:xfrm>
            <a:off x="107092" y="90616"/>
            <a:ext cx="11977816" cy="6647935"/>
            <a:chOff x="107092" y="90616"/>
            <a:chExt cx="11977816" cy="6647935"/>
          </a:xfrm>
        </p:grpSpPr>
        <p:sp>
          <p:nvSpPr>
            <p:cNvPr id="5" name="Rectangle 4">
              <a:extLst>
                <a:ext uri="{FF2B5EF4-FFF2-40B4-BE49-F238E27FC236}">
                  <a16:creationId xmlns:a16="http://schemas.microsoft.com/office/drawing/2014/main" id="{89C51BBE-CA1D-480B-B18C-03A1762B8074}"/>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711FDBB-816C-438F-81C6-106CEAFB4C7B}"/>
                </a:ext>
              </a:extLst>
            </p:cNvPr>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90C11EE-190B-4743-8E17-F13923EEA6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8" name="TextBox 7">
              <a:extLst>
                <a:ext uri="{FF2B5EF4-FFF2-40B4-BE49-F238E27FC236}">
                  <a16:creationId xmlns:a16="http://schemas.microsoft.com/office/drawing/2014/main" id="{604F9051-200B-47BD-891E-ED2ED0E83CB9}"/>
                </a:ext>
              </a:extLst>
            </p:cNvPr>
            <p:cNvSpPr txBox="1"/>
            <p:nvPr/>
          </p:nvSpPr>
          <p:spPr>
            <a:xfrm>
              <a:off x="864066" y="6033803"/>
              <a:ext cx="4028302" cy="461665"/>
            </a:xfrm>
            <a:prstGeom prst="rect">
              <a:avLst/>
            </a:prstGeom>
            <a:noFill/>
          </p:spPr>
          <p:txBody>
            <a:bodyPr wrap="square" rtlCol="0">
              <a:spAutoFit/>
            </a:bodyPr>
            <a:lstStyle/>
            <a:p>
              <a:r>
                <a:rPr lang="en-GB" sz="2400" dirty="0"/>
                <a:t>Subject: DT</a:t>
              </a:r>
              <a:endParaRPr lang="en-GB" dirty="0"/>
            </a:p>
          </p:txBody>
        </p:sp>
        <p:sp>
          <p:nvSpPr>
            <p:cNvPr id="9" name="Rectangle 8">
              <a:extLst>
                <a:ext uri="{FF2B5EF4-FFF2-40B4-BE49-F238E27FC236}">
                  <a16:creationId xmlns:a16="http://schemas.microsoft.com/office/drawing/2014/main" id="{C4C506B3-F730-4E70-A5DE-B669B23F8044}"/>
                </a:ext>
              </a:extLst>
            </p:cNvPr>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80F4EE6-FAB6-4864-874D-87AF20DEDB44}"/>
                </a:ext>
              </a:extLst>
            </p:cNvPr>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2800" dirty="0"/>
                <a:t> </a:t>
              </a:r>
              <a:endParaRPr lang="en-GB" dirty="0"/>
            </a:p>
          </p:txBody>
        </p:sp>
        <p:pic>
          <p:nvPicPr>
            <p:cNvPr id="11" name="Picture 10">
              <a:extLst>
                <a:ext uri="{FF2B5EF4-FFF2-40B4-BE49-F238E27FC236}">
                  <a16:creationId xmlns:a16="http://schemas.microsoft.com/office/drawing/2014/main" id="{6A09BC02-8D70-4B5D-B74B-FEBA4371364B}"/>
                </a:ext>
              </a:extLst>
            </p:cNvPr>
            <p:cNvPicPr>
              <a:picLocks noChangeAspect="1"/>
            </p:cNvPicPr>
            <p:nvPr/>
          </p:nvPicPr>
          <p:blipFill>
            <a:blip r:embed="rId3"/>
            <a:stretch>
              <a:fillRect/>
            </a:stretch>
          </p:blipFill>
          <p:spPr>
            <a:xfrm>
              <a:off x="553093" y="1728060"/>
              <a:ext cx="2219325" cy="1104900"/>
            </a:xfrm>
            <a:prstGeom prst="rect">
              <a:avLst/>
            </a:prstGeom>
          </p:spPr>
        </p:pic>
        <p:sp>
          <p:nvSpPr>
            <p:cNvPr id="12" name="Rectangle 11">
              <a:extLst>
                <a:ext uri="{FF2B5EF4-FFF2-40B4-BE49-F238E27FC236}">
                  <a16:creationId xmlns:a16="http://schemas.microsoft.com/office/drawing/2014/main" id="{5A83C87C-B393-4E2B-9B95-D88BB2BF1387}"/>
                </a:ext>
              </a:extLst>
            </p:cNvPr>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963BC0F6-F04E-49DA-952A-C17CF4BA70A1}"/>
                </a:ext>
              </a:extLst>
            </p:cNvPr>
            <p:cNvSpPr txBox="1"/>
            <p:nvPr/>
          </p:nvSpPr>
          <p:spPr>
            <a:xfrm>
              <a:off x="635485" y="2832960"/>
              <a:ext cx="10429593" cy="707886"/>
            </a:xfrm>
            <a:prstGeom prst="rect">
              <a:avLst/>
            </a:prstGeom>
            <a:noFill/>
          </p:spPr>
          <p:txBody>
            <a:bodyPr wrap="square" rtlCol="0">
              <a:spAutoFit/>
            </a:bodyPr>
            <a:lstStyle/>
            <a:p>
              <a:r>
                <a:rPr lang="en-GB" sz="4000" dirty="0"/>
                <a:t>LO</a:t>
              </a:r>
            </a:p>
          </p:txBody>
        </p:sp>
        <p:pic>
          <p:nvPicPr>
            <p:cNvPr id="14" name="Picture 13">
              <a:extLst>
                <a:ext uri="{FF2B5EF4-FFF2-40B4-BE49-F238E27FC236}">
                  <a16:creationId xmlns:a16="http://schemas.microsoft.com/office/drawing/2014/main" id="{6F9321BF-DAA2-4AEE-AEC4-FFDABBC4D875}"/>
                </a:ext>
              </a:extLst>
            </p:cNvPr>
            <p:cNvPicPr>
              <a:picLocks noChangeAspect="1"/>
            </p:cNvPicPr>
            <p:nvPr/>
          </p:nvPicPr>
          <p:blipFill>
            <a:blip r:embed="rId4"/>
            <a:stretch>
              <a:fillRect/>
            </a:stretch>
          </p:blipFill>
          <p:spPr>
            <a:xfrm>
              <a:off x="4730620" y="5956124"/>
              <a:ext cx="750138" cy="588818"/>
            </a:xfrm>
            <a:prstGeom prst="rect">
              <a:avLst/>
            </a:prstGeom>
          </p:spPr>
        </p:pic>
      </p:grpSp>
      <p:sp>
        <p:nvSpPr>
          <p:cNvPr id="2" name="TextBox 1">
            <a:extLst>
              <a:ext uri="{FF2B5EF4-FFF2-40B4-BE49-F238E27FC236}">
                <a16:creationId xmlns:a16="http://schemas.microsoft.com/office/drawing/2014/main" id="{54B221C7-8C16-44D6-B6C5-FA78BCBC1422}"/>
              </a:ext>
            </a:extLst>
          </p:cNvPr>
          <p:cNvSpPr txBox="1"/>
          <p:nvPr/>
        </p:nvSpPr>
        <p:spPr>
          <a:xfrm>
            <a:off x="1471612" y="222474"/>
            <a:ext cx="4868691" cy="369332"/>
          </a:xfrm>
          <a:prstGeom prst="rect">
            <a:avLst/>
          </a:prstGeom>
          <a:noFill/>
        </p:spPr>
        <p:txBody>
          <a:bodyPr wrap="square" rtlCol="0">
            <a:spAutoFit/>
          </a:bodyPr>
          <a:lstStyle/>
          <a:p>
            <a:r>
              <a:rPr lang="en-GB" dirty="0"/>
              <a:t>Friday 15</a:t>
            </a:r>
            <a:r>
              <a:rPr lang="en-GB" baseline="30000" dirty="0"/>
              <a:t>th</a:t>
            </a:r>
            <a:r>
              <a:rPr lang="en-GB" dirty="0"/>
              <a:t> January</a:t>
            </a:r>
          </a:p>
        </p:txBody>
      </p:sp>
      <p:sp>
        <p:nvSpPr>
          <p:cNvPr id="3" name="TextBox 2">
            <a:extLst>
              <a:ext uri="{FF2B5EF4-FFF2-40B4-BE49-F238E27FC236}">
                <a16:creationId xmlns:a16="http://schemas.microsoft.com/office/drawing/2014/main" id="{2A160F6E-AF5D-4E74-B952-28652E2A754E}"/>
              </a:ext>
            </a:extLst>
          </p:cNvPr>
          <p:cNvSpPr txBox="1"/>
          <p:nvPr/>
        </p:nvSpPr>
        <p:spPr>
          <a:xfrm>
            <a:off x="1369003" y="2969912"/>
            <a:ext cx="5657850" cy="830997"/>
          </a:xfrm>
          <a:prstGeom prst="rect">
            <a:avLst/>
          </a:prstGeom>
          <a:noFill/>
        </p:spPr>
        <p:txBody>
          <a:bodyPr wrap="square" rtlCol="0">
            <a:spAutoFit/>
          </a:bodyPr>
          <a:lstStyle/>
          <a:p>
            <a:r>
              <a:rPr lang="en-GB" sz="2400" dirty="0"/>
              <a:t>To be able to follow a playdough recipe and make circular models with it</a:t>
            </a:r>
          </a:p>
        </p:txBody>
      </p:sp>
    </p:spTree>
    <p:extLst>
      <p:ext uri="{BB962C8B-B14F-4D97-AF65-F5344CB8AC3E}">
        <p14:creationId xmlns:p14="http://schemas.microsoft.com/office/powerpoint/2010/main" val="400708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BD5015-290F-4C2F-BC0E-5D89A97FBF2A}"/>
              </a:ext>
            </a:extLst>
          </p:cNvPr>
          <p:cNvSpPr txBox="1"/>
          <p:nvPr/>
        </p:nvSpPr>
        <p:spPr>
          <a:xfrm>
            <a:off x="481012" y="319117"/>
            <a:ext cx="4829175" cy="1015663"/>
          </a:xfrm>
          <a:prstGeom prst="rect">
            <a:avLst/>
          </a:prstGeom>
          <a:noFill/>
        </p:spPr>
        <p:txBody>
          <a:bodyPr wrap="square" lIns="91440" tIns="45720" rIns="91440" bIns="45720" rtlCol="0" anchor="t">
            <a:spAutoFit/>
          </a:bodyPr>
          <a:lstStyle/>
          <a:p>
            <a:r>
              <a:rPr lang="en-GB" sz="2000" dirty="0"/>
              <a:t>Today, we are going to get messy and make some playdough. </a:t>
            </a:r>
          </a:p>
          <a:p>
            <a:r>
              <a:rPr lang="en-GB" sz="2000" dirty="0"/>
              <a:t>Follow this simple recipe with your adult.</a:t>
            </a:r>
          </a:p>
        </p:txBody>
      </p:sp>
      <p:pic>
        <p:nvPicPr>
          <p:cNvPr id="5" name="Picture 4">
            <a:extLst>
              <a:ext uri="{FF2B5EF4-FFF2-40B4-BE49-F238E27FC236}">
                <a16:creationId xmlns:a16="http://schemas.microsoft.com/office/drawing/2014/main" id="{ABC29D22-5E0C-4963-B834-67AA9079D06B}"/>
              </a:ext>
            </a:extLst>
          </p:cNvPr>
          <p:cNvPicPr>
            <a:picLocks noChangeAspect="1"/>
          </p:cNvPicPr>
          <p:nvPr/>
        </p:nvPicPr>
        <p:blipFill>
          <a:blip r:embed="rId2"/>
          <a:stretch>
            <a:fillRect/>
          </a:stretch>
        </p:blipFill>
        <p:spPr>
          <a:xfrm>
            <a:off x="3449911" y="1576241"/>
            <a:ext cx="7430525" cy="4936891"/>
          </a:xfrm>
          <a:prstGeom prst="rect">
            <a:avLst/>
          </a:prstGeom>
        </p:spPr>
      </p:pic>
    </p:spTree>
    <p:extLst>
      <p:ext uri="{BB962C8B-B14F-4D97-AF65-F5344CB8AC3E}">
        <p14:creationId xmlns:p14="http://schemas.microsoft.com/office/powerpoint/2010/main" val="56779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BD5015-290F-4C2F-BC0E-5D89A97FBF2A}"/>
              </a:ext>
            </a:extLst>
          </p:cNvPr>
          <p:cNvSpPr txBox="1"/>
          <p:nvPr/>
        </p:nvSpPr>
        <p:spPr>
          <a:xfrm>
            <a:off x="481012" y="319117"/>
            <a:ext cx="4829175" cy="5940088"/>
          </a:xfrm>
          <a:prstGeom prst="rect">
            <a:avLst/>
          </a:prstGeom>
          <a:noFill/>
        </p:spPr>
        <p:txBody>
          <a:bodyPr wrap="square" lIns="91440" tIns="45720" rIns="91440" bIns="45720" rtlCol="0" anchor="t">
            <a:spAutoFit/>
          </a:bodyPr>
          <a:lstStyle/>
          <a:p>
            <a:r>
              <a:rPr lang="en-GB" sz="2000" dirty="0"/>
              <a:t>Now, you have made your playdough, </a:t>
            </a:r>
          </a:p>
          <a:p>
            <a:endParaRPr lang="en-GB" sz="2000" dirty="0"/>
          </a:p>
          <a:p>
            <a:r>
              <a:rPr lang="en-GB" sz="2000" dirty="0"/>
              <a:t>Can you make a ball with it?</a:t>
            </a:r>
          </a:p>
          <a:p>
            <a:endParaRPr lang="en-GB" sz="2000" dirty="0"/>
          </a:p>
          <a:p>
            <a:r>
              <a:rPr lang="en-GB" sz="2000" dirty="0"/>
              <a:t>Can you make a circle?</a:t>
            </a:r>
          </a:p>
          <a:p>
            <a:endParaRPr lang="en-GB" sz="2000" dirty="0"/>
          </a:p>
          <a:p>
            <a:r>
              <a:rPr lang="en-GB" sz="2000" dirty="0"/>
              <a:t>Looking at the teddy bear we made earlier in the week can you copy this with your playdough?</a:t>
            </a:r>
          </a:p>
          <a:p>
            <a:endParaRPr lang="en-GB" sz="2000" dirty="0"/>
          </a:p>
          <a:p>
            <a:endParaRPr lang="en-GB" sz="2000" dirty="0"/>
          </a:p>
          <a:p>
            <a:r>
              <a:rPr lang="en-GB" sz="2000" dirty="0"/>
              <a:t>What other objects can you make from circles of playdough?</a:t>
            </a:r>
          </a:p>
          <a:p>
            <a:endParaRPr lang="en-GB" sz="2000" dirty="0"/>
          </a:p>
          <a:p>
            <a:endParaRPr lang="en-GB" sz="2000" dirty="0"/>
          </a:p>
          <a:p>
            <a:endParaRPr lang="en-GB" sz="2000" dirty="0"/>
          </a:p>
          <a:p>
            <a:endParaRPr lang="en-GB" sz="2000" dirty="0"/>
          </a:p>
          <a:p>
            <a:r>
              <a:rPr lang="en-GB" sz="2000" dirty="0">
                <a:solidFill>
                  <a:srgbClr val="FF0000"/>
                </a:solidFill>
              </a:rPr>
              <a:t>I cannot wait to see what creations you make with circles!</a:t>
            </a:r>
          </a:p>
        </p:txBody>
      </p:sp>
      <p:pic>
        <p:nvPicPr>
          <p:cNvPr id="5" name="Picture 4">
            <a:extLst>
              <a:ext uri="{FF2B5EF4-FFF2-40B4-BE49-F238E27FC236}">
                <a16:creationId xmlns:a16="http://schemas.microsoft.com/office/drawing/2014/main" id="{10024841-A41D-4CAD-A84C-1B01CBD929EC}"/>
              </a:ext>
            </a:extLst>
          </p:cNvPr>
          <p:cNvPicPr>
            <a:picLocks noChangeAspect="1"/>
          </p:cNvPicPr>
          <p:nvPr/>
        </p:nvPicPr>
        <p:blipFill>
          <a:blip r:embed="rId2"/>
          <a:stretch>
            <a:fillRect/>
          </a:stretch>
        </p:blipFill>
        <p:spPr>
          <a:xfrm>
            <a:off x="5903061" y="254599"/>
            <a:ext cx="2659048" cy="3615541"/>
          </a:xfrm>
          <a:prstGeom prst="rect">
            <a:avLst/>
          </a:prstGeom>
        </p:spPr>
      </p:pic>
      <p:sp>
        <p:nvSpPr>
          <p:cNvPr id="6" name="TextBox 5">
            <a:extLst>
              <a:ext uri="{FF2B5EF4-FFF2-40B4-BE49-F238E27FC236}">
                <a16:creationId xmlns:a16="http://schemas.microsoft.com/office/drawing/2014/main" id="{1A33D158-BA16-417E-8F0E-A01C1C6C9F3F}"/>
              </a:ext>
            </a:extLst>
          </p:cNvPr>
          <p:cNvSpPr txBox="1"/>
          <p:nvPr/>
        </p:nvSpPr>
        <p:spPr>
          <a:xfrm>
            <a:off x="7757970" y="4331854"/>
            <a:ext cx="4357688" cy="23567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https://www.google.co.uk/url?sa=t&amp;rct=j&amp;q=&amp;esrc=s&amp;source=video&amp;cd=&amp;cad=rja&amp;uact=8&amp;ved=2ahUKEwjyhKLj_YzuAhUi4YUKHbOYAuQQtwIwBXoECAQQAg&amp;url=https%3A%2F%2Fwww.youtube.com%2Fwatch%3Fv%3Dsp-BCugu8EQ&amp;usg=AOvVaw2d8r1Lxay6Ql1lDgV4q0Yj</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068CF1DD-72EE-4190-AE03-13A45B8DBA3C}"/>
              </a:ext>
            </a:extLst>
          </p:cNvPr>
          <p:cNvSpPr/>
          <p:nvPr/>
        </p:nvSpPr>
        <p:spPr>
          <a:xfrm>
            <a:off x="9254100" y="1436517"/>
            <a:ext cx="2085975" cy="1985962"/>
          </a:xfrm>
          <a:prstGeom prst="ellipse">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Here is a link to watch to help make your teddy!</a:t>
            </a:r>
          </a:p>
        </p:txBody>
      </p:sp>
      <p:sp>
        <p:nvSpPr>
          <p:cNvPr id="8" name="Arrow: Down 7">
            <a:extLst>
              <a:ext uri="{FF2B5EF4-FFF2-40B4-BE49-F238E27FC236}">
                <a16:creationId xmlns:a16="http://schemas.microsoft.com/office/drawing/2014/main" id="{0426969B-6AC3-4635-8188-E66F149A478B}"/>
              </a:ext>
            </a:extLst>
          </p:cNvPr>
          <p:cNvSpPr/>
          <p:nvPr/>
        </p:nvSpPr>
        <p:spPr>
          <a:xfrm>
            <a:off x="10073251" y="3422479"/>
            <a:ext cx="447675" cy="895321"/>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573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4F5025-9C95-472E-A761-101490CEE5F2}"/>
              </a:ext>
            </a:extLst>
          </p:cNvPr>
          <p:cNvSpPr txBox="1"/>
          <p:nvPr/>
        </p:nvSpPr>
        <p:spPr>
          <a:xfrm>
            <a:off x="484250" y="205839"/>
            <a:ext cx="6596006" cy="6063198"/>
          </a:xfrm>
          <a:prstGeom prst="rect">
            <a:avLst/>
          </a:prstGeom>
          <a:noFill/>
        </p:spPr>
        <p:txBody>
          <a:bodyPr wrap="square" lIns="91440" tIns="45720" rIns="91440" bIns="45720" rtlCol="0" anchor="t">
            <a:spAutoFit/>
          </a:bodyPr>
          <a:lstStyle/>
          <a:p>
            <a:r>
              <a:rPr lang="en-GB" sz="3200" dirty="0"/>
              <a:t>Today we are going to be looking how to use tools for a purpose. First, we are going to use a pencil.</a:t>
            </a:r>
          </a:p>
          <a:p>
            <a:endParaRPr lang="en-GB" sz="3200" dirty="0"/>
          </a:p>
          <a:p>
            <a:endParaRPr lang="en-GB" sz="3200" dirty="0"/>
          </a:p>
          <a:p>
            <a:r>
              <a:rPr lang="en-GB" sz="3200" dirty="0"/>
              <a:t>Using a pencil to see if you can trace the dotted line.</a:t>
            </a:r>
          </a:p>
          <a:p>
            <a:endParaRPr lang="en-GB" sz="3200" dirty="0"/>
          </a:p>
          <a:p>
            <a:endParaRPr lang="en-GB" sz="3200" dirty="0"/>
          </a:p>
          <a:p>
            <a:endParaRPr lang="en-GB" sz="3200" dirty="0"/>
          </a:p>
          <a:p>
            <a:r>
              <a:rPr lang="en-GB" sz="3200" dirty="0"/>
              <a:t>Now try different sizes…</a:t>
            </a:r>
          </a:p>
          <a:p>
            <a:endParaRPr lang="en-GB" dirty="0"/>
          </a:p>
          <a:p>
            <a:endParaRPr lang="en-GB" dirty="0"/>
          </a:p>
        </p:txBody>
      </p:sp>
      <p:pic>
        <p:nvPicPr>
          <p:cNvPr id="3" name="Picture 2">
            <a:extLst>
              <a:ext uri="{FF2B5EF4-FFF2-40B4-BE49-F238E27FC236}">
                <a16:creationId xmlns:a16="http://schemas.microsoft.com/office/drawing/2014/main" id="{FC1F03F4-044B-41E6-BEBC-E2FAEF92E608}"/>
              </a:ext>
            </a:extLst>
          </p:cNvPr>
          <p:cNvPicPr>
            <a:picLocks noChangeAspect="1"/>
          </p:cNvPicPr>
          <p:nvPr/>
        </p:nvPicPr>
        <p:blipFill>
          <a:blip r:embed="rId2"/>
          <a:stretch>
            <a:fillRect/>
          </a:stretch>
        </p:blipFill>
        <p:spPr>
          <a:xfrm>
            <a:off x="10109499" y="3204352"/>
            <a:ext cx="1895475" cy="1895475"/>
          </a:xfrm>
          <a:prstGeom prst="rect">
            <a:avLst/>
          </a:prstGeom>
        </p:spPr>
      </p:pic>
      <p:pic>
        <p:nvPicPr>
          <p:cNvPr id="5" name="Picture 4" descr="Shape, circle&#10;&#10;Description automatically generated">
            <a:extLst>
              <a:ext uri="{FF2B5EF4-FFF2-40B4-BE49-F238E27FC236}">
                <a16:creationId xmlns:a16="http://schemas.microsoft.com/office/drawing/2014/main" id="{AED6A1DD-8FC4-4684-A968-C23A90118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187" y="3204352"/>
            <a:ext cx="1895475" cy="1895475"/>
          </a:xfrm>
          <a:prstGeom prst="rect">
            <a:avLst/>
          </a:prstGeom>
        </p:spPr>
      </p:pic>
      <p:pic>
        <p:nvPicPr>
          <p:cNvPr id="7" name="Picture 6" descr="Shape, circle&#10;&#10;Description automatically generated">
            <a:extLst>
              <a:ext uri="{FF2B5EF4-FFF2-40B4-BE49-F238E27FC236}">
                <a16:creationId xmlns:a16="http://schemas.microsoft.com/office/drawing/2014/main" id="{6E70CE93-1ADF-49EF-9B40-05BBF2089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1108" y="5230089"/>
            <a:ext cx="1214438" cy="1214438"/>
          </a:xfrm>
          <a:prstGeom prst="rect">
            <a:avLst/>
          </a:prstGeom>
        </p:spPr>
      </p:pic>
      <p:pic>
        <p:nvPicPr>
          <p:cNvPr id="9" name="Picture 8" descr="Shape, circle&#10;&#10;Description automatically generated">
            <a:extLst>
              <a:ext uri="{FF2B5EF4-FFF2-40B4-BE49-F238E27FC236}">
                <a16:creationId xmlns:a16="http://schemas.microsoft.com/office/drawing/2014/main" id="{3DF703E9-A60E-423A-9256-76FAE61415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5477" y="5776189"/>
            <a:ext cx="668338" cy="668338"/>
          </a:xfrm>
          <a:prstGeom prst="rect">
            <a:avLst/>
          </a:prstGeom>
        </p:spPr>
      </p:pic>
      <p:pic>
        <p:nvPicPr>
          <p:cNvPr id="11" name="Picture 10">
            <a:extLst>
              <a:ext uri="{FF2B5EF4-FFF2-40B4-BE49-F238E27FC236}">
                <a16:creationId xmlns:a16="http://schemas.microsoft.com/office/drawing/2014/main" id="{A8424722-EFB5-4A78-9ADF-138CBCFD9646}"/>
              </a:ext>
            </a:extLst>
          </p:cNvPr>
          <p:cNvPicPr>
            <a:picLocks noChangeAspect="1"/>
          </p:cNvPicPr>
          <p:nvPr/>
        </p:nvPicPr>
        <p:blipFill>
          <a:blip r:embed="rId2"/>
          <a:stretch>
            <a:fillRect/>
          </a:stretch>
        </p:blipFill>
        <p:spPr>
          <a:xfrm>
            <a:off x="8527460" y="379079"/>
            <a:ext cx="2668921" cy="2668921"/>
          </a:xfrm>
          <a:prstGeom prst="rect">
            <a:avLst/>
          </a:prstGeom>
        </p:spPr>
      </p:pic>
      <p:pic>
        <p:nvPicPr>
          <p:cNvPr id="12" name="Picture 11">
            <a:extLst>
              <a:ext uri="{FF2B5EF4-FFF2-40B4-BE49-F238E27FC236}">
                <a16:creationId xmlns:a16="http://schemas.microsoft.com/office/drawing/2014/main" id="{630C9421-3B33-49BE-91FC-21BD99EC63F3}"/>
              </a:ext>
            </a:extLst>
          </p:cNvPr>
          <p:cNvPicPr>
            <a:picLocks noChangeAspect="1"/>
          </p:cNvPicPr>
          <p:nvPr/>
        </p:nvPicPr>
        <p:blipFill>
          <a:blip r:embed="rId4"/>
          <a:stretch>
            <a:fillRect/>
          </a:stretch>
        </p:blipFill>
        <p:spPr>
          <a:xfrm>
            <a:off x="7896499" y="5837308"/>
            <a:ext cx="664522" cy="670618"/>
          </a:xfrm>
          <a:prstGeom prst="rect">
            <a:avLst/>
          </a:prstGeom>
        </p:spPr>
      </p:pic>
      <p:pic>
        <p:nvPicPr>
          <p:cNvPr id="13" name="Picture 12">
            <a:extLst>
              <a:ext uri="{FF2B5EF4-FFF2-40B4-BE49-F238E27FC236}">
                <a16:creationId xmlns:a16="http://schemas.microsoft.com/office/drawing/2014/main" id="{32CF8299-35D9-4CBC-B0D4-09A1BB8630F4}"/>
              </a:ext>
            </a:extLst>
          </p:cNvPr>
          <p:cNvPicPr>
            <a:picLocks noChangeAspect="1"/>
          </p:cNvPicPr>
          <p:nvPr/>
        </p:nvPicPr>
        <p:blipFill>
          <a:blip r:embed="rId4"/>
          <a:stretch>
            <a:fillRect/>
          </a:stretch>
        </p:blipFill>
        <p:spPr>
          <a:xfrm>
            <a:off x="4234885" y="3237438"/>
            <a:ext cx="906338" cy="914652"/>
          </a:xfrm>
          <a:prstGeom prst="rect">
            <a:avLst/>
          </a:prstGeom>
        </p:spPr>
      </p:pic>
    </p:spTree>
    <p:extLst>
      <p:ext uri="{BB962C8B-B14F-4D97-AF65-F5344CB8AC3E}">
        <p14:creationId xmlns:p14="http://schemas.microsoft.com/office/powerpoint/2010/main" val="101045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2BA47E-D8BB-482B-A317-BB7B68258CB4}"/>
              </a:ext>
            </a:extLst>
          </p:cNvPr>
          <p:cNvSpPr txBox="1"/>
          <p:nvPr/>
        </p:nvSpPr>
        <p:spPr>
          <a:xfrm>
            <a:off x="435654" y="354097"/>
            <a:ext cx="4827181" cy="1938992"/>
          </a:xfrm>
          <a:prstGeom prst="rect">
            <a:avLst/>
          </a:prstGeom>
          <a:noFill/>
        </p:spPr>
        <p:txBody>
          <a:bodyPr wrap="square" rtlCol="0">
            <a:spAutoFit/>
          </a:bodyPr>
          <a:lstStyle/>
          <a:p>
            <a:r>
              <a:rPr lang="en-GB" sz="2400" dirty="0"/>
              <a:t>Now we are going to see if we can follow the circle using a paintbrush. Using whatever colour paint you have at home have a go at making circles.</a:t>
            </a:r>
          </a:p>
        </p:txBody>
      </p:sp>
      <p:pic>
        <p:nvPicPr>
          <p:cNvPr id="6" name="Picture 5">
            <a:extLst>
              <a:ext uri="{FF2B5EF4-FFF2-40B4-BE49-F238E27FC236}">
                <a16:creationId xmlns:a16="http://schemas.microsoft.com/office/drawing/2014/main" id="{EBFE614A-CAA1-4D9B-982B-299AA1DD6867}"/>
              </a:ext>
            </a:extLst>
          </p:cNvPr>
          <p:cNvPicPr>
            <a:picLocks noChangeAspect="1"/>
          </p:cNvPicPr>
          <p:nvPr/>
        </p:nvPicPr>
        <p:blipFill>
          <a:blip r:embed="rId2"/>
          <a:stretch>
            <a:fillRect/>
          </a:stretch>
        </p:blipFill>
        <p:spPr>
          <a:xfrm>
            <a:off x="8024540" y="235556"/>
            <a:ext cx="2605360" cy="2605360"/>
          </a:xfrm>
          <a:prstGeom prst="rect">
            <a:avLst/>
          </a:prstGeom>
        </p:spPr>
      </p:pic>
      <p:pic>
        <p:nvPicPr>
          <p:cNvPr id="7" name="Picture 6">
            <a:extLst>
              <a:ext uri="{FF2B5EF4-FFF2-40B4-BE49-F238E27FC236}">
                <a16:creationId xmlns:a16="http://schemas.microsoft.com/office/drawing/2014/main" id="{6A042FD1-7710-4F8C-BBBF-AAEFBCCAF054}"/>
              </a:ext>
            </a:extLst>
          </p:cNvPr>
          <p:cNvPicPr>
            <a:picLocks noChangeAspect="1"/>
          </p:cNvPicPr>
          <p:nvPr/>
        </p:nvPicPr>
        <p:blipFill>
          <a:blip r:embed="rId2"/>
          <a:stretch>
            <a:fillRect/>
          </a:stretch>
        </p:blipFill>
        <p:spPr>
          <a:xfrm>
            <a:off x="5661899" y="718865"/>
            <a:ext cx="1896020" cy="1896020"/>
          </a:xfrm>
          <a:prstGeom prst="rect">
            <a:avLst/>
          </a:prstGeom>
        </p:spPr>
      </p:pic>
      <p:pic>
        <p:nvPicPr>
          <p:cNvPr id="8" name="Picture 7">
            <a:extLst>
              <a:ext uri="{FF2B5EF4-FFF2-40B4-BE49-F238E27FC236}">
                <a16:creationId xmlns:a16="http://schemas.microsoft.com/office/drawing/2014/main" id="{080BC335-DABC-41BE-9B8F-FE42BDDC539D}"/>
              </a:ext>
            </a:extLst>
          </p:cNvPr>
          <p:cNvPicPr>
            <a:picLocks noChangeAspect="1"/>
          </p:cNvPicPr>
          <p:nvPr/>
        </p:nvPicPr>
        <p:blipFill>
          <a:blip r:embed="rId2"/>
          <a:stretch>
            <a:fillRect/>
          </a:stretch>
        </p:blipFill>
        <p:spPr>
          <a:xfrm>
            <a:off x="9243740" y="3190874"/>
            <a:ext cx="1376635" cy="1376635"/>
          </a:xfrm>
          <a:prstGeom prst="rect">
            <a:avLst/>
          </a:prstGeom>
        </p:spPr>
      </p:pic>
      <p:pic>
        <p:nvPicPr>
          <p:cNvPr id="9" name="Picture 8">
            <a:extLst>
              <a:ext uri="{FF2B5EF4-FFF2-40B4-BE49-F238E27FC236}">
                <a16:creationId xmlns:a16="http://schemas.microsoft.com/office/drawing/2014/main" id="{72EEF6A0-2552-4261-B900-4B97907E4035}"/>
              </a:ext>
            </a:extLst>
          </p:cNvPr>
          <p:cNvPicPr>
            <a:picLocks noChangeAspect="1"/>
          </p:cNvPicPr>
          <p:nvPr/>
        </p:nvPicPr>
        <p:blipFill>
          <a:blip r:embed="rId2"/>
          <a:stretch>
            <a:fillRect/>
          </a:stretch>
        </p:blipFill>
        <p:spPr>
          <a:xfrm>
            <a:off x="7062074" y="2663549"/>
            <a:ext cx="1382111" cy="1382111"/>
          </a:xfrm>
          <a:prstGeom prst="rect">
            <a:avLst/>
          </a:prstGeom>
        </p:spPr>
      </p:pic>
      <p:pic>
        <p:nvPicPr>
          <p:cNvPr id="10" name="Picture 9">
            <a:extLst>
              <a:ext uri="{FF2B5EF4-FFF2-40B4-BE49-F238E27FC236}">
                <a16:creationId xmlns:a16="http://schemas.microsoft.com/office/drawing/2014/main" id="{98AC9573-CEB2-40BA-A949-B2F34C98B05B}"/>
              </a:ext>
            </a:extLst>
          </p:cNvPr>
          <p:cNvPicPr>
            <a:picLocks noChangeAspect="1"/>
          </p:cNvPicPr>
          <p:nvPr/>
        </p:nvPicPr>
        <p:blipFill>
          <a:blip r:embed="rId3"/>
          <a:stretch>
            <a:fillRect/>
          </a:stretch>
        </p:blipFill>
        <p:spPr>
          <a:xfrm>
            <a:off x="6062390" y="4144551"/>
            <a:ext cx="1895475" cy="1895475"/>
          </a:xfrm>
          <a:prstGeom prst="rect">
            <a:avLst/>
          </a:prstGeom>
        </p:spPr>
      </p:pic>
      <p:pic>
        <p:nvPicPr>
          <p:cNvPr id="11" name="Picture 10">
            <a:extLst>
              <a:ext uri="{FF2B5EF4-FFF2-40B4-BE49-F238E27FC236}">
                <a16:creationId xmlns:a16="http://schemas.microsoft.com/office/drawing/2014/main" id="{87AB5084-E7AE-4718-9457-9EDDE28B8762}"/>
              </a:ext>
            </a:extLst>
          </p:cNvPr>
          <p:cNvPicPr>
            <a:picLocks noChangeAspect="1"/>
          </p:cNvPicPr>
          <p:nvPr/>
        </p:nvPicPr>
        <p:blipFill>
          <a:blip r:embed="rId3"/>
          <a:stretch>
            <a:fillRect/>
          </a:stretch>
        </p:blipFill>
        <p:spPr>
          <a:xfrm>
            <a:off x="1635052" y="2753617"/>
            <a:ext cx="3627783" cy="3627783"/>
          </a:xfrm>
          <a:prstGeom prst="rect">
            <a:avLst/>
          </a:prstGeom>
        </p:spPr>
      </p:pic>
      <p:pic>
        <p:nvPicPr>
          <p:cNvPr id="12" name="Picture 11">
            <a:extLst>
              <a:ext uri="{FF2B5EF4-FFF2-40B4-BE49-F238E27FC236}">
                <a16:creationId xmlns:a16="http://schemas.microsoft.com/office/drawing/2014/main" id="{79664572-E410-4BD3-B5A1-C9A544157828}"/>
              </a:ext>
            </a:extLst>
          </p:cNvPr>
          <p:cNvPicPr>
            <a:picLocks noChangeAspect="1"/>
          </p:cNvPicPr>
          <p:nvPr/>
        </p:nvPicPr>
        <p:blipFill>
          <a:blip r:embed="rId2"/>
          <a:stretch>
            <a:fillRect/>
          </a:stretch>
        </p:blipFill>
        <p:spPr>
          <a:xfrm>
            <a:off x="8159914" y="4656298"/>
            <a:ext cx="2167651" cy="2167651"/>
          </a:xfrm>
          <a:prstGeom prst="rect">
            <a:avLst/>
          </a:prstGeom>
        </p:spPr>
      </p:pic>
    </p:spTree>
    <p:extLst>
      <p:ext uri="{BB962C8B-B14F-4D97-AF65-F5344CB8AC3E}">
        <p14:creationId xmlns:p14="http://schemas.microsoft.com/office/powerpoint/2010/main" val="176937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D14460-BC3B-4F66-9A4D-213E5B9A0413}"/>
              </a:ext>
            </a:extLst>
          </p:cNvPr>
          <p:cNvSpPr txBox="1"/>
          <p:nvPr/>
        </p:nvSpPr>
        <p:spPr>
          <a:xfrm>
            <a:off x="800099" y="444499"/>
            <a:ext cx="5018809" cy="5262979"/>
          </a:xfrm>
          <a:prstGeom prst="rect">
            <a:avLst/>
          </a:prstGeom>
          <a:noFill/>
        </p:spPr>
        <p:txBody>
          <a:bodyPr wrap="square" lIns="91440" tIns="45720" rIns="91440" bIns="45720" rtlCol="0" anchor="t">
            <a:spAutoFit/>
          </a:bodyPr>
          <a:lstStyle/>
          <a:p>
            <a:r>
              <a:rPr lang="en-GB" sz="2800" dirty="0"/>
              <a:t>Now let's see if we can combine our circles and make a teddy bear! Using a pencil see if you can connect all the circles to make your teddy. Ask a grown-up for help if you need it.</a:t>
            </a:r>
          </a:p>
          <a:p>
            <a:endParaRPr lang="en-GB" sz="2800" dirty="0"/>
          </a:p>
          <a:p>
            <a:endParaRPr lang="en-GB" sz="2800" dirty="0"/>
          </a:p>
          <a:p>
            <a:endParaRPr lang="en-GB" sz="2800" dirty="0"/>
          </a:p>
          <a:p>
            <a:r>
              <a:rPr lang="en-GB" sz="2800" dirty="0"/>
              <a:t>When your done feel free to use your colours/paints and colour it in! </a:t>
            </a:r>
          </a:p>
        </p:txBody>
      </p:sp>
      <p:pic>
        <p:nvPicPr>
          <p:cNvPr id="8" name="Picture 7" descr="Shape, circle&#10;&#10;Description automatically generated">
            <a:extLst>
              <a:ext uri="{FF2B5EF4-FFF2-40B4-BE49-F238E27FC236}">
                <a16:creationId xmlns:a16="http://schemas.microsoft.com/office/drawing/2014/main" id="{F2BB2184-6DFC-474E-BF7B-C7501464E9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4599" y="4309312"/>
            <a:ext cx="582779" cy="582779"/>
          </a:xfrm>
          <a:prstGeom prst="rect">
            <a:avLst/>
          </a:prstGeom>
        </p:spPr>
      </p:pic>
      <p:pic>
        <p:nvPicPr>
          <p:cNvPr id="22" name="Picture 21" descr="Shape, circle&#10;&#10;Description automatically generated">
            <a:extLst>
              <a:ext uri="{FF2B5EF4-FFF2-40B4-BE49-F238E27FC236}">
                <a16:creationId xmlns:a16="http://schemas.microsoft.com/office/drawing/2014/main" id="{1234F0A0-06E2-47A8-BFAF-971DC719D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7125" y="1409825"/>
            <a:ext cx="847474" cy="847474"/>
          </a:xfrm>
          <a:prstGeom prst="rect">
            <a:avLst/>
          </a:prstGeom>
        </p:spPr>
      </p:pic>
      <p:pic>
        <p:nvPicPr>
          <p:cNvPr id="28" name="Picture 27">
            <a:extLst>
              <a:ext uri="{FF2B5EF4-FFF2-40B4-BE49-F238E27FC236}">
                <a16:creationId xmlns:a16="http://schemas.microsoft.com/office/drawing/2014/main" id="{306B3CD8-6239-465C-8561-D327CC8C2737}"/>
              </a:ext>
            </a:extLst>
          </p:cNvPr>
          <p:cNvPicPr>
            <a:picLocks noChangeAspect="1"/>
          </p:cNvPicPr>
          <p:nvPr/>
        </p:nvPicPr>
        <p:blipFill>
          <a:blip r:embed="rId3"/>
          <a:stretch>
            <a:fillRect/>
          </a:stretch>
        </p:blipFill>
        <p:spPr>
          <a:xfrm>
            <a:off x="8407400" y="2164439"/>
            <a:ext cx="365792" cy="359695"/>
          </a:xfrm>
          <a:prstGeom prst="rect">
            <a:avLst/>
          </a:prstGeom>
        </p:spPr>
      </p:pic>
      <p:pic>
        <p:nvPicPr>
          <p:cNvPr id="17" name="Picture 16" descr="Shape, circle&#10;&#10;Description automatically generated">
            <a:extLst>
              <a:ext uri="{FF2B5EF4-FFF2-40B4-BE49-F238E27FC236}">
                <a16:creationId xmlns:a16="http://schemas.microsoft.com/office/drawing/2014/main" id="{F2BB2184-6DFC-474E-BF7B-C7501464E9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1653" y="3436424"/>
            <a:ext cx="582779" cy="582779"/>
          </a:xfrm>
          <a:prstGeom prst="rect">
            <a:avLst/>
          </a:prstGeom>
        </p:spPr>
      </p:pic>
      <p:pic>
        <p:nvPicPr>
          <p:cNvPr id="19" name="Picture 18" descr="Shape, circle&#10;&#10;Description automatically generated">
            <a:extLst>
              <a:ext uri="{FF2B5EF4-FFF2-40B4-BE49-F238E27FC236}">
                <a16:creationId xmlns:a16="http://schemas.microsoft.com/office/drawing/2014/main" id="{36CD9669-47CD-4CE0-8418-A676956F6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2385" y="4575287"/>
            <a:ext cx="1052011" cy="1052011"/>
          </a:xfrm>
          <a:prstGeom prst="rect">
            <a:avLst/>
          </a:prstGeom>
        </p:spPr>
      </p:pic>
      <p:pic>
        <p:nvPicPr>
          <p:cNvPr id="21" name="Picture 20" descr="Shape, circle&#10;&#10;Description automatically generated">
            <a:extLst>
              <a:ext uri="{FF2B5EF4-FFF2-40B4-BE49-F238E27FC236}">
                <a16:creationId xmlns:a16="http://schemas.microsoft.com/office/drawing/2014/main" id="{0096D5CD-8E62-4233-BF77-866DE82207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236716" y="563005"/>
            <a:ext cx="795338" cy="795338"/>
          </a:xfrm>
          <a:prstGeom prst="rect">
            <a:avLst/>
          </a:prstGeom>
        </p:spPr>
      </p:pic>
      <p:pic>
        <p:nvPicPr>
          <p:cNvPr id="27" name="Picture 26" descr="Shape, circle&#10;&#10;Description automatically generated">
            <a:extLst>
              <a:ext uri="{FF2B5EF4-FFF2-40B4-BE49-F238E27FC236}">
                <a16:creationId xmlns:a16="http://schemas.microsoft.com/office/drawing/2014/main" id="{468EAACF-3E40-44D0-8DE3-9EBD6EBEB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7216" y="2856149"/>
            <a:ext cx="1895475" cy="1895475"/>
          </a:xfrm>
          <a:prstGeom prst="rect">
            <a:avLst/>
          </a:prstGeom>
        </p:spPr>
      </p:pic>
      <p:pic>
        <p:nvPicPr>
          <p:cNvPr id="29" name="Picture 28" descr="Shape, circle&#10;&#10;Description automatically generated">
            <a:extLst>
              <a:ext uri="{FF2B5EF4-FFF2-40B4-BE49-F238E27FC236}">
                <a16:creationId xmlns:a16="http://schemas.microsoft.com/office/drawing/2014/main" id="{23212E27-0D8C-4B6D-ABA0-8324C73C6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916" y="960674"/>
            <a:ext cx="1895475" cy="1895475"/>
          </a:xfrm>
          <a:prstGeom prst="rect">
            <a:avLst/>
          </a:prstGeom>
        </p:spPr>
      </p:pic>
      <p:pic>
        <p:nvPicPr>
          <p:cNvPr id="30" name="Picture 29" descr="Shape, circle&#10;&#10;Description automatically generated">
            <a:extLst>
              <a:ext uri="{FF2B5EF4-FFF2-40B4-BE49-F238E27FC236}">
                <a16:creationId xmlns:a16="http://schemas.microsoft.com/office/drawing/2014/main" id="{1234F0A0-06E2-47A8-BFAF-971DC719D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179" y="536937"/>
            <a:ext cx="847474" cy="847474"/>
          </a:xfrm>
          <a:prstGeom prst="rect">
            <a:avLst/>
          </a:prstGeom>
        </p:spPr>
      </p:pic>
      <p:pic>
        <p:nvPicPr>
          <p:cNvPr id="31" name="Picture 30">
            <a:extLst>
              <a:ext uri="{FF2B5EF4-FFF2-40B4-BE49-F238E27FC236}">
                <a16:creationId xmlns:a16="http://schemas.microsoft.com/office/drawing/2014/main" id="{515763B2-EA57-4227-BE95-AC7D743C3E06}"/>
              </a:ext>
            </a:extLst>
          </p:cNvPr>
          <p:cNvPicPr>
            <a:picLocks noChangeAspect="1"/>
          </p:cNvPicPr>
          <p:nvPr/>
        </p:nvPicPr>
        <p:blipFill>
          <a:blip r:embed="rId4"/>
          <a:stretch>
            <a:fillRect/>
          </a:stretch>
        </p:blipFill>
        <p:spPr>
          <a:xfrm>
            <a:off x="8843015" y="1626156"/>
            <a:ext cx="664522" cy="664522"/>
          </a:xfrm>
          <a:prstGeom prst="rect">
            <a:avLst/>
          </a:prstGeom>
        </p:spPr>
      </p:pic>
      <p:pic>
        <p:nvPicPr>
          <p:cNvPr id="32" name="Picture 31">
            <a:extLst>
              <a:ext uri="{FF2B5EF4-FFF2-40B4-BE49-F238E27FC236}">
                <a16:creationId xmlns:a16="http://schemas.microsoft.com/office/drawing/2014/main" id="{8E259479-C6CB-4726-BA27-2192D4F94F34}"/>
              </a:ext>
            </a:extLst>
          </p:cNvPr>
          <p:cNvPicPr>
            <a:picLocks noChangeAspect="1"/>
          </p:cNvPicPr>
          <p:nvPr/>
        </p:nvPicPr>
        <p:blipFill>
          <a:blip r:embed="rId5"/>
          <a:stretch>
            <a:fillRect/>
          </a:stretch>
        </p:blipFill>
        <p:spPr>
          <a:xfrm>
            <a:off x="7806303" y="3435179"/>
            <a:ext cx="585267" cy="585267"/>
          </a:xfrm>
          <a:prstGeom prst="rect">
            <a:avLst/>
          </a:prstGeom>
        </p:spPr>
      </p:pic>
      <p:pic>
        <p:nvPicPr>
          <p:cNvPr id="33" name="Picture 32">
            <a:extLst>
              <a:ext uri="{FF2B5EF4-FFF2-40B4-BE49-F238E27FC236}">
                <a16:creationId xmlns:a16="http://schemas.microsoft.com/office/drawing/2014/main" id="{E360516B-EDA0-43D8-9755-ED4B4C9A58A6}"/>
              </a:ext>
            </a:extLst>
          </p:cNvPr>
          <p:cNvPicPr>
            <a:picLocks noChangeAspect="1"/>
          </p:cNvPicPr>
          <p:nvPr/>
        </p:nvPicPr>
        <p:blipFill>
          <a:blip r:embed="rId6"/>
          <a:stretch>
            <a:fillRect/>
          </a:stretch>
        </p:blipFill>
        <p:spPr>
          <a:xfrm>
            <a:off x="8212050" y="4665160"/>
            <a:ext cx="1048603" cy="1048603"/>
          </a:xfrm>
          <a:prstGeom prst="rect">
            <a:avLst/>
          </a:prstGeom>
        </p:spPr>
      </p:pic>
    </p:spTree>
    <p:extLst>
      <p:ext uri="{BB962C8B-B14F-4D97-AF65-F5344CB8AC3E}">
        <p14:creationId xmlns:p14="http://schemas.microsoft.com/office/powerpoint/2010/main" val="257089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02DC8DD-2189-4650-ABB7-3AF953D8C25F}"/>
              </a:ext>
            </a:extLst>
          </p:cNvPr>
          <p:cNvGrpSpPr/>
          <p:nvPr/>
        </p:nvGrpSpPr>
        <p:grpSpPr>
          <a:xfrm>
            <a:off x="107092" y="90616"/>
            <a:ext cx="11977816" cy="6647935"/>
            <a:chOff x="107092" y="90616"/>
            <a:chExt cx="11977816" cy="6647935"/>
          </a:xfrm>
        </p:grpSpPr>
        <p:sp>
          <p:nvSpPr>
            <p:cNvPr id="5" name="Rectangle 4">
              <a:extLst>
                <a:ext uri="{FF2B5EF4-FFF2-40B4-BE49-F238E27FC236}">
                  <a16:creationId xmlns:a16="http://schemas.microsoft.com/office/drawing/2014/main" id="{89C51BBE-CA1D-480B-B18C-03A1762B8074}"/>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711FDBB-816C-438F-81C6-106CEAFB4C7B}"/>
                </a:ext>
              </a:extLst>
            </p:cNvPr>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90C11EE-190B-4743-8E17-F13923EEA6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8" name="TextBox 7">
              <a:extLst>
                <a:ext uri="{FF2B5EF4-FFF2-40B4-BE49-F238E27FC236}">
                  <a16:creationId xmlns:a16="http://schemas.microsoft.com/office/drawing/2014/main" id="{604F9051-200B-47BD-891E-ED2ED0E83CB9}"/>
                </a:ext>
              </a:extLst>
            </p:cNvPr>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Art &amp; Design </a:t>
              </a:r>
              <a:endParaRPr lang="en-GB" dirty="0"/>
            </a:p>
          </p:txBody>
        </p:sp>
        <p:sp>
          <p:nvSpPr>
            <p:cNvPr id="9" name="Rectangle 8">
              <a:extLst>
                <a:ext uri="{FF2B5EF4-FFF2-40B4-BE49-F238E27FC236}">
                  <a16:creationId xmlns:a16="http://schemas.microsoft.com/office/drawing/2014/main" id="{C4C506B3-F730-4E70-A5DE-B669B23F8044}"/>
                </a:ext>
              </a:extLst>
            </p:cNvPr>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80F4EE6-FAB6-4864-874D-87AF20DEDB44}"/>
                </a:ext>
              </a:extLst>
            </p:cNvPr>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2800" dirty="0"/>
                <a:t> </a:t>
              </a:r>
              <a:endParaRPr lang="en-GB" dirty="0"/>
            </a:p>
          </p:txBody>
        </p:sp>
        <p:pic>
          <p:nvPicPr>
            <p:cNvPr id="11" name="Picture 10">
              <a:extLst>
                <a:ext uri="{FF2B5EF4-FFF2-40B4-BE49-F238E27FC236}">
                  <a16:creationId xmlns:a16="http://schemas.microsoft.com/office/drawing/2014/main" id="{6A09BC02-8D70-4B5D-B74B-FEBA4371364B}"/>
                </a:ext>
              </a:extLst>
            </p:cNvPr>
            <p:cNvPicPr>
              <a:picLocks noChangeAspect="1"/>
            </p:cNvPicPr>
            <p:nvPr/>
          </p:nvPicPr>
          <p:blipFill>
            <a:blip r:embed="rId3"/>
            <a:stretch>
              <a:fillRect/>
            </a:stretch>
          </p:blipFill>
          <p:spPr>
            <a:xfrm>
              <a:off x="553093" y="1728060"/>
              <a:ext cx="2219325" cy="1104900"/>
            </a:xfrm>
            <a:prstGeom prst="rect">
              <a:avLst/>
            </a:prstGeom>
          </p:spPr>
        </p:pic>
        <p:sp>
          <p:nvSpPr>
            <p:cNvPr id="12" name="Rectangle 11">
              <a:extLst>
                <a:ext uri="{FF2B5EF4-FFF2-40B4-BE49-F238E27FC236}">
                  <a16:creationId xmlns:a16="http://schemas.microsoft.com/office/drawing/2014/main" id="{5A83C87C-B393-4E2B-9B95-D88BB2BF1387}"/>
                </a:ext>
              </a:extLst>
            </p:cNvPr>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63BC0F6-F04E-49DA-952A-C17CF4BA70A1}"/>
                </a:ext>
              </a:extLst>
            </p:cNvPr>
            <p:cNvSpPr txBox="1"/>
            <p:nvPr/>
          </p:nvSpPr>
          <p:spPr>
            <a:xfrm>
              <a:off x="635485" y="2832960"/>
              <a:ext cx="10429593" cy="707886"/>
            </a:xfrm>
            <a:prstGeom prst="rect">
              <a:avLst/>
            </a:prstGeom>
            <a:noFill/>
          </p:spPr>
          <p:txBody>
            <a:bodyPr wrap="square" rtlCol="0">
              <a:spAutoFit/>
            </a:bodyPr>
            <a:lstStyle/>
            <a:p>
              <a:r>
                <a:rPr lang="en-GB" sz="4000" dirty="0"/>
                <a:t>LO</a:t>
              </a:r>
            </a:p>
          </p:txBody>
        </p:sp>
        <p:pic>
          <p:nvPicPr>
            <p:cNvPr id="14" name="Picture 13">
              <a:extLst>
                <a:ext uri="{FF2B5EF4-FFF2-40B4-BE49-F238E27FC236}">
                  <a16:creationId xmlns:a16="http://schemas.microsoft.com/office/drawing/2014/main" id="{6F9321BF-DAA2-4AEE-AEC4-FFDABBC4D875}"/>
                </a:ext>
              </a:extLst>
            </p:cNvPr>
            <p:cNvPicPr>
              <a:picLocks noChangeAspect="1"/>
            </p:cNvPicPr>
            <p:nvPr/>
          </p:nvPicPr>
          <p:blipFill>
            <a:blip r:embed="rId4"/>
            <a:stretch>
              <a:fillRect/>
            </a:stretch>
          </p:blipFill>
          <p:spPr>
            <a:xfrm>
              <a:off x="4730620" y="5956124"/>
              <a:ext cx="750138" cy="588818"/>
            </a:xfrm>
            <a:prstGeom prst="rect">
              <a:avLst/>
            </a:prstGeom>
          </p:spPr>
        </p:pic>
      </p:grpSp>
      <p:sp>
        <p:nvSpPr>
          <p:cNvPr id="2" name="TextBox 1">
            <a:extLst>
              <a:ext uri="{FF2B5EF4-FFF2-40B4-BE49-F238E27FC236}">
                <a16:creationId xmlns:a16="http://schemas.microsoft.com/office/drawing/2014/main" id="{E3B0A55D-841D-46A0-BB2A-48A19A93C1A2}"/>
              </a:ext>
            </a:extLst>
          </p:cNvPr>
          <p:cNvSpPr txBox="1"/>
          <p:nvPr/>
        </p:nvSpPr>
        <p:spPr>
          <a:xfrm>
            <a:off x="1257300" y="222475"/>
            <a:ext cx="4223458" cy="369332"/>
          </a:xfrm>
          <a:prstGeom prst="rect">
            <a:avLst/>
          </a:prstGeom>
          <a:noFill/>
        </p:spPr>
        <p:txBody>
          <a:bodyPr wrap="square" rtlCol="0">
            <a:spAutoFit/>
          </a:bodyPr>
          <a:lstStyle/>
          <a:p>
            <a:r>
              <a:rPr lang="en-GB" dirty="0"/>
              <a:t>Tuesday 12</a:t>
            </a:r>
            <a:r>
              <a:rPr lang="en-GB" baseline="30000" dirty="0"/>
              <a:t>th</a:t>
            </a:r>
            <a:r>
              <a:rPr lang="en-GB" dirty="0"/>
              <a:t> January</a:t>
            </a:r>
          </a:p>
        </p:txBody>
      </p:sp>
      <p:sp>
        <p:nvSpPr>
          <p:cNvPr id="3" name="TextBox 2">
            <a:extLst>
              <a:ext uri="{FF2B5EF4-FFF2-40B4-BE49-F238E27FC236}">
                <a16:creationId xmlns:a16="http://schemas.microsoft.com/office/drawing/2014/main" id="{DD50A7D9-07A7-4795-8590-F6F199B65FDB}"/>
              </a:ext>
            </a:extLst>
          </p:cNvPr>
          <p:cNvSpPr txBox="1"/>
          <p:nvPr/>
        </p:nvSpPr>
        <p:spPr>
          <a:xfrm>
            <a:off x="1370753" y="2910639"/>
            <a:ext cx="6412832" cy="523220"/>
          </a:xfrm>
          <a:prstGeom prst="rect">
            <a:avLst/>
          </a:prstGeom>
          <a:noFill/>
        </p:spPr>
        <p:txBody>
          <a:bodyPr wrap="square" rtlCol="0">
            <a:spAutoFit/>
          </a:bodyPr>
          <a:lstStyle/>
          <a:p>
            <a:r>
              <a:rPr lang="en-GB" sz="2800" dirty="0"/>
              <a:t>To use tools for a purpose</a:t>
            </a:r>
          </a:p>
        </p:txBody>
      </p:sp>
    </p:spTree>
    <p:extLst>
      <p:ext uri="{BB962C8B-B14F-4D97-AF65-F5344CB8AC3E}">
        <p14:creationId xmlns:p14="http://schemas.microsoft.com/office/powerpoint/2010/main" val="1502013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C4FDC9-C053-426A-9622-956BF6445C9E}"/>
              </a:ext>
            </a:extLst>
          </p:cNvPr>
          <p:cNvSpPr txBox="1"/>
          <p:nvPr/>
        </p:nvSpPr>
        <p:spPr>
          <a:xfrm>
            <a:off x="825804" y="712234"/>
            <a:ext cx="4788568" cy="5416868"/>
          </a:xfrm>
          <a:prstGeom prst="rect">
            <a:avLst/>
          </a:prstGeom>
          <a:noFill/>
        </p:spPr>
        <p:txBody>
          <a:bodyPr wrap="square" lIns="91440" tIns="45720" rIns="91440" bIns="45720" rtlCol="0" anchor="t">
            <a:spAutoFit/>
          </a:bodyPr>
          <a:lstStyle/>
          <a:p>
            <a:r>
              <a:rPr lang="en-GB" sz="2800" dirty="0"/>
              <a:t>Today we are going to be looking using scissors and cutting round our circles.</a:t>
            </a:r>
          </a:p>
          <a:p>
            <a:endParaRPr lang="en-GB" sz="2800" dirty="0"/>
          </a:p>
          <a:p>
            <a:r>
              <a:rPr lang="en-GB" sz="2800" dirty="0">
                <a:solidFill>
                  <a:srgbClr val="FF0000"/>
                </a:solidFill>
              </a:rPr>
              <a:t>We need to ask our grown-up to help supervise us for this!</a:t>
            </a:r>
          </a:p>
          <a:p>
            <a:endParaRPr lang="en-GB" sz="2800" dirty="0"/>
          </a:p>
          <a:p>
            <a:r>
              <a:rPr lang="en-GB" sz="2800" dirty="0"/>
              <a:t>Using your scissors holding them like the picture see if you can cut around the circles.</a:t>
            </a:r>
            <a:endParaRPr lang="en-GB" sz="2800" dirty="0">
              <a:cs typeface="Calibri" panose="020F0502020204030204"/>
            </a:endParaRPr>
          </a:p>
          <a:p>
            <a:endParaRPr lang="en-GB"/>
          </a:p>
          <a:p>
            <a:r>
              <a:rPr lang="en-GB" sz="2400" dirty="0">
                <a:cs typeface="Calibri"/>
              </a:rPr>
              <a:t>Add your own circles to make the eyes, ears and the nose. </a:t>
            </a:r>
          </a:p>
        </p:txBody>
      </p:sp>
      <p:pic>
        <p:nvPicPr>
          <p:cNvPr id="3" name="Picture 2">
            <a:extLst>
              <a:ext uri="{FF2B5EF4-FFF2-40B4-BE49-F238E27FC236}">
                <a16:creationId xmlns:a16="http://schemas.microsoft.com/office/drawing/2014/main" id="{7DB73B77-461C-4FCB-A136-62DC44C57B44}"/>
              </a:ext>
            </a:extLst>
          </p:cNvPr>
          <p:cNvPicPr>
            <a:picLocks noChangeAspect="1"/>
          </p:cNvPicPr>
          <p:nvPr/>
        </p:nvPicPr>
        <p:blipFill>
          <a:blip r:embed="rId2"/>
          <a:stretch>
            <a:fillRect/>
          </a:stretch>
        </p:blipFill>
        <p:spPr>
          <a:xfrm>
            <a:off x="6440294" y="3223286"/>
            <a:ext cx="2687664" cy="2583956"/>
          </a:xfrm>
          <a:prstGeom prst="rect">
            <a:avLst/>
          </a:prstGeom>
        </p:spPr>
      </p:pic>
      <p:pic>
        <p:nvPicPr>
          <p:cNvPr id="4" name="Picture 3">
            <a:extLst>
              <a:ext uri="{FF2B5EF4-FFF2-40B4-BE49-F238E27FC236}">
                <a16:creationId xmlns:a16="http://schemas.microsoft.com/office/drawing/2014/main" id="{3CD7C6B5-E355-4DBC-ACE8-0ED99D3671CA}"/>
              </a:ext>
            </a:extLst>
          </p:cNvPr>
          <p:cNvPicPr>
            <a:picLocks noChangeAspect="1"/>
          </p:cNvPicPr>
          <p:nvPr/>
        </p:nvPicPr>
        <p:blipFill>
          <a:blip r:embed="rId3"/>
          <a:stretch>
            <a:fillRect/>
          </a:stretch>
        </p:blipFill>
        <p:spPr>
          <a:xfrm>
            <a:off x="9836567" y="4609598"/>
            <a:ext cx="1895475" cy="1895475"/>
          </a:xfrm>
          <a:prstGeom prst="rect">
            <a:avLst/>
          </a:prstGeom>
        </p:spPr>
      </p:pic>
      <p:pic>
        <p:nvPicPr>
          <p:cNvPr id="5" name="Picture 4">
            <a:extLst>
              <a:ext uri="{FF2B5EF4-FFF2-40B4-BE49-F238E27FC236}">
                <a16:creationId xmlns:a16="http://schemas.microsoft.com/office/drawing/2014/main" id="{BED9159B-20AB-48CC-96B1-490091AF6233}"/>
              </a:ext>
            </a:extLst>
          </p:cNvPr>
          <p:cNvPicPr>
            <a:picLocks noChangeAspect="1"/>
          </p:cNvPicPr>
          <p:nvPr/>
        </p:nvPicPr>
        <p:blipFill>
          <a:blip r:embed="rId3"/>
          <a:stretch>
            <a:fillRect/>
          </a:stretch>
        </p:blipFill>
        <p:spPr>
          <a:xfrm>
            <a:off x="10331703" y="102908"/>
            <a:ext cx="1373452" cy="1308798"/>
          </a:xfrm>
          <a:prstGeom prst="rect">
            <a:avLst/>
          </a:prstGeom>
        </p:spPr>
      </p:pic>
      <p:pic>
        <p:nvPicPr>
          <p:cNvPr id="6" name="Picture 5">
            <a:extLst>
              <a:ext uri="{FF2B5EF4-FFF2-40B4-BE49-F238E27FC236}">
                <a16:creationId xmlns:a16="http://schemas.microsoft.com/office/drawing/2014/main" id="{FA38F1AC-0D98-4CA3-8359-0B4819F4EF1C}"/>
              </a:ext>
            </a:extLst>
          </p:cNvPr>
          <p:cNvPicPr>
            <a:picLocks noChangeAspect="1"/>
          </p:cNvPicPr>
          <p:nvPr/>
        </p:nvPicPr>
        <p:blipFill>
          <a:blip r:embed="rId3"/>
          <a:stretch>
            <a:fillRect/>
          </a:stretch>
        </p:blipFill>
        <p:spPr>
          <a:xfrm>
            <a:off x="6440839" y="585515"/>
            <a:ext cx="1895475" cy="1895475"/>
          </a:xfrm>
          <a:prstGeom prst="rect">
            <a:avLst/>
          </a:prstGeom>
        </p:spPr>
      </p:pic>
      <p:pic>
        <p:nvPicPr>
          <p:cNvPr id="7" name="Picture 6">
            <a:extLst>
              <a:ext uri="{FF2B5EF4-FFF2-40B4-BE49-F238E27FC236}">
                <a16:creationId xmlns:a16="http://schemas.microsoft.com/office/drawing/2014/main" id="{186712AC-A147-4F67-B11A-5D42237243F9}"/>
              </a:ext>
            </a:extLst>
          </p:cNvPr>
          <p:cNvPicPr>
            <a:picLocks noChangeAspect="1"/>
          </p:cNvPicPr>
          <p:nvPr/>
        </p:nvPicPr>
        <p:blipFill>
          <a:blip r:embed="rId3"/>
          <a:stretch>
            <a:fillRect/>
          </a:stretch>
        </p:blipFill>
        <p:spPr>
          <a:xfrm>
            <a:off x="9280785" y="1533252"/>
            <a:ext cx="2687664" cy="2687664"/>
          </a:xfrm>
          <a:prstGeom prst="rect">
            <a:avLst/>
          </a:prstGeom>
        </p:spPr>
      </p:pic>
      <p:pic>
        <p:nvPicPr>
          <p:cNvPr id="8" name="Picture 7">
            <a:extLst>
              <a:ext uri="{FF2B5EF4-FFF2-40B4-BE49-F238E27FC236}">
                <a16:creationId xmlns:a16="http://schemas.microsoft.com/office/drawing/2014/main" id="{AA8B52D3-05E2-4A1B-B0C3-85A52810D90E}"/>
              </a:ext>
            </a:extLst>
          </p:cNvPr>
          <p:cNvPicPr>
            <a:picLocks noChangeAspect="1"/>
          </p:cNvPicPr>
          <p:nvPr/>
        </p:nvPicPr>
        <p:blipFill>
          <a:blip r:embed="rId3"/>
          <a:stretch>
            <a:fillRect/>
          </a:stretch>
        </p:blipFill>
        <p:spPr>
          <a:xfrm>
            <a:off x="8793863" y="712234"/>
            <a:ext cx="821018" cy="821018"/>
          </a:xfrm>
          <a:prstGeom prst="rect">
            <a:avLst/>
          </a:prstGeom>
        </p:spPr>
      </p:pic>
    </p:spTree>
    <p:extLst>
      <p:ext uri="{BB962C8B-B14F-4D97-AF65-F5344CB8AC3E}">
        <p14:creationId xmlns:p14="http://schemas.microsoft.com/office/powerpoint/2010/main" val="193314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E906AD-7911-4E76-BD2B-E3DD8F429B7F}"/>
              </a:ext>
            </a:extLst>
          </p:cNvPr>
          <p:cNvSpPr txBox="1"/>
          <p:nvPr/>
        </p:nvSpPr>
        <p:spPr>
          <a:xfrm>
            <a:off x="850233" y="641683"/>
            <a:ext cx="5245768" cy="4524315"/>
          </a:xfrm>
          <a:prstGeom prst="rect">
            <a:avLst/>
          </a:prstGeom>
          <a:noFill/>
        </p:spPr>
        <p:txBody>
          <a:bodyPr wrap="square" lIns="91440" tIns="45720" rIns="91440" bIns="45720" rtlCol="0" anchor="t">
            <a:spAutoFit/>
          </a:bodyPr>
          <a:lstStyle/>
          <a:p>
            <a:r>
              <a:rPr lang="en-GB" sz="3200" dirty="0"/>
              <a:t>Using the circles we have just cut out, see if you can make a Teddy Bear. Use the teddy bear we drew round earlier as a template. You can use sticky tape or glue. When your finished make sure you colour him in using pens/crayons or paints. </a:t>
            </a:r>
          </a:p>
        </p:txBody>
      </p:sp>
      <p:pic>
        <p:nvPicPr>
          <p:cNvPr id="3" name="Picture 2" descr="Shape, circle&#10;&#10;Description automatically generated">
            <a:extLst>
              <a:ext uri="{FF2B5EF4-FFF2-40B4-BE49-F238E27FC236}">
                <a16:creationId xmlns:a16="http://schemas.microsoft.com/office/drawing/2014/main" id="{689181FE-62A8-4F7D-93BC-57D9113007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4599" y="4309312"/>
            <a:ext cx="582779" cy="582779"/>
          </a:xfrm>
          <a:prstGeom prst="rect">
            <a:avLst/>
          </a:prstGeom>
        </p:spPr>
      </p:pic>
      <p:pic>
        <p:nvPicPr>
          <p:cNvPr id="4" name="Picture 3" descr="Shape, circle&#10;&#10;Description automatically generated">
            <a:extLst>
              <a:ext uri="{FF2B5EF4-FFF2-40B4-BE49-F238E27FC236}">
                <a16:creationId xmlns:a16="http://schemas.microsoft.com/office/drawing/2014/main" id="{E6385470-A35F-4CF9-AD27-449A8D249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5331" y="5448175"/>
            <a:ext cx="1052011" cy="1052011"/>
          </a:xfrm>
          <a:prstGeom prst="rect">
            <a:avLst/>
          </a:prstGeom>
        </p:spPr>
      </p:pic>
      <p:pic>
        <p:nvPicPr>
          <p:cNvPr id="5" name="Picture 4" descr="Shape, circle&#10;&#10;Description automatically generated">
            <a:extLst>
              <a:ext uri="{FF2B5EF4-FFF2-40B4-BE49-F238E27FC236}">
                <a16:creationId xmlns:a16="http://schemas.microsoft.com/office/drawing/2014/main" id="{5674B399-4832-4BA1-A500-5AD71E1A0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7151" y="2781299"/>
            <a:ext cx="667000" cy="667000"/>
          </a:xfrm>
          <a:prstGeom prst="rect">
            <a:avLst/>
          </a:prstGeom>
        </p:spPr>
      </p:pic>
      <p:pic>
        <p:nvPicPr>
          <p:cNvPr id="6" name="Picture 5" descr="Shape, circle&#10;&#10;Description automatically generated">
            <a:extLst>
              <a:ext uri="{FF2B5EF4-FFF2-40B4-BE49-F238E27FC236}">
                <a16:creationId xmlns:a16="http://schemas.microsoft.com/office/drawing/2014/main" id="{00F707EA-9BCB-46CC-9666-67C29A2CC6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0651" y="2654468"/>
            <a:ext cx="474495" cy="474495"/>
          </a:xfrm>
          <a:prstGeom prst="rect">
            <a:avLst/>
          </a:prstGeom>
        </p:spPr>
      </p:pic>
      <p:pic>
        <p:nvPicPr>
          <p:cNvPr id="7" name="Picture 6" descr="Shape, circle&#10;&#10;Description automatically generated">
            <a:extLst>
              <a:ext uri="{FF2B5EF4-FFF2-40B4-BE49-F238E27FC236}">
                <a16:creationId xmlns:a16="http://schemas.microsoft.com/office/drawing/2014/main" id="{3062DF7C-5E98-4881-B6B5-446EE48A27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59662" y="1435893"/>
            <a:ext cx="795338" cy="795338"/>
          </a:xfrm>
          <a:prstGeom prst="rect">
            <a:avLst/>
          </a:prstGeom>
        </p:spPr>
      </p:pic>
      <p:pic>
        <p:nvPicPr>
          <p:cNvPr id="8" name="Picture 7" descr="Shape, circle&#10;&#10;Description automatically generated">
            <a:extLst>
              <a:ext uri="{FF2B5EF4-FFF2-40B4-BE49-F238E27FC236}">
                <a16:creationId xmlns:a16="http://schemas.microsoft.com/office/drawing/2014/main" id="{06E28FC1-15D6-43E2-B556-C87009845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0162" y="3729037"/>
            <a:ext cx="1895475" cy="1895475"/>
          </a:xfrm>
          <a:prstGeom prst="rect">
            <a:avLst/>
          </a:prstGeom>
        </p:spPr>
      </p:pic>
      <p:pic>
        <p:nvPicPr>
          <p:cNvPr id="9" name="Picture 8" descr="Shape, circle&#10;&#10;Description automatically generated">
            <a:extLst>
              <a:ext uri="{FF2B5EF4-FFF2-40B4-BE49-F238E27FC236}">
                <a16:creationId xmlns:a16="http://schemas.microsoft.com/office/drawing/2014/main" id="{69E6A440-15F7-4BD9-9D3C-B2E3BEC30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862" y="1833562"/>
            <a:ext cx="1895475" cy="1895475"/>
          </a:xfrm>
          <a:prstGeom prst="rect">
            <a:avLst/>
          </a:prstGeom>
        </p:spPr>
      </p:pic>
      <p:pic>
        <p:nvPicPr>
          <p:cNvPr id="10" name="Picture 9" descr="Shape, circle&#10;&#10;Description automatically generated">
            <a:extLst>
              <a:ext uri="{FF2B5EF4-FFF2-40B4-BE49-F238E27FC236}">
                <a16:creationId xmlns:a16="http://schemas.microsoft.com/office/drawing/2014/main" id="{66C1B7C3-7B30-4643-99D7-EDC2847EF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7125" y="1409825"/>
            <a:ext cx="847474" cy="847474"/>
          </a:xfrm>
          <a:prstGeom prst="rect">
            <a:avLst/>
          </a:prstGeom>
        </p:spPr>
      </p:pic>
      <p:pic>
        <p:nvPicPr>
          <p:cNvPr id="11" name="Picture 10">
            <a:extLst>
              <a:ext uri="{FF2B5EF4-FFF2-40B4-BE49-F238E27FC236}">
                <a16:creationId xmlns:a16="http://schemas.microsoft.com/office/drawing/2014/main" id="{DC456883-9750-4DCF-BA5C-8484F31D9E07}"/>
              </a:ext>
            </a:extLst>
          </p:cNvPr>
          <p:cNvPicPr>
            <a:picLocks noChangeAspect="1"/>
          </p:cNvPicPr>
          <p:nvPr/>
        </p:nvPicPr>
        <p:blipFill>
          <a:blip r:embed="rId3"/>
          <a:stretch>
            <a:fillRect/>
          </a:stretch>
        </p:blipFill>
        <p:spPr>
          <a:xfrm>
            <a:off x="8065961" y="2499044"/>
            <a:ext cx="664522" cy="664522"/>
          </a:xfrm>
          <a:prstGeom prst="rect">
            <a:avLst/>
          </a:prstGeom>
        </p:spPr>
      </p:pic>
      <p:pic>
        <p:nvPicPr>
          <p:cNvPr id="12" name="Picture 11">
            <a:extLst>
              <a:ext uri="{FF2B5EF4-FFF2-40B4-BE49-F238E27FC236}">
                <a16:creationId xmlns:a16="http://schemas.microsoft.com/office/drawing/2014/main" id="{B3882FCE-9885-4D87-8439-8CC554634EC8}"/>
              </a:ext>
            </a:extLst>
          </p:cNvPr>
          <p:cNvPicPr>
            <a:picLocks noChangeAspect="1"/>
          </p:cNvPicPr>
          <p:nvPr/>
        </p:nvPicPr>
        <p:blipFill>
          <a:blip r:embed="rId4"/>
          <a:stretch>
            <a:fillRect/>
          </a:stretch>
        </p:blipFill>
        <p:spPr>
          <a:xfrm>
            <a:off x="7029249" y="4308067"/>
            <a:ext cx="585267" cy="585267"/>
          </a:xfrm>
          <a:prstGeom prst="rect">
            <a:avLst/>
          </a:prstGeom>
        </p:spPr>
      </p:pic>
      <p:pic>
        <p:nvPicPr>
          <p:cNvPr id="13" name="Picture 12">
            <a:extLst>
              <a:ext uri="{FF2B5EF4-FFF2-40B4-BE49-F238E27FC236}">
                <a16:creationId xmlns:a16="http://schemas.microsoft.com/office/drawing/2014/main" id="{F893DCCF-D3E0-4C97-BDB3-3B94D59834B2}"/>
              </a:ext>
            </a:extLst>
          </p:cNvPr>
          <p:cNvPicPr>
            <a:picLocks noChangeAspect="1"/>
          </p:cNvPicPr>
          <p:nvPr/>
        </p:nvPicPr>
        <p:blipFill>
          <a:blip r:embed="rId5"/>
          <a:stretch>
            <a:fillRect/>
          </a:stretch>
        </p:blipFill>
        <p:spPr>
          <a:xfrm>
            <a:off x="7434996" y="5538048"/>
            <a:ext cx="1048603" cy="1048603"/>
          </a:xfrm>
          <a:prstGeom prst="rect">
            <a:avLst/>
          </a:prstGeom>
        </p:spPr>
      </p:pic>
      <p:pic>
        <p:nvPicPr>
          <p:cNvPr id="14" name="Picture 13" descr="Shape, circle&#10;&#10;Description automatically generated">
            <a:extLst>
              <a:ext uri="{FF2B5EF4-FFF2-40B4-BE49-F238E27FC236}">
                <a16:creationId xmlns:a16="http://schemas.microsoft.com/office/drawing/2014/main" id="{C137CC8D-1040-48E1-9FD1-31A5DBEC05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4418" y="2290678"/>
            <a:ext cx="363414" cy="363790"/>
          </a:xfrm>
          <a:prstGeom prst="rect">
            <a:avLst/>
          </a:prstGeom>
        </p:spPr>
      </p:pic>
      <p:pic>
        <p:nvPicPr>
          <p:cNvPr id="15" name="Picture 14">
            <a:extLst>
              <a:ext uri="{FF2B5EF4-FFF2-40B4-BE49-F238E27FC236}">
                <a16:creationId xmlns:a16="http://schemas.microsoft.com/office/drawing/2014/main" id="{8DA69D7D-0E3B-444E-A927-D27E2B398F9A}"/>
              </a:ext>
            </a:extLst>
          </p:cNvPr>
          <p:cNvPicPr>
            <a:picLocks noChangeAspect="1"/>
          </p:cNvPicPr>
          <p:nvPr/>
        </p:nvPicPr>
        <p:blipFill>
          <a:blip r:embed="rId7"/>
          <a:stretch>
            <a:fillRect/>
          </a:stretch>
        </p:blipFill>
        <p:spPr>
          <a:xfrm>
            <a:off x="8407400" y="2164439"/>
            <a:ext cx="365792" cy="359695"/>
          </a:xfrm>
          <a:prstGeom prst="rect">
            <a:avLst/>
          </a:prstGeom>
        </p:spPr>
      </p:pic>
    </p:spTree>
    <p:extLst>
      <p:ext uri="{BB962C8B-B14F-4D97-AF65-F5344CB8AC3E}">
        <p14:creationId xmlns:p14="http://schemas.microsoft.com/office/powerpoint/2010/main" val="133979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02DC8DD-2189-4650-ABB7-3AF953D8C25F}"/>
              </a:ext>
            </a:extLst>
          </p:cNvPr>
          <p:cNvGrpSpPr/>
          <p:nvPr/>
        </p:nvGrpSpPr>
        <p:grpSpPr>
          <a:xfrm>
            <a:off x="107092" y="90616"/>
            <a:ext cx="11977816" cy="6647935"/>
            <a:chOff x="107092" y="90616"/>
            <a:chExt cx="11977816" cy="6647935"/>
          </a:xfrm>
        </p:grpSpPr>
        <p:sp>
          <p:nvSpPr>
            <p:cNvPr id="5" name="Rectangle 4">
              <a:extLst>
                <a:ext uri="{FF2B5EF4-FFF2-40B4-BE49-F238E27FC236}">
                  <a16:creationId xmlns:a16="http://schemas.microsoft.com/office/drawing/2014/main" id="{89C51BBE-CA1D-480B-B18C-03A1762B8074}"/>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711FDBB-816C-438F-81C6-106CEAFB4C7B}"/>
                </a:ext>
              </a:extLst>
            </p:cNvPr>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90C11EE-190B-4743-8E17-F13923EEA6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8" name="TextBox 7">
              <a:extLst>
                <a:ext uri="{FF2B5EF4-FFF2-40B4-BE49-F238E27FC236}">
                  <a16:creationId xmlns:a16="http://schemas.microsoft.com/office/drawing/2014/main" id="{604F9051-200B-47BD-891E-ED2ED0E83CB9}"/>
                </a:ext>
              </a:extLst>
            </p:cNvPr>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PE </a:t>
              </a:r>
              <a:endParaRPr lang="en-GB" dirty="0"/>
            </a:p>
          </p:txBody>
        </p:sp>
        <p:sp>
          <p:nvSpPr>
            <p:cNvPr id="9" name="Rectangle 8">
              <a:extLst>
                <a:ext uri="{FF2B5EF4-FFF2-40B4-BE49-F238E27FC236}">
                  <a16:creationId xmlns:a16="http://schemas.microsoft.com/office/drawing/2014/main" id="{C4C506B3-F730-4E70-A5DE-B669B23F8044}"/>
                </a:ext>
              </a:extLst>
            </p:cNvPr>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80F4EE6-FAB6-4864-874D-87AF20DEDB44}"/>
                </a:ext>
              </a:extLst>
            </p:cNvPr>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2800" dirty="0"/>
                <a:t> </a:t>
              </a:r>
              <a:endParaRPr lang="en-GB" dirty="0"/>
            </a:p>
          </p:txBody>
        </p:sp>
        <p:pic>
          <p:nvPicPr>
            <p:cNvPr id="11" name="Picture 10">
              <a:extLst>
                <a:ext uri="{FF2B5EF4-FFF2-40B4-BE49-F238E27FC236}">
                  <a16:creationId xmlns:a16="http://schemas.microsoft.com/office/drawing/2014/main" id="{6A09BC02-8D70-4B5D-B74B-FEBA4371364B}"/>
                </a:ext>
              </a:extLst>
            </p:cNvPr>
            <p:cNvPicPr>
              <a:picLocks noChangeAspect="1"/>
            </p:cNvPicPr>
            <p:nvPr/>
          </p:nvPicPr>
          <p:blipFill>
            <a:blip r:embed="rId3"/>
            <a:stretch>
              <a:fillRect/>
            </a:stretch>
          </p:blipFill>
          <p:spPr>
            <a:xfrm>
              <a:off x="553093" y="1728060"/>
              <a:ext cx="2219325" cy="1104900"/>
            </a:xfrm>
            <a:prstGeom prst="rect">
              <a:avLst/>
            </a:prstGeom>
          </p:spPr>
        </p:pic>
        <p:sp>
          <p:nvSpPr>
            <p:cNvPr id="12" name="Rectangle 11">
              <a:extLst>
                <a:ext uri="{FF2B5EF4-FFF2-40B4-BE49-F238E27FC236}">
                  <a16:creationId xmlns:a16="http://schemas.microsoft.com/office/drawing/2014/main" id="{5A83C87C-B393-4E2B-9B95-D88BB2BF1387}"/>
                </a:ext>
              </a:extLst>
            </p:cNvPr>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63BC0F6-F04E-49DA-952A-C17CF4BA70A1}"/>
                </a:ext>
              </a:extLst>
            </p:cNvPr>
            <p:cNvSpPr txBox="1"/>
            <p:nvPr/>
          </p:nvSpPr>
          <p:spPr>
            <a:xfrm>
              <a:off x="635485" y="2832960"/>
              <a:ext cx="10429593" cy="707886"/>
            </a:xfrm>
            <a:prstGeom prst="rect">
              <a:avLst/>
            </a:prstGeom>
            <a:noFill/>
          </p:spPr>
          <p:txBody>
            <a:bodyPr wrap="square" rtlCol="0">
              <a:spAutoFit/>
            </a:bodyPr>
            <a:lstStyle/>
            <a:p>
              <a:r>
                <a:rPr lang="en-GB" sz="4000" dirty="0"/>
                <a:t>LO</a:t>
              </a:r>
            </a:p>
          </p:txBody>
        </p:sp>
        <p:pic>
          <p:nvPicPr>
            <p:cNvPr id="14" name="Picture 13">
              <a:extLst>
                <a:ext uri="{FF2B5EF4-FFF2-40B4-BE49-F238E27FC236}">
                  <a16:creationId xmlns:a16="http://schemas.microsoft.com/office/drawing/2014/main" id="{6F9321BF-DAA2-4AEE-AEC4-FFDABBC4D875}"/>
                </a:ext>
              </a:extLst>
            </p:cNvPr>
            <p:cNvPicPr>
              <a:picLocks noChangeAspect="1"/>
            </p:cNvPicPr>
            <p:nvPr/>
          </p:nvPicPr>
          <p:blipFill>
            <a:blip r:embed="rId4"/>
            <a:stretch>
              <a:fillRect/>
            </a:stretch>
          </p:blipFill>
          <p:spPr>
            <a:xfrm>
              <a:off x="4730620" y="5956124"/>
              <a:ext cx="750138" cy="588818"/>
            </a:xfrm>
            <a:prstGeom prst="rect">
              <a:avLst/>
            </a:prstGeom>
          </p:spPr>
        </p:pic>
      </p:grpSp>
      <p:sp>
        <p:nvSpPr>
          <p:cNvPr id="2" name="TextBox 1">
            <a:extLst>
              <a:ext uri="{FF2B5EF4-FFF2-40B4-BE49-F238E27FC236}">
                <a16:creationId xmlns:a16="http://schemas.microsoft.com/office/drawing/2014/main" id="{AF3293BC-39AC-4F02-900B-998266CDED72}"/>
              </a:ext>
            </a:extLst>
          </p:cNvPr>
          <p:cNvSpPr txBox="1"/>
          <p:nvPr/>
        </p:nvSpPr>
        <p:spPr>
          <a:xfrm>
            <a:off x="1443038" y="222475"/>
            <a:ext cx="5143500" cy="369332"/>
          </a:xfrm>
          <a:prstGeom prst="rect">
            <a:avLst/>
          </a:prstGeom>
          <a:noFill/>
        </p:spPr>
        <p:txBody>
          <a:bodyPr wrap="square" rtlCol="0">
            <a:spAutoFit/>
          </a:bodyPr>
          <a:lstStyle/>
          <a:p>
            <a:r>
              <a:rPr lang="en-GB" dirty="0"/>
              <a:t>Wednesday 13</a:t>
            </a:r>
            <a:r>
              <a:rPr lang="en-GB" baseline="30000" dirty="0"/>
              <a:t>th</a:t>
            </a:r>
            <a:r>
              <a:rPr lang="en-GB" dirty="0"/>
              <a:t> January 2021</a:t>
            </a:r>
          </a:p>
        </p:txBody>
      </p:sp>
      <p:sp>
        <p:nvSpPr>
          <p:cNvPr id="3" name="TextBox 2">
            <a:extLst>
              <a:ext uri="{FF2B5EF4-FFF2-40B4-BE49-F238E27FC236}">
                <a16:creationId xmlns:a16="http://schemas.microsoft.com/office/drawing/2014/main" id="{1305C393-24E7-416C-8D11-775F1282C2DE}"/>
              </a:ext>
            </a:extLst>
          </p:cNvPr>
          <p:cNvSpPr txBox="1"/>
          <p:nvPr/>
        </p:nvSpPr>
        <p:spPr>
          <a:xfrm>
            <a:off x="1344527" y="2929244"/>
            <a:ext cx="8272462" cy="523220"/>
          </a:xfrm>
          <a:prstGeom prst="rect">
            <a:avLst/>
          </a:prstGeom>
          <a:noFill/>
        </p:spPr>
        <p:txBody>
          <a:bodyPr wrap="square" rtlCol="0">
            <a:spAutoFit/>
          </a:bodyPr>
          <a:lstStyle/>
          <a:p>
            <a:r>
              <a:rPr lang="en-GB" sz="2800" dirty="0"/>
              <a:t>To create dance using circular motions. </a:t>
            </a:r>
          </a:p>
        </p:txBody>
      </p:sp>
    </p:spTree>
    <p:extLst>
      <p:ext uri="{BB962C8B-B14F-4D97-AF65-F5344CB8AC3E}">
        <p14:creationId xmlns:p14="http://schemas.microsoft.com/office/powerpoint/2010/main" val="2522010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hlinkClick r:id="rId2"/>
            <a:extLst>
              <a:ext uri="{FF2B5EF4-FFF2-40B4-BE49-F238E27FC236}">
                <a16:creationId xmlns:a16="http://schemas.microsoft.com/office/drawing/2014/main" id="{2BA7C47C-22D9-4AD0-B807-5EA687B441AF}"/>
              </a:ext>
            </a:extLst>
          </p:cNvPr>
          <p:cNvSpPr/>
          <p:nvPr/>
        </p:nvSpPr>
        <p:spPr>
          <a:xfrm>
            <a:off x="1399166" y="3544193"/>
            <a:ext cx="4143375" cy="325755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CC05478-7AE5-4AEA-AAB6-ECDA92F58CEA}"/>
              </a:ext>
            </a:extLst>
          </p:cNvPr>
          <p:cNvSpPr txBox="1"/>
          <p:nvPr/>
        </p:nvSpPr>
        <p:spPr>
          <a:xfrm>
            <a:off x="1085850" y="385763"/>
            <a:ext cx="8029575" cy="3724096"/>
          </a:xfrm>
          <a:prstGeom prst="rect">
            <a:avLst/>
          </a:prstGeom>
          <a:noFill/>
        </p:spPr>
        <p:txBody>
          <a:bodyPr wrap="square" lIns="91440" tIns="45720" rIns="91440" bIns="45720" rtlCol="0" anchor="t">
            <a:spAutoFit/>
          </a:bodyPr>
          <a:lstStyle/>
          <a:p>
            <a:r>
              <a:rPr lang="en-GB" sz="2000" dirty="0"/>
              <a:t>Today we are going explore how we can move our bodies in circular motions.</a:t>
            </a:r>
          </a:p>
          <a:p>
            <a:endParaRPr lang="en-GB" sz="2000" dirty="0"/>
          </a:p>
          <a:p>
            <a:r>
              <a:rPr lang="en-GB" sz="2000" dirty="0"/>
              <a:t>First, we start with our hands. Slowly turning at the wrists move your hands round in circles. Then move to the elbows and make small circles with them. Then move to your shoulders- make small circle movements gradually getting bigger and bigger until your whole arm is moving in big circles. Once your gong in one direction switch it and go the other way.</a:t>
            </a:r>
          </a:p>
          <a:p>
            <a:r>
              <a:rPr lang="en-GB" sz="2000" dirty="0"/>
              <a:t>Next, we can move our hips in a circle- moving it one way then the next. Then we can try with our knees down to our feet. </a:t>
            </a:r>
          </a:p>
          <a:p>
            <a:endParaRPr lang="en-GB" dirty="0"/>
          </a:p>
          <a:p>
            <a:endParaRPr lang="en-GB" dirty="0"/>
          </a:p>
        </p:txBody>
      </p:sp>
      <p:sp>
        <p:nvSpPr>
          <p:cNvPr id="19" name="TextBox 18">
            <a:extLst>
              <a:ext uri="{FF2B5EF4-FFF2-40B4-BE49-F238E27FC236}">
                <a16:creationId xmlns:a16="http://schemas.microsoft.com/office/drawing/2014/main" id="{FC8F5AD2-7B08-4C46-A55F-61BA5574D5DD}"/>
              </a:ext>
            </a:extLst>
          </p:cNvPr>
          <p:cNvSpPr txBox="1"/>
          <p:nvPr/>
        </p:nvSpPr>
        <p:spPr>
          <a:xfrm>
            <a:off x="1085850" y="5716071"/>
            <a:ext cx="6093618" cy="369332"/>
          </a:xfrm>
          <a:prstGeom prst="rect">
            <a:avLst/>
          </a:prstGeom>
          <a:noFill/>
        </p:spPr>
        <p:txBody>
          <a:bodyPr wrap="square">
            <a:spAutoFit/>
          </a:bodyPr>
          <a:lstStyle/>
          <a:p>
            <a:r>
              <a:rPr kumimoji="0" lang="en-GB" sz="1800" b="0" i="0" u="none" strike="noStrike" kern="0" cap="none" spc="0" normalizeH="0" baseline="0" noProof="0" dirty="0">
                <a:ln>
                  <a:noFill/>
                </a:ln>
                <a:solidFill>
                  <a:sysClr val="windowText" lastClr="000000"/>
                </a:solidFill>
                <a:effectLst/>
                <a:uLnTx/>
                <a:uFillTx/>
                <a:hlinkClick r:id="rId2"/>
              </a:rPr>
              <a:t>https://www.youtube.com/watch?v=NMqVRgle5po</a:t>
            </a:r>
            <a:endParaRPr lang="en-GB" dirty="0"/>
          </a:p>
        </p:txBody>
      </p:sp>
      <p:sp>
        <p:nvSpPr>
          <p:cNvPr id="20" name="TextBox 19">
            <a:extLst>
              <a:ext uri="{FF2B5EF4-FFF2-40B4-BE49-F238E27FC236}">
                <a16:creationId xmlns:a16="http://schemas.microsoft.com/office/drawing/2014/main" id="{EB6DED68-83A7-49C3-B781-5425AC5C8E25}"/>
              </a:ext>
            </a:extLst>
          </p:cNvPr>
          <p:cNvSpPr txBox="1"/>
          <p:nvPr/>
        </p:nvSpPr>
        <p:spPr>
          <a:xfrm>
            <a:off x="1871663" y="4732496"/>
            <a:ext cx="2828925" cy="923330"/>
          </a:xfrm>
          <a:prstGeom prst="rect">
            <a:avLst/>
          </a:prstGeom>
          <a:noFill/>
        </p:spPr>
        <p:txBody>
          <a:bodyPr wrap="square" lIns="91440" tIns="45720" rIns="91440" bIns="45720" rtlCol="0" anchor="t">
            <a:spAutoFit/>
          </a:bodyPr>
          <a:lstStyle/>
          <a:p>
            <a:r>
              <a:rPr lang="en-GB" dirty="0"/>
              <a:t>Let's enjoy this clip exploring how we can move in circles!</a:t>
            </a:r>
          </a:p>
        </p:txBody>
      </p:sp>
      <p:pic>
        <p:nvPicPr>
          <p:cNvPr id="21" name="Picture 20">
            <a:extLst>
              <a:ext uri="{FF2B5EF4-FFF2-40B4-BE49-F238E27FC236}">
                <a16:creationId xmlns:a16="http://schemas.microsoft.com/office/drawing/2014/main" id="{B90C9DE8-8E42-497B-A3D6-BBD62694E59E}"/>
              </a:ext>
            </a:extLst>
          </p:cNvPr>
          <p:cNvPicPr>
            <a:picLocks noChangeAspect="1"/>
          </p:cNvPicPr>
          <p:nvPr/>
        </p:nvPicPr>
        <p:blipFill>
          <a:blip r:embed="rId3"/>
          <a:stretch>
            <a:fillRect/>
          </a:stretch>
        </p:blipFill>
        <p:spPr>
          <a:xfrm>
            <a:off x="7087250" y="3544193"/>
            <a:ext cx="4682982" cy="3110468"/>
          </a:xfrm>
          <a:prstGeom prst="rect">
            <a:avLst/>
          </a:prstGeom>
        </p:spPr>
      </p:pic>
    </p:spTree>
    <p:extLst>
      <p:ext uri="{BB962C8B-B14F-4D97-AF65-F5344CB8AC3E}">
        <p14:creationId xmlns:p14="http://schemas.microsoft.com/office/powerpoint/2010/main" val="1032061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731</Words>
  <Application>Microsoft Office PowerPoint</Application>
  <PresentationFormat>Widescreen</PresentationFormat>
  <Paragraphs>87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Stanners</dc:creator>
  <cp:lastModifiedBy>Steven Swales</cp:lastModifiedBy>
  <cp:revision>36</cp:revision>
  <dcterms:created xsi:type="dcterms:W3CDTF">2020-11-14T17:39:43Z</dcterms:created>
  <dcterms:modified xsi:type="dcterms:W3CDTF">2021-01-11T08:50:16Z</dcterms:modified>
</cp:coreProperties>
</file>