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59" r:id="rId3"/>
    <p:sldId id="438" r:id="rId4"/>
    <p:sldId id="435" r:id="rId5"/>
    <p:sldId id="436" r:id="rId6"/>
    <p:sldId id="437" r:id="rId7"/>
    <p:sldId id="317" r:id="rId8"/>
    <p:sldId id="405" r:id="rId9"/>
    <p:sldId id="406" r:id="rId10"/>
    <p:sldId id="429" r:id="rId11"/>
    <p:sldId id="430" r:id="rId12"/>
    <p:sldId id="431" r:id="rId13"/>
    <p:sldId id="432" r:id="rId14"/>
    <p:sldId id="433" r:id="rId15"/>
    <p:sldId id="434" r:id="rId16"/>
    <p:sldId id="318" r:id="rId17"/>
    <p:sldId id="439" r:id="rId18"/>
    <p:sldId id="440" r:id="rId19"/>
    <p:sldId id="441" r:id="rId20"/>
    <p:sldId id="442" r:id="rId21"/>
    <p:sldId id="319" r:id="rId22"/>
    <p:sldId id="408" r:id="rId23"/>
    <p:sldId id="409" r:id="rId24"/>
    <p:sldId id="410" r:id="rId25"/>
    <p:sldId id="411" r:id="rId26"/>
    <p:sldId id="412" r:id="rId27"/>
    <p:sldId id="413" r:id="rId28"/>
    <p:sldId id="416" r:id="rId29"/>
    <p:sldId id="417" r:id="rId30"/>
    <p:sldId id="414" r:id="rId31"/>
    <p:sldId id="415" r:id="rId32"/>
    <p:sldId id="418" r:id="rId33"/>
    <p:sldId id="320" r:id="rId34"/>
    <p:sldId id="422" r:id="rId35"/>
    <p:sldId id="423" r:id="rId36"/>
    <p:sldId id="419" r:id="rId37"/>
    <p:sldId id="420" r:id="rId38"/>
    <p:sldId id="421" r:id="rId39"/>
    <p:sldId id="424" r:id="rId40"/>
    <p:sldId id="425" r:id="rId41"/>
    <p:sldId id="426" r:id="rId42"/>
    <p:sldId id="427" r:id="rId43"/>
    <p:sldId id="42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E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>
        <p:scale>
          <a:sx n="90" d="100"/>
          <a:sy n="90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C36B-628A-4CAE-A43A-B8DBF6AA6997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FF4A-F7C2-4673-9B38-89D05EFC88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727A-AC5A-4337-A144-CC643A89E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26EF0-A477-42C4-AFF5-E9A57E7C1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22D24-609E-4DE8-9D87-B430996B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1F07-5932-456E-8C24-FE5E5A43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59B4-3008-4CC5-9450-536D4C1C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79DC-4BCD-42FF-BA4F-9491DF5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85186-84F9-4099-8C84-F46D6A90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1FD3-950D-4313-BC13-966EAF2B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BE33A-D07B-4FD7-A666-5B1AF7E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4AA6-C74F-4CCA-9CC0-25122ADC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199B8-5C8A-4577-BBD1-40A66ED74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7724D-20B6-4E1A-B7B6-D7203EEB8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7087-7DE4-4BBD-B5FE-9AC2EA0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C1DA2-6E5E-485D-8E68-4069B2BB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7B73-078B-4247-B7EF-E8D37795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0E65-328A-47B9-8FC1-CDDF392C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37A0-9658-4506-93A4-1B321EB6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1CA6-CE3E-4F55-AE92-49C2DF24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EE0B-8E7A-4915-96D9-D6D792D3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C3238-DDF4-48A6-8A0D-9C3B3F67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4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5CE7-26A0-4089-96AD-098D850B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C9C76-531D-48B1-8F8B-13D94406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06ED-5D61-4F23-B1D4-F3CA13F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D7C-7BAF-46B1-865D-ED45BDEE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42DA-7D3C-45CF-B459-FAC43E12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0789-77BA-44E5-9646-D09A1E97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2956-ECAC-4DDD-A789-68AD3566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C45EF-D86F-4BAF-B171-6EE50699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5BE65-1BEF-465B-A8A3-FE467005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A087-FC7B-492E-9383-AB76A530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F4CFD-5D3E-441F-BF46-3120B57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C067-FA36-4587-9951-9E9C41ED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ADD8-ABB2-4672-A7B9-A145AA2D6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BFD2B-E9CF-4932-88DC-5D11616CC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BD8D5-1893-4903-81D5-28F26CC15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5D84A-5233-44C0-9082-6EEB8E446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6B76-F538-48C7-8268-5BBCC8AF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8C1BB-79FC-465C-B6CB-84EDC79B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70F9F-E399-4FEF-8ADB-B924E24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7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8AFB-B792-4CAE-89C6-CF88706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73AEB-430B-43C2-8CDA-FEA095F6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F9A1-09F2-41C6-9F80-01ED2EB2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FFF6B-7ABA-4E56-A6EA-091F4D6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3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A4242-2B2F-4109-B918-913F8DE5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6AA75-9A2E-407A-968A-F629BFCE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BB01-B743-468F-822E-4BE16B1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1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F3B3-E7F3-4405-845E-2FC355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5FD3-E700-4387-8A18-1E6512A7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7DDE-006B-4946-88E7-5DEB9B65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9443D-2F45-4438-A616-0E4EAD1E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43C37-67A3-4C06-8D2E-1C97DC61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FD211-7805-4C4A-8F99-FA6082DD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9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F8B-7314-41B4-82E2-7516C63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8645-0261-4476-ACEF-8FFC7D45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3399-A961-4356-9003-873E99C5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182AA-1B90-4525-BE34-0E1521B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96368-D3AA-4019-A0EC-F3BD623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4136-F43D-4DD6-8743-61BEF59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C3E0C-B04B-4823-9694-790B67BE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925F6-B705-4B10-9D64-49BB31B7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930EC-E575-44FE-B8B2-4C0941FE3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88B-5340-4AE3-A0DB-C3E372B3DDC9}" type="datetimeFigureOut">
              <a:rPr lang="en-GB" smtClean="0"/>
              <a:t>28/01/2021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BC33-23DF-4C4B-B576-E41920159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CB1A-890F-4688-AB63-F7DD4855B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5C83-DD3F-4F3D-85A4-1F4D4545DB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5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hdphoto" Target="../media/hdphoto15.wdp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microsoft.com/office/2007/relationships/hdphoto" Target="../media/hdphoto14.wdp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5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microsoft.com/office/2007/relationships/hdphoto" Target="../media/hdphoto1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png"/><Relationship Id="rId7" Type="http://schemas.microsoft.com/office/2007/relationships/hdphoto" Target="../media/hdphoto1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18.wdp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uNdJ5MtX1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microsoft.com/office/2007/relationships/hdphoto" Target="../media/hdphoto22.wdp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5.png"/><Relationship Id="rId7" Type="http://schemas.microsoft.com/office/2007/relationships/hdphoto" Target="../media/hdphoto2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microsoft.com/office/2007/relationships/hdphoto" Target="../media/hdphoto22.wdp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microsoft.com/office/2007/relationships/hdphoto" Target="../media/hdphoto2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microsoft.com/office/2007/relationships/hdphoto" Target="../media/hdphoto22.wdp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74.png"/><Relationship Id="rId4" Type="http://schemas.microsoft.com/office/2007/relationships/hdphoto" Target="../media/hdphoto22.wdp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microsoft.com/office/2007/relationships/hdphoto" Target="../media/hdphoto2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microsoft.com/office/2007/relationships/hdphoto" Target="../media/hdphoto21.wdp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microsoft.com/office/2007/relationships/hdphoto" Target="../media/hdphoto8.wdp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01.02.21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recognise common 3d shapes in real life contexts.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02733" y="695343"/>
            <a:ext cx="5992285" cy="828658"/>
            <a:chOff x="702733" y="695343"/>
            <a:chExt cx="5992285" cy="8286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93"/>
            <a:stretch/>
          </p:blipFill>
          <p:spPr>
            <a:xfrm>
              <a:off x="702733" y="695343"/>
              <a:ext cx="5529988" cy="8286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70" r="88823" b="-3713"/>
            <a:stretch/>
          </p:blipFill>
          <p:spPr>
            <a:xfrm>
              <a:off x="6123514" y="695343"/>
              <a:ext cx="571504" cy="7668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54" y="1669920"/>
            <a:ext cx="4467225" cy="3590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1" y="4225538"/>
            <a:ext cx="3505730" cy="251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r="64180" b="57313"/>
          <a:stretch/>
        </p:blipFill>
        <p:spPr>
          <a:xfrm>
            <a:off x="7922506" y="4936507"/>
            <a:ext cx="2620863" cy="940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629" y="5291390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8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47" y="586381"/>
            <a:ext cx="7099686" cy="2216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151" l="758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466" y="3430265"/>
            <a:ext cx="5029200" cy="2085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3" b="9543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7428" y="863400"/>
            <a:ext cx="5029200" cy="2085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151" l="758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467" y="3691753"/>
            <a:ext cx="5029200" cy="2085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3151" l="758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228" y="2303663"/>
            <a:ext cx="5029200" cy="2085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8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7" y="518647"/>
            <a:ext cx="6936937" cy="2165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940" y="3650942"/>
            <a:ext cx="3114675" cy="3457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996" y="3400425"/>
            <a:ext cx="3114675" cy="3457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955" y="3331776"/>
            <a:ext cx="3114675" cy="3457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6307" y="408581"/>
            <a:ext cx="3114675" cy="3457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736" y="1282778"/>
            <a:ext cx="31146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8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4" y="366247"/>
            <a:ext cx="8591545" cy="2681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0" b="49373"/>
          <a:stretch/>
        </p:blipFill>
        <p:spPr>
          <a:xfrm>
            <a:off x="731514" y="2228914"/>
            <a:ext cx="5274109" cy="1225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97" b="48524"/>
          <a:stretch/>
        </p:blipFill>
        <p:spPr>
          <a:xfrm>
            <a:off x="731514" y="3763750"/>
            <a:ext cx="5144353" cy="1180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4" y="5253883"/>
            <a:ext cx="7114737" cy="2220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735" y="4209664"/>
            <a:ext cx="2451084" cy="2720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8" b="55349"/>
          <a:stretch/>
        </p:blipFill>
        <p:spPr>
          <a:xfrm>
            <a:off x="596287" y="601865"/>
            <a:ext cx="4674960" cy="913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" b="89807" l="9174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5735" y="2694143"/>
            <a:ext cx="2451084" cy="2720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1" b="52216"/>
          <a:stretch/>
        </p:blipFill>
        <p:spPr>
          <a:xfrm>
            <a:off x="596286" y="1892738"/>
            <a:ext cx="4513649" cy="967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10" b="93151" l="758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5733" y="1388921"/>
            <a:ext cx="4064228" cy="1685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10" b="93151" l="758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5733" y="601865"/>
            <a:ext cx="4064228" cy="1685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2" b="46791"/>
          <a:stretch/>
        </p:blipFill>
        <p:spPr>
          <a:xfrm>
            <a:off x="574254" y="3074652"/>
            <a:ext cx="4530089" cy="1135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1247" y="4458531"/>
            <a:ext cx="2235847" cy="2209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5833" y="3021200"/>
            <a:ext cx="2235847" cy="2209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10" b="93151" l="758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467" y="2109850"/>
            <a:ext cx="4064228" cy="1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8" b="55349"/>
          <a:stretch/>
        </p:blipFill>
        <p:spPr>
          <a:xfrm>
            <a:off x="596287" y="601865"/>
            <a:ext cx="4674960" cy="913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1" b="52216"/>
          <a:stretch/>
        </p:blipFill>
        <p:spPr>
          <a:xfrm>
            <a:off x="757598" y="1876363"/>
            <a:ext cx="4513649" cy="967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2" b="46791"/>
          <a:stretch/>
        </p:blipFill>
        <p:spPr>
          <a:xfrm>
            <a:off x="668722" y="3113840"/>
            <a:ext cx="4530089" cy="11350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10" y="1682947"/>
            <a:ext cx="5515965" cy="23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03.02.21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make a model </a:t>
            </a:r>
            <a:r>
              <a:rPr lang="en-GB" sz="4000" dirty="0" smtClean="0"/>
              <a:t>using</a:t>
            </a:r>
            <a:r>
              <a:rPr lang="en-GB" sz="4000" dirty="0" smtClean="0"/>
              <a:t> </a:t>
            </a:r>
            <a:r>
              <a:rPr lang="en-GB" sz="4000" dirty="0"/>
              <a:t>3d </a:t>
            </a:r>
            <a:r>
              <a:rPr lang="en-GB" sz="4000" dirty="0" smtClean="0"/>
              <a:t>shapes.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02733" y="695343"/>
            <a:ext cx="5992285" cy="828658"/>
            <a:chOff x="702733" y="695343"/>
            <a:chExt cx="5992285" cy="8286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93"/>
            <a:stretch/>
          </p:blipFill>
          <p:spPr>
            <a:xfrm>
              <a:off x="702733" y="695343"/>
              <a:ext cx="5529988" cy="8286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70" r="88823" b="-3713"/>
            <a:stretch/>
          </p:blipFill>
          <p:spPr>
            <a:xfrm>
              <a:off x="6123514" y="695343"/>
              <a:ext cx="571504" cy="7668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54" y="1669920"/>
            <a:ext cx="4467225" cy="3590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1" y="4225538"/>
            <a:ext cx="3505730" cy="2513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r="64180" b="57313"/>
          <a:stretch/>
        </p:blipFill>
        <p:spPr>
          <a:xfrm>
            <a:off x="7922506" y="4936507"/>
            <a:ext cx="2620863" cy="940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629" y="5291390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629" y="5291390"/>
            <a:ext cx="1341485" cy="1386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14" y="459380"/>
            <a:ext cx="6231696" cy="19451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100000" l="0" r="99671">
                        <a14:foregroundMark x1="57895" y1="23958" x2="57895" y2="23958"/>
                        <a14:foregroundMark x1="45724" y1="44444" x2="45724" y2="44444"/>
                        <a14:foregroundMark x1="25000" y1="38194" x2="25000" y2="38194"/>
                        <a14:foregroundMark x1="35855" y1="19444" x2="35855" y2="19444"/>
                        <a14:foregroundMark x1="46382" y1="63889" x2="46382" y2="63889"/>
                        <a14:foregroundMark x1="33553" y1="78819" x2="33553" y2="78819"/>
                        <a14:foregroundMark x1="32895" y1="77431" x2="32895" y2="77431"/>
                        <a14:foregroundMark x1="23684" y1="39931" x2="23684" y2="39931"/>
                        <a14:foregroundMark x1="45066" y1="41319" x2="47039" y2="43056"/>
                        <a14:foregroundMark x1="54605" y1="26042" x2="57237" y2="25000"/>
                        <a14:foregroundMark x1="34868" y1="22222" x2="36513" y2="18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026" y="3465383"/>
            <a:ext cx="2895600" cy="2743200"/>
          </a:xfrm>
          <a:prstGeom prst="rect">
            <a:avLst/>
          </a:prstGeom>
        </p:spPr>
      </p:pic>
      <p:pic>
        <p:nvPicPr>
          <p:cNvPr id="13" name="Picture 2" descr="In-principle agreement announced to bring Worcester City Football Club home  - Worcester City Council - Worcester City Council">
            <a:extLst>
              <a:ext uri="{FF2B5EF4-FFF2-40B4-BE49-F238E27FC236}">
                <a16:creationId xmlns:a16="http://schemas.microsoft.com/office/drawing/2014/main" id="{DC1D5E62-DD27-4B34-B803-3C4C7C6C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766" y1="64000" x2="29610" y2="72750"/>
                        <a14:foregroundMark x1="29610" y1="72750" x2="36234" y2="75000"/>
                        <a14:foregroundMark x1="36234" y1="75000" x2="36623" y2="74750"/>
                        <a14:foregroundMark x1="19221" y1="44500" x2="20260" y2="54000"/>
                        <a14:foregroundMark x1="42468" y1="74500" x2="46623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95" y="2139986"/>
            <a:ext cx="5102778" cy="26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ereal | General Mills Convenience and Foodservice">
            <a:extLst>
              <a:ext uri="{FF2B5EF4-FFF2-40B4-BE49-F238E27FC236}">
                <a16:creationId xmlns:a16="http://schemas.microsoft.com/office/drawing/2014/main" id="{A132F7D2-A3C4-4EE5-A41E-5795AB46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26" b="95730" l="9862" r="89941">
                        <a14:foregroundMark x1="38264" y1="7829" x2="49310" y2="4982"/>
                        <a14:foregroundMark x1="49310" y1="4982" x2="64103" y2="10320"/>
                        <a14:foregroundMark x1="33136" y1="79359" x2="43195" y2="89680"/>
                        <a14:foregroundMark x1="43195" y1="89680" x2="64497" y2="85765"/>
                        <a14:foregroundMark x1="56213" y1="91815" x2="35700" y2="95730"/>
                        <a14:foregroundMark x1="34320" y1="7829" x2="40631" y2="11388"/>
                        <a14:foregroundMark x1="35897" y1="12456" x2="37475" y2="16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37" y="2247471"/>
            <a:ext cx="3351359" cy="18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uboid Basics | Solved Examples | Measurement- Cuemath">
            <a:extLst>
              <a:ext uri="{FF2B5EF4-FFF2-40B4-BE49-F238E27FC236}">
                <a16:creationId xmlns:a16="http://schemas.microsoft.com/office/drawing/2014/main" id="{D987B1A7-D3EE-44C9-8355-8CBB0609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1" b="89474" l="3667" r="97333">
                        <a14:foregroundMark x1="15667" y1="21053" x2="59333" y2="19079"/>
                        <a14:foregroundMark x1="59333" y1="19079" x2="76000" y2="25000"/>
                        <a14:foregroundMark x1="76000" y1="25000" x2="91667" y2="47368"/>
                        <a14:foregroundMark x1="91667" y1="47368" x2="81667" y2="77632"/>
                        <a14:foregroundMark x1="81667" y1="77632" x2="17000" y2="88158"/>
                        <a14:foregroundMark x1="17000" y1="88158" x2="11333" y2="50000"/>
                        <a14:foregroundMark x1="11333" y1="50000" x2="15333" y2="21053"/>
                        <a14:foregroundMark x1="71333" y1="40132" x2="71333" y2="40132"/>
                        <a14:foregroundMark x1="28667" y1="44079" x2="68333" y2="48026"/>
                        <a14:foregroundMark x1="87667" y1="84868" x2="95000" y2="68421"/>
                        <a14:foregroundMark x1="97333" y1="61184" x2="94000" y2="22368"/>
                        <a14:foregroundMark x1="3667" y1="38158" x2="5333" y2="64474"/>
                        <a14:foregroundMark x1="97333" y1="65132" x2="97333" y2="72368"/>
                        <a14:foregroundMark x1="97333" y1="73026" x2="96667" y2="7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10" y="4635355"/>
            <a:ext cx="2857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1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1" y="518647"/>
            <a:ext cx="5643886" cy="1761675"/>
          </a:xfrm>
          <a:prstGeom prst="rect">
            <a:avLst/>
          </a:prstGeom>
        </p:spPr>
      </p:pic>
      <p:pic>
        <p:nvPicPr>
          <p:cNvPr id="7" name="Picture 10" descr="Cereal | General Mills Convenience and Foodservice">
            <a:extLst>
              <a:ext uri="{FF2B5EF4-FFF2-40B4-BE49-F238E27FC236}">
                <a16:creationId xmlns:a16="http://schemas.microsoft.com/office/drawing/2014/main" id="{A132F7D2-A3C4-4EE5-A41E-5795AB46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6" b="95730" l="9862" r="89941">
                        <a14:foregroundMark x1="38264" y1="7829" x2="49310" y2="4982"/>
                        <a14:foregroundMark x1="49310" y1="4982" x2="64103" y2="10320"/>
                        <a14:foregroundMark x1="33136" y1="79359" x2="43195" y2="89680"/>
                        <a14:foregroundMark x1="43195" y1="89680" x2="64497" y2="85765"/>
                        <a14:foregroundMark x1="56213" y1="91815" x2="35700" y2="95730"/>
                        <a14:foregroundMark x1="34320" y1="7829" x2="40631" y2="11388"/>
                        <a14:foregroundMark x1="35897" y1="12456" x2="37475" y2="16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16" y="2201335"/>
            <a:ext cx="3351359" cy="18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uboid Basics | Solved Examples | Measurement- Cuemath">
            <a:extLst>
              <a:ext uri="{FF2B5EF4-FFF2-40B4-BE49-F238E27FC236}">
                <a16:creationId xmlns:a16="http://schemas.microsoft.com/office/drawing/2014/main" id="{D987B1A7-D3EE-44C9-8355-8CBB0609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1" b="89474" l="3667" r="97333">
                        <a14:foregroundMark x1="15667" y1="21053" x2="59333" y2="19079"/>
                        <a14:foregroundMark x1="59333" y1="19079" x2="76000" y2="25000"/>
                        <a14:foregroundMark x1="76000" y1="25000" x2="91667" y2="47368"/>
                        <a14:foregroundMark x1="91667" y1="47368" x2="81667" y2="77632"/>
                        <a14:foregroundMark x1="81667" y1="77632" x2="17000" y2="88158"/>
                        <a14:foregroundMark x1="17000" y1="88158" x2="11333" y2="50000"/>
                        <a14:foregroundMark x1="11333" y1="50000" x2="15333" y2="21053"/>
                        <a14:foregroundMark x1="71333" y1="40132" x2="71333" y2="40132"/>
                        <a14:foregroundMark x1="28667" y1="44079" x2="68333" y2="48026"/>
                        <a14:foregroundMark x1="87667" y1="84868" x2="95000" y2="68421"/>
                        <a14:foregroundMark x1="97333" y1="61184" x2="94000" y2="22368"/>
                        <a14:foregroundMark x1="3667" y1="38158" x2="5333" y2="64474"/>
                        <a14:foregroundMark x1="97333" y1="65132" x2="97333" y2="72368"/>
                        <a14:foregroundMark x1="97333" y1="73026" x2="96667" y2="77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29" y="4803860"/>
            <a:ext cx="2857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718" y="1234011"/>
            <a:ext cx="1516315" cy="3424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1" y="3810936"/>
            <a:ext cx="4638324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4" y="5643448"/>
            <a:ext cx="4143206" cy="12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08B6-5CC9-4892-AF33-44DE974F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48" y="56007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https://www.youtube.com/watch?v=guNdJ5MtX1A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205" y="1931059"/>
            <a:ext cx="6167165" cy="3115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3EA6E-7BD4-4CBE-AA62-05B57DA26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742" y="370800"/>
            <a:ext cx="6390515" cy="1133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4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 b="51649"/>
          <a:stretch/>
        </p:blipFill>
        <p:spPr>
          <a:xfrm>
            <a:off x="596046" y="772646"/>
            <a:ext cx="6531492" cy="1039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7" b="59054"/>
          <a:stretch/>
        </p:blipFill>
        <p:spPr>
          <a:xfrm>
            <a:off x="375914" y="2076514"/>
            <a:ext cx="5142053" cy="963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073">
                        <a14:backgroundMark x1="28480" y1="3709" x2="12634" y2="58605"/>
                        <a14:backgroundMark x1="8994" y1="66766" x2="8565" y2="96588"/>
                        <a14:backgroundMark x1="15846" y1="95549" x2="74090" y2="96884"/>
                        <a14:backgroundMark x1="44325" y1="91395" x2="21627" y2="87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5146" y="455338"/>
            <a:ext cx="3797008" cy="548005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84067" y="3195363"/>
            <a:ext cx="719666" cy="733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02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898" y="5883501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04.02.21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continue a repeating pattern using 3d shapes.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4F99-D39B-4C20-9DE7-421F8760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Let’s look at some 3d shapes again…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0719-7145-4800-AB54-B8F4AC77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53" y="1695935"/>
            <a:ext cx="5192217" cy="1025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75812-6E12-4935-B736-FEAAFDA8E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1" b="93995" l="9598" r="91641">
                        <a14:foregroundMark x1="29102" y1="14781" x2="73065" y2="81062"/>
                        <a14:foregroundMark x1="10526" y1="20785" x2="10217" y2="32794"/>
                        <a14:foregroundMark x1="17647" y1="14319" x2="31579" y2="11085"/>
                        <a14:foregroundMark x1="91950" y1="36490" x2="91950" y2="42725"/>
                        <a14:foregroundMark x1="92260" y1="80831" x2="90712" y2="28176"/>
                        <a14:foregroundMark x1="90712" y1="28176" x2="85759" y2="16859"/>
                        <a14:foregroundMark x1="85759" y1="16859" x2="69969" y2="11085"/>
                        <a14:foregroundMark x1="69969" y1="11085" x2="38390" y2="9238"/>
                        <a14:foregroundMark x1="38390" y1="9238" x2="22291" y2="12471"/>
                        <a14:foregroundMark x1="22291" y1="12471" x2="11146" y2="21709"/>
                        <a14:foregroundMark x1="11146" y1="21709" x2="12693" y2="81986"/>
                        <a14:foregroundMark x1="12693" y1="81986" x2="25077" y2="89376"/>
                        <a14:foregroundMark x1="25077" y1="89376" x2="56037" y2="93764"/>
                        <a14:foregroundMark x1="56037" y1="93764" x2="71207" y2="91686"/>
                        <a14:foregroundMark x1="71207" y1="91686" x2="91331" y2="80600"/>
                        <a14:foregroundMark x1="42724" y1="93995" x2="48297" y2="93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831" y="1292902"/>
            <a:ext cx="1253514" cy="1680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1479D-1A92-426C-BA49-56CBDAFD2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763" y="3219597"/>
            <a:ext cx="2652857" cy="1035545"/>
          </a:xfrm>
          <a:prstGeom prst="rect">
            <a:avLst/>
          </a:prstGeom>
        </p:spPr>
      </p:pic>
      <p:pic>
        <p:nvPicPr>
          <p:cNvPr id="7" name="Picture 4" descr="Pyramid (Shape) | Scribblenauts Wiki | Fandom">
            <a:extLst>
              <a:ext uri="{FF2B5EF4-FFF2-40B4-BE49-F238E27FC236}">
                <a16:creationId xmlns:a16="http://schemas.microsoft.com/office/drawing/2014/main" id="{DF5EFCD1-035C-4545-A40E-E92F9E5A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81" y="2973310"/>
            <a:ext cx="1678497" cy="13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50371-8702-4151-AB87-636AF6ED4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100" y="4776586"/>
            <a:ext cx="4905375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7E244-EF2D-4165-A811-501B6EFB8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89831" l="9790" r="89860">
                        <a14:foregroundMark x1="50000" y1="9492" x2="50000" y2="9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07" y="4387825"/>
            <a:ext cx="1824993" cy="1882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057" y="5316027"/>
            <a:ext cx="1341485" cy="1386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4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B382E-9BA3-48D7-8CF0-65986157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27" y="1090471"/>
            <a:ext cx="2019300" cy="933450"/>
          </a:xfrm>
          <a:prstGeom prst="rect">
            <a:avLst/>
          </a:prstGeom>
        </p:spPr>
      </p:pic>
      <p:pic>
        <p:nvPicPr>
          <p:cNvPr id="5" name="Picture 4" descr="What Is A Cuboid | Cuboid Shape | DK Find Out">
            <a:extLst>
              <a:ext uri="{FF2B5EF4-FFF2-40B4-BE49-F238E27FC236}">
                <a16:creationId xmlns:a16="http://schemas.microsoft.com/office/drawing/2014/main" id="{BF90CFAB-5486-474B-90A8-648D5AE5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97619" l="10000" r="90000">
                        <a14:foregroundMark x1="37083" y1="92063" x2="40917" y2="91111"/>
                        <a14:foregroundMark x1="57250" y1="8571" x2="61917" y2="4444"/>
                        <a14:foregroundMark x1="83583" y1="59206" x2="83250" y2="40317"/>
                        <a14:foregroundMark x1="83417" y1="40476" x2="83333" y2="30952"/>
                        <a14:foregroundMark x1="83417" y1="28413" x2="83417" y2="32857"/>
                        <a14:foregroundMark x1="83583" y1="40317" x2="83500" y2="44286"/>
                        <a14:foregroundMark x1="83500" y1="59841" x2="83500" y2="62698"/>
                        <a14:foregroundMark x1="38083" y1="97619" x2="38833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6" y="799705"/>
            <a:ext cx="3039874" cy="1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0674F-5512-4930-AB63-6FDBCC0D1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927" y="3176763"/>
            <a:ext cx="5194271" cy="832092"/>
          </a:xfrm>
          <a:prstGeom prst="rect">
            <a:avLst/>
          </a:prstGeom>
        </p:spPr>
      </p:pic>
      <p:pic>
        <p:nvPicPr>
          <p:cNvPr id="7" name="Picture 4" descr="Cone Shape | What Is A Cone | DK Find Out">
            <a:extLst>
              <a:ext uri="{FF2B5EF4-FFF2-40B4-BE49-F238E27FC236}">
                <a16:creationId xmlns:a16="http://schemas.microsoft.com/office/drawing/2014/main" id="{5752975D-42A3-408D-902E-D815DFE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" b="97181" l="8750" r="92500">
                        <a14:foregroundMark x1="12188" y1="69538" x2="8958" y2="82772"/>
                        <a14:foregroundMark x1="23125" y1="90995" x2="64167" y2="94597"/>
                        <a14:foregroundMark x1="64167" y1="94597" x2="90000" y2="79718"/>
                        <a14:foregroundMark x1="90000" y1="79718" x2="92708" y2="73297"/>
                        <a14:foregroundMark x1="49479" y1="4855" x2="51146" y2="10258"/>
                        <a14:foregroundMark x1="36875" y1="93031" x2="60938" y2="93031"/>
                        <a14:foregroundMark x1="45104" y1="97181" x2="58229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99" y="4574691"/>
            <a:ext cx="1396874" cy="18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F13EF-049D-448A-9288-01BA775A6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927" y="5144372"/>
            <a:ext cx="2145427" cy="1034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FD298-A674-4F6C-A12B-2C5408825D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32" b="89933" l="8711" r="89895">
                        <a14:foregroundMark x1="8711" y1="57718" x2="8711" y2="46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699" y="2758348"/>
            <a:ext cx="1680096" cy="1744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7629" y="5291390"/>
            <a:ext cx="1341485" cy="1386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51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71" y="363919"/>
            <a:ext cx="7664268" cy="24062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973" y="2399208"/>
            <a:ext cx="1950720" cy="1976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2146995" y="2494997"/>
            <a:ext cx="1994262" cy="18723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45280" y="2414202"/>
            <a:ext cx="1950720" cy="1976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6136844" y="2466452"/>
            <a:ext cx="1994262" cy="18723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103685" y="2390495"/>
            <a:ext cx="1950720" cy="1976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9977786" y="2451458"/>
            <a:ext cx="1994262" cy="18723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5" y="5126691"/>
            <a:ext cx="6443778" cy="2023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563" y="5298442"/>
            <a:ext cx="1341485" cy="13862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66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7"/>
          <a:stretch/>
        </p:blipFill>
        <p:spPr>
          <a:xfrm>
            <a:off x="869972" y="517386"/>
            <a:ext cx="7755355" cy="115466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9" r="87019"/>
          <a:stretch/>
        </p:blipFill>
        <p:spPr>
          <a:xfrm>
            <a:off x="7710555" y="339633"/>
            <a:ext cx="1006725" cy="11633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97082" y="2246811"/>
            <a:ext cx="7760427" cy="1576252"/>
            <a:chOff x="1444534" y="1933303"/>
            <a:chExt cx="7908471" cy="1680754"/>
          </a:xfrm>
        </p:grpSpPr>
        <p:sp>
          <p:nvSpPr>
            <p:cNvPr id="8" name="Cube 7"/>
            <p:cNvSpPr/>
            <p:nvPr/>
          </p:nvSpPr>
          <p:spPr>
            <a:xfrm>
              <a:off x="1444534" y="1933303"/>
              <a:ext cx="1828800" cy="1680754"/>
            </a:xfrm>
            <a:prstGeom prst="cub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/>
            <p:cNvSpPr/>
            <p:nvPr/>
          </p:nvSpPr>
          <p:spPr>
            <a:xfrm>
              <a:off x="3391988" y="1933303"/>
              <a:ext cx="1828800" cy="1680754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/>
            <p:cNvSpPr/>
            <p:nvPr/>
          </p:nvSpPr>
          <p:spPr>
            <a:xfrm>
              <a:off x="5458096" y="1933303"/>
              <a:ext cx="1828800" cy="1680754"/>
            </a:xfrm>
            <a:prstGeom prst="cub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/>
            <p:cNvSpPr/>
            <p:nvPr/>
          </p:nvSpPr>
          <p:spPr>
            <a:xfrm>
              <a:off x="7524205" y="1933303"/>
              <a:ext cx="1828800" cy="1680754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an 12"/>
          <p:cNvSpPr/>
          <p:nvPr/>
        </p:nvSpPr>
        <p:spPr>
          <a:xfrm>
            <a:off x="721722" y="4197530"/>
            <a:ext cx="1558834" cy="18636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n 13"/>
          <p:cNvSpPr/>
          <p:nvPr/>
        </p:nvSpPr>
        <p:spPr>
          <a:xfrm>
            <a:off x="4623228" y="4197530"/>
            <a:ext cx="1558834" cy="18636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be 14"/>
          <p:cNvSpPr/>
          <p:nvPr/>
        </p:nvSpPr>
        <p:spPr>
          <a:xfrm>
            <a:off x="2498870" y="4341221"/>
            <a:ext cx="1794565" cy="1576252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be 16"/>
          <p:cNvSpPr/>
          <p:nvPr/>
        </p:nvSpPr>
        <p:spPr>
          <a:xfrm>
            <a:off x="6532793" y="4397828"/>
            <a:ext cx="1794565" cy="1576252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n 17"/>
          <p:cNvSpPr/>
          <p:nvPr/>
        </p:nvSpPr>
        <p:spPr>
          <a:xfrm>
            <a:off x="8920908" y="4197530"/>
            <a:ext cx="1558834" cy="18636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82" y="5280979"/>
            <a:ext cx="1341485" cy="13862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21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27" y="397937"/>
            <a:ext cx="6221869" cy="1953377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2473568" y="2003417"/>
            <a:ext cx="1558834" cy="1863635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411450" y="2290800"/>
            <a:ext cx="1794565" cy="1576252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be 8"/>
          <p:cNvSpPr/>
          <p:nvPr/>
        </p:nvSpPr>
        <p:spPr>
          <a:xfrm>
            <a:off x="4217501" y="2182457"/>
            <a:ext cx="1794565" cy="1576252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6366044" y="1995530"/>
            <a:ext cx="1558834" cy="1863635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094375" y="200341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199553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590075" y="4655125"/>
            <a:ext cx="1846217" cy="1863636"/>
            <a:chOff x="1590075" y="4655125"/>
            <a:chExt cx="1846217" cy="1863636"/>
          </a:xfrm>
        </p:grpSpPr>
        <p:sp>
          <p:nvSpPr>
            <p:cNvPr id="11" name="Can 10"/>
            <p:cNvSpPr/>
            <p:nvPr/>
          </p:nvSpPr>
          <p:spPr>
            <a:xfrm>
              <a:off x="1718048" y="4655126"/>
              <a:ext cx="1558834" cy="1863635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90075" y="4655125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4446" y="4655125"/>
            <a:ext cx="1846217" cy="1863635"/>
            <a:chOff x="3654446" y="4655125"/>
            <a:chExt cx="1846217" cy="1863635"/>
          </a:xfrm>
        </p:grpSpPr>
        <p:sp>
          <p:nvSpPr>
            <p:cNvPr id="13" name="Cube 12"/>
            <p:cNvSpPr/>
            <p:nvPr/>
          </p:nvSpPr>
          <p:spPr>
            <a:xfrm>
              <a:off x="3680273" y="4804012"/>
              <a:ext cx="1794565" cy="1576252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54446" y="4655125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77393" y="4646796"/>
            <a:ext cx="1846217" cy="1863635"/>
            <a:chOff x="5777393" y="4646796"/>
            <a:chExt cx="1846217" cy="1863635"/>
          </a:xfrm>
        </p:grpSpPr>
        <p:sp>
          <p:nvSpPr>
            <p:cNvPr id="12" name="Cube 11"/>
            <p:cNvSpPr/>
            <p:nvPr/>
          </p:nvSpPr>
          <p:spPr>
            <a:xfrm>
              <a:off x="5793659" y="4798817"/>
              <a:ext cx="1794565" cy="1576252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77393" y="4646796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47923" y="4655125"/>
            <a:ext cx="1846217" cy="1863635"/>
            <a:chOff x="7847923" y="4655125"/>
            <a:chExt cx="1846217" cy="1863635"/>
          </a:xfrm>
        </p:grpSpPr>
        <p:sp>
          <p:nvSpPr>
            <p:cNvPr id="14" name="Can 13"/>
            <p:cNvSpPr/>
            <p:nvPr/>
          </p:nvSpPr>
          <p:spPr>
            <a:xfrm>
              <a:off x="7991615" y="4655125"/>
              <a:ext cx="1558834" cy="1863635"/>
            </a:xfrm>
            <a:prstGeom prst="can">
              <a:avLst/>
            </a:prstGeom>
            <a:solidFill>
              <a:srgbClr val="E40C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7923" y="4655125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7904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27" y="397937"/>
            <a:ext cx="6221869" cy="1953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94374" y="2145202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463" y="1861630"/>
            <a:ext cx="1601203" cy="2147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943" y="2847703"/>
            <a:ext cx="865874" cy="11611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710" y="1861630"/>
            <a:ext cx="1601203" cy="21472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2806" y="2847703"/>
            <a:ext cx="865874" cy="11611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836" y="4346502"/>
            <a:ext cx="1601203" cy="21472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7789" y="5245045"/>
            <a:ext cx="865874" cy="11611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5812" y="4398926"/>
            <a:ext cx="1601203" cy="2147207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591561" y="5091874"/>
            <a:ext cx="1759132" cy="137595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51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62" y="406646"/>
            <a:ext cx="7581052" cy="23800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528085" y="4742303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501" y="4328325"/>
            <a:ext cx="1381654" cy="18527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9612" y="4328326"/>
            <a:ext cx="1846217" cy="1863635"/>
            <a:chOff x="7164470" y="4305427"/>
            <a:chExt cx="1846217" cy="1863635"/>
          </a:xfrm>
        </p:grpSpPr>
        <p:sp>
          <p:nvSpPr>
            <p:cNvPr id="32" name="Can 31"/>
            <p:cNvSpPr/>
            <p:nvPr/>
          </p:nvSpPr>
          <p:spPr>
            <a:xfrm>
              <a:off x="7583168" y="4841324"/>
              <a:ext cx="1008819" cy="1010194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4470" y="4305427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>
            <a:off x="396210" y="2449997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be 26"/>
          <p:cNvSpPr/>
          <p:nvPr/>
        </p:nvSpPr>
        <p:spPr>
          <a:xfrm>
            <a:off x="4296305" y="2449997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ube 27"/>
          <p:cNvSpPr/>
          <p:nvPr/>
        </p:nvSpPr>
        <p:spPr>
          <a:xfrm>
            <a:off x="8368141" y="2475756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1437" y="2188655"/>
            <a:ext cx="1314810" cy="17631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2855" y="2117916"/>
            <a:ext cx="1314810" cy="17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2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62" y="406646"/>
            <a:ext cx="7581052" cy="23800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2488059" y="2447109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/>
          <p:cNvSpPr/>
          <p:nvPr/>
        </p:nvSpPr>
        <p:spPr>
          <a:xfrm>
            <a:off x="6320976" y="2490233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528085" y="4742303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538132" y="2569029"/>
            <a:ext cx="1008819" cy="101019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an 30"/>
          <p:cNvSpPr/>
          <p:nvPr/>
        </p:nvSpPr>
        <p:spPr>
          <a:xfrm>
            <a:off x="4461132" y="2571551"/>
            <a:ext cx="1008819" cy="101019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0198" y="4294175"/>
            <a:ext cx="1381654" cy="18527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9612" y="4328326"/>
            <a:ext cx="1846217" cy="1863635"/>
            <a:chOff x="7164470" y="4305427"/>
            <a:chExt cx="1846217" cy="1863635"/>
          </a:xfrm>
        </p:grpSpPr>
        <p:sp>
          <p:nvSpPr>
            <p:cNvPr id="32" name="Can 31"/>
            <p:cNvSpPr/>
            <p:nvPr/>
          </p:nvSpPr>
          <p:spPr>
            <a:xfrm>
              <a:off x="7583168" y="4841324"/>
              <a:ext cx="1008819" cy="1010194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4470" y="4305427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sp>
        <p:nvSpPr>
          <p:cNvPr id="23" name="Can 22"/>
          <p:cNvSpPr/>
          <p:nvPr/>
        </p:nvSpPr>
        <p:spPr>
          <a:xfrm>
            <a:off x="8512288" y="2547340"/>
            <a:ext cx="1008819" cy="101019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0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6" b="44340"/>
          <a:stretch/>
        </p:blipFill>
        <p:spPr>
          <a:xfrm>
            <a:off x="3887890" y="450915"/>
            <a:ext cx="4416219" cy="988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7" t="5831"/>
          <a:stretch/>
        </p:blipFill>
        <p:spPr>
          <a:xfrm>
            <a:off x="7620000" y="1651000"/>
            <a:ext cx="3761845" cy="4350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57" y="2240359"/>
            <a:ext cx="5139265" cy="2771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629" y="5299857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36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62" y="406646"/>
            <a:ext cx="7581052" cy="23800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be 7"/>
          <p:cNvSpPr/>
          <p:nvPr/>
        </p:nvSpPr>
        <p:spPr>
          <a:xfrm>
            <a:off x="435429" y="2447109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be 20"/>
          <p:cNvSpPr/>
          <p:nvPr/>
        </p:nvSpPr>
        <p:spPr>
          <a:xfrm>
            <a:off x="4337461" y="2447109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528085" y="4742303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2558028" y="2569029"/>
            <a:ext cx="1008819" cy="101019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an 30"/>
          <p:cNvSpPr/>
          <p:nvPr/>
        </p:nvSpPr>
        <p:spPr>
          <a:xfrm>
            <a:off x="6507614" y="2569029"/>
            <a:ext cx="1008819" cy="101019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0198" y="4294175"/>
            <a:ext cx="1381654" cy="18527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9612" y="4328326"/>
            <a:ext cx="1846217" cy="1863635"/>
            <a:chOff x="7164470" y="4305427"/>
            <a:chExt cx="1846217" cy="1863635"/>
          </a:xfrm>
        </p:grpSpPr>
        <p:sp>
          <p:nvSpPr>
            <p:cNvPr id="32" name="Can 31"/>
            <p:cNvSpPr/>
            <p:nvPr/>
          </p:nvSpPr>
          <p:spPr>
            <a:xfrm>
              <a:off x="7583168" y="4841324"/>
              <a:ext cx="1008819" cy="1010194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4470" y="4305427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8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62" y="406646"/>
            <a:ext cx="7581052" cy="23800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528085" y="4742303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2558028" y="2569029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an 30"/>
          <p:cNvSpPr/>
          <p:nvPr/>
        </p:nvSpPr>
        <p:spPr>
          <a:xfrm>
            <a:off x="6478098" y="2619448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501" y="4328325"/>
            <a:ext cx="1381654" cy="18527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9612" y="4328326"/>
            <a:ext cx="1846217" cy="1863635"/>
            <a:chOff x="7164470" y="4305427"/>
            <a:chExt cx="1846217" cy="1863635"/>
          </a:xfrm>
        </p:grpSpPr>
        <p:sp>
          <p:nvSpPr>
            <p:cNvPr id="32" name="Can 31"/>
            <p:cNvSpPr/>
            <p:nvPr/>
          </p:nvSpPr>
          <p:spPr>
            <a:xfrm>
              <a:off x="7583168" y="4841324"/>
              <a:ext cx="1008819" cy="1010194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4470" y="4305427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948" y="2145197"/>
            <a:ext cx="1381654" cy="1852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8203" y="2102054"/>
            <a:ext cx="1381654" cy="1852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62" y="406646"/>
            <a:ext cx="7581052" cy="238009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4784829" y="4681354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09" y="2327405"/>
            <a:ext cx="1549657" cy="12808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59394" y="4339339"/>
            <a:ext cx="1846217" cy="1863635"/>
            <a:chOff x="2312486" y="4328325"/>
            <a:chExt cx="1846217" cy="1863635"/>
          </a:xfrm>
        </p:grpSpPr>
        <p:sp>
          <p:nvSpPr>
            <p:cNvPr id="36" name="Rectangle 35"/>
            <p:cNvSpPr/>
            <p:nvPr/>
          </p:nvSpPr>
          <p:spPr>
            <a:xfrm>
              <a:off x="2312486" y="4328325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75" b="100000" l="96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891" y="4619741"/>
              <a:ext cx="1549657" cy="1280801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386" y="2436613"/>
            <a:ext cx="1549657" cy="1280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679" y="2602764"/>
            <a:ext cx="1757720" cy="9484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014" y="2580283"/>
            <a:ext cx="1757720" cy="94849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31046" y="4325358"/>
            <a:ext cx="1846217" cy="1863635"/>
            <a:chOff x="6839612" y="4328326"/>
            <a:chExt cx="1846217" cy="1863635"/>
          </a:xfrm>
        </p:grpSpPr>
        <p:sp>
          <p:nvSpPr>
            <p:cNvPr id="34" name="Rectangle 33"/>
            <p:cNvSpPr/>
            <p:nvPr/>
          </p:nvSpPr>
          <p:spPr>
            <a:xfrm>
              <a:off x="6839612" y="4328326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228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8109" y="4834122"/>
              <a:ext cx="1757720" cy="948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52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05.02.21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275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continue a repeating pattern using 3d shapes.</a:t>
            </a:r>
          </a:p>
          <a:p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8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71" y="363919"/>
            <a:ext cx="7664268" cy="24062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973" y="2399208"/>
            <a:ext cx="1950720" cy="1976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2146995" y="2494997"/>
            <a:ext cx="1994262" cy="18723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45280" y="2414202"/>
            <a:ext cx="1950720" cy="1976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6136844" y="2466452"/>
            <a:ext cx="1994262" cy="18723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103685" y="2390495"/>
            <a:ext cx="1950720" cy="1976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9977786" y="2451458"/>
            <a:ext cx="1994262" cy="18723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5" y="5126691"/>
            <a:ext cx="6443778" cy="2023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563" y="5298442"/>
            <a:ext cx="1341485" cy="13862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0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563" y="5298442"/>
            <a:ext cx="1341485" cy="13862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27826" y="533400"/>
            <a:ext cx="8589591" cy="855134"/>
            <a:chOff x="1770159" y="440266"/>
            <a:chExt cx="8589591" cy="855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22"/>
            <a:stretch/>
          </p:blipFill>
          <p:spPr>
            <a:xfrm>
              <a:off x="1770159" y="516467"/>
              <a:ext cx="5499326" cy="7789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689" r="42893"/>
            <a:stretch/>
          </p:blipFill>
          <p:spPr>
            <a:xfrm>
              <a:off x="6926357" y="440266"/>
              <a:ext cx="3433393" cy="79402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31" y="2347905"/>
            <a:ext cx="1549657" cy="128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148" y="2617529"/>
            <a:ext cx="1757720" cy="948497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3331279" y="2531566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2784" y="2617529"/>
            <a:ext cx="1757720" cy="948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230" y="2451376"/>
            <a:ext cx="1549657" cy="1280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1613" y="2783680"/>
            <a:ext cx="1757720" cy="948497"/>
          </a:xfrm>
          <a:prstGeom prst="rect">
            <a:avLst/>
          </a:prstGeom>
        </p:spPr>
      </p:pic>
      <p:sp>
        <p:nvSpPr>
          <p:cNvPr id="16" name="Can 15"/>
          <p:cNvSpPr/>
          <p:nvPr/>
        </p:nvSpPr>
        <p:spPr>
          <a:xfrm>
            <a:off x="9322019" y="2618512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1760" y="2765008"/>
            <a:ext cx="1757720" cy="948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0" y="3977535"/>
            <a:ext cx="5794510" cy="9836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4" y="3997913"/>
            <a:ext cx="5794510" cy="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9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15" y="2436613"/>
            <a:ext cx="1549657" cy="12808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386" y="2436613"/>
            <a:ext cx="1549657" cy="12808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679" y="2602764"/>
            <a:ext cx="1757720" cy="9484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8384" y="2609344"/>
            <a:ext cx="1757720" cy="9484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45443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082846" y="2151774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1125" y="2443190"/>
            <a:ext cx="1549657" cy="12808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12667" y="2243667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37" name="Rectangle 36"/>
          <p:cNvSpPr/>
          <p:nvPr/>
        </p:nvSpPr>
        <p:spPr>
          <a:xfrm>
            <a:off x="3941399" y="4300248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678" y="4530016"/>
            <a:ext cx="1549657" cy="128080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92311" y="43259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559" y="4696167"/>
            <a:ext cx="1757720" cy="9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45443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082846" y="2151774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238331" y="2237535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37" name="Rectangle 36"/>
          <p:cNvSpPr/>
          <p:nvPr/>
        </p:nvSpPr>
        <p:spPr>
          <a:xfrm>
            <a:off x="3941399" y="4300248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092311" y="43259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n 20"/>
          <p:cNvSpPr/>
          <p:nvPr/>
        </p:nvSpPr>
        <p:spPr>
          <a:xfrm>
            <a:off x="664141" y="2571917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488059" y="2447109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n 22"/>
          <p:cNvSpPr/>
          <p:nvPr/>
        </p:nvSpPr>
        <p:spPr>
          <a:xfrm>
            <a:off x="4534521" y="2578495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/>
        </p:nvSpPr>
        <p:spPr>
          <a:xfrm>
            <a:off x="10366535" y="2456574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an 40"/>
          <p:cNvSpPr/>
          <p:nvPr/>
        </p:nvSpPr>
        <p:spPr>
          <a:xfrm>
            <a:off x="8553043" y="2569029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be 41"/>
          <p:cNvSpPr/>
          <p:nvPr/>
        </p:nvSpPr>
        <p:spPr>
          <a:xfrm>
            <a:off x="4215718" y="4615000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n 42"/>
          <p:cNvSpPr/>
          <p:nvPr/>
        </p:nvSpPr>
        <p:spPr>
          <a:xfrm>
            <a:off x="6529787" y="4752717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8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45443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082846" y="2151774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247797" y="2253217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37" name="Rectangle 36"/>
          <p:cNvSpPr/>
          <p:nvPr/>
        </p:nvSpPr>
        <p:spPr>
          <a:xfrm>
            <a:off x="3941399" y="4300248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092311" y="43259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n 20"/>
          <p:cNvSpPr/>
          <p:nvPr/>
        </p:nvSpPr>
        <p:spPr>
          <a:xfrm>
            <a:off x="664141" y="2571917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6366630" y="2410901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n 22"/>
          <p:cNvSpPr/>
          <p:nvPr/>
        </p:nvSpPr>
        <p:spPr>
          <a:xfrm>
            <a:off x="4534521" y="2578495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/>
        </p:nvSpPr>
        <p:spPr>
          <a:xfrm>
            <a:off x="10366535" y="2456574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an 40"/>
          <p:cNvSpPr/>
          <p:nvPr/>
        </p:nvSpPr>
        <p:spPr>
          <a:xfrm>
            <a:off x="8553043" y="2569029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be 41"/>
          <p:cNvSpPr/>
          <p:nvPr/>
        </p:nvSpPr>
        <p:spPr>
          <a:xfrm>
            <a:off x="4215718" y="4615000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n 42"/>
          <p:cNvSpPr/>
          <p:nvPr/>
        </p:nvSpPr>
        <p:spPr>
          <a:xfrm>
            <a:off x="6529787" y="4752717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51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45443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082846" y="2151774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0190669" y="2253088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37" name="Rectangle 36"/>
          <p:cNvSpPr/>
          <p:nvPr/>
        </p:nvSpPr>
        <p:spPr>
          <a:xfrm>
            <a:off x="3941399" y="4300248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092311" y="43259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n 20"/>
          <p:cNvSpPr/>
          <p:nvPr/>
        </p:nvSpPr>
        <p:spPr>
          <a:xfrm>
            <a:off x="664141" y="2571917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6366630" y="2410901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n 22"/>
          <p:cNvSpPr/>
          <p:nvPr/>
        </p:nvSpPr>
        <p:spPr>
          <a:xfrm>
            <a:off x="4534521" y="2578495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/>
          <p:nvPr/>
        </p:nvSpPr>
        <p:spPr>
          <a:xfrm>
            <a:off x="2350473" y="2456574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an 40"/>
          <p:cNvSpPr/>
          <p:nvPr/>
        </p:nvSpPr>
        <p:spPr>
          <a:xfrm>
            <a:off x="8553043" y="2569029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be 41"/>
          <p:cNvSpPr/>
          <p:nvPr/>
        </p:nvSpPr>
        <p:spPr>
          <a:xfrm>
            <a:off x="4215718" y="4615000"/>
            <a:ext cx="1297577" cy="1254034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an 42"/>
          <p:cNvSpPr/>
          <p:nvPr/>
        </p:nvSpPr>
        <p:spPr>
          <a:xfrm>
            <a:off x="6529787" y="4752717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8867" y="355600"/>
            <a:ext cx="5071533" cy="4207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6000" y="355600"/>
            <a:ext cx="5071533" cy="4207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9" t="-1757" r="39752" b="48783"/>
          <a:stretch/>
        </p:blipFill>
        <p:spPr>
          <a:xfrm>
            <a:off x="8136465" y="431801"/>
            <a:ext cx="1260852" cy="1388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t="70" r="60248" b="50609"/>
          <a:stretch/>
        </p:blipFill>
        <p:spPr>
          <a:xfrm>
            <a:off x="2455331" y="469900"/>
            <a:ext cx="1279928" cy="1312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813" y="4828517"/>
            <a:ext cx="2072641" cy="127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35" y="4828517"/>
            <a:ext cx="2255796" cy="1216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2" y="4828517"/>
            <a:ext cx="1980930" cy="1216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74168-60EF-4E55-B049-1FBC34696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5393008"/>
            <a:ext cx="1722401" cy="1279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005" y="4850884"/>
            <a:ext cx="2246003" cy="12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6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15" y="2436613"/>
            <a:ext cx="1549657" cy="12808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386" y="2436613"/>
            <a:ext cx="1549657" cy="12808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3679" y="2602764"/>
            <a:ext cx="1757720" cy="9484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8384" y="2609344"/>
            <a:ext cx="1757720" cy="94849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45443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082846" y="2151774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1125" y="2443190"/>
            <a:ext cx="1549657" cy="12808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12667" y="2243667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37" name="Rectangle 36"/>
          <p:cNvSpPr/>
          <p:nvPr/>
        </p:nvSpPr>
        <p:spPr>
          <a:xfrm>
            <a:off x="3941399" y="4300248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" b="100000" l="9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678" y="4530016"/>
            <a:ext cx="1549657" cy="128080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92311" y="43259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559" y="4696167"/>
            <a:ext cx="1757720" cy="948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7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528085" y="4742303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2558028" y="2569029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an 30"/>
          <p:cNvSpPr/>
          <p:nvPr/>
        </p:nvSpPr>
        <p:spPr>
          <a:xfrm>
            <a:off x="10483251" y="2577312"/>
            <a:ext cx="1008819" cy="101019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501" y="4328325"/>
            <a:ext cx="1381654" cy="18527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9612" y="4328326"/>
            <a:ext cx="1846217" cy="1863635"/>
            <a:chOff x="7164470" y="4305427"/>
            <a:chExt cx="1846217" cy="1863635"/>
          </a:xfrm>
        </p:grpSpPr>
        <p:sp>
          <p:nvSpPr>
            <p:cNvPr id="32" name="Can 31"/>
            <p:cNvSpPr/>
            <p:nvPr/>
          </p:nvSpPr>
          <p:spPr>
            <a:xfrm>
              <a:off x="7583168" y="4841324"/>
              <a:ext cx="1008819" cy="1010194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64470" y="4305427"/>
              <a:ext cx="1846217" cy="18636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948" y="2145197"/>
            <a:ext cx="1381654" cy="1852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8203" y="2102054"/>
            <a:ext cx="1381654" cy="18527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860" y="2074764"/>
            <a:ext cx="1381654" cy="18527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66225" y="2286763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690134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be 21"/>
          <p:cNvSpPr/>
          <p:nvPr/>
        </p:nvSpPr>
        <p:spPr>
          <a:xfrm>
            <a:off x="2528085" y="4742303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220890" y="2292184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29" name="Cube 28"/>
          <p:cNvSpPr/>
          <p:nvPr/>
        </p:nvSpPr>
        <p:spPr>
          <a:xfrm>
            <a:off x="396210" y="2449997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5331" y="2292184"/>
            <a:ext cx="1225761" cy="1643740"/>
          </a:xfrm>
          <a:prstGeom prst="rect">
            <a:avLst/>
          </a:prstGeom>
        </p:spPr>
      </p:pic>
      <p:sp>
        <p:nvSpPr>
          <p:cNvPr id="37" name="Cube 36"/>
          <p:cNvSpPr/>
          <p:nvPr/>
        </p:nvSpPr>
        <p:spPr>
          <a:xfrm>
            <a:off x="8284942" y="2487037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5884" y="2194100"/>
            <a:ext cx="1225761" cy="16437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1906" y="2145197"/>
            <a:ext cx="1225761" cy="1643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756" y="4432688"/>
            <a:ext cx="1225761" cy="16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75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087579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089641" y="2145201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92312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097045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139331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1617" y="2145197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45220" y="4339339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312486" y="4328325"/>
            <a:ext cx="1846217" cy="1863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9" y="446647"/>
            <a:ext cx="5675462" cy="127208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0231342" y="2299807"/>
            <a:ext cx="1591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  <p:sp>
        <p:nvSpPr>
          <p:cNvPr id="29" name="Cube 28"/>
          <p:cNvSpPr/>
          <p:nvPr/>
        </p:nvSpPr>
        <p:spPr>
          <a:xfrm>
            <a:off x="396210" y="2449997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5331" y="2292184"/>
            <a:ext cx="1225761" cy="1643740"/>
          </a:xfrm>
          <a:prstGeom prst="rect">
            <a:avLst/>
          </a:prstGeom>
        </p:spPr>
      </p:pic>
      <p:sp>
        <p:nvSpPr>
          <p:cNvPr id="37" name="Cube 36"/>
          <p:cNvSpPr/>
          <p:nvPr/>
        </p:nvSpPr>
        <p:spPr>
          <a:xfrm>
            <a:off x="8284942" y="2487037"/>
            <a:ext cx="1297577" cy="1254034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5884" y="2194100"/>
            <a:ext cx="1225761" cy="16437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756" y="4432688"/>
            <a:ext cx="1225761" cy="16437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734" y="4796907"/>
            <a:ext cx="1757720" cy="9484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484" y="2649360"/>
            <a:ext cx="1757720" cy="9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8867" y="355600"/>
            <a:ext cx="5071533" cy="4207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6000" y="355600"/>
            <a:ext cx="5071533" cy="4207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9" t="-1757" r="39752" b="48783"/>
          <a:stretch/>
        </p:blipFill>
        <p:spPr>
          <a:xfrm>
            <a:off x="8136465" y="431801"/>
            <a:ext cx="1260852" cy="1388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t="70" r="60248" b="50609"/>
          <a:stretch/>
        </p:blipFill>
        <p:spPr>
          <a:xfrm>
            <a:off x="2455331" y="469900"/>
            <a:ext cx="1279928" cy="1312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224" y1="12332" x2="77570" y2="4021"/>
                        <a14:foregroundMark x1="52570" y1="28150" x2="49766" y2="536"/>
                        <a14:foregroundMark x1="85047" y1="13405" x2="16822" y2="10456"/>
                        <a14:foregroundMark x1="28271" y1="16086" x2="46729" y2="26005"/>
                        <a14:foregroundMark x1="33178" y1="6702" x2="66121" y2="18231"/>
                        <a14:foregroundMark x1="23598" y1="8043" x2="38551" y2="268"/>
                        <a14:foregroundMark x1="14953" y1="10992" x2="9813" y2="10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65" y="4927936"/>
            <a:ext cx="1659461" cy="1446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1" b="98424" l="0" r="100000">
                        <a14:foregroundMark x1="9942" y1="36778" x2="11696" y2="66025"/>
                        <a14:foregroundMark x1="8772" y1="32925" x2="6823" y2="42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67" y="4622083"/>
            <a:ext cx="1750970" cy="1948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938" y="4958575"/>
            <a:ext cx="2072641" cy="1275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56" b="99027" l="8675" r="961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2181" y="4563533"/>
            <a:ext cx="1976437" cy="1957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80" l="1089" r="98039">
                        <a14:foregroundMark x1="19172" y1="10699" x2="59695" y2="10480"/>
                        <a14:foregroundMark x1="64052" y1="12227" x2="75381" y2="9825"/>
                        <a14:foregroundMark x1="9586" y1="12664" x2="13508" y2="12882"/>
                        <a14:foregroundMark x1="13508" y1="12882" x2="13508" y2="12882"/>
                        <a14:foregroundMark x1="8497" y1="12009" x2="5882" y2="159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6211" y="4675470"/>
            <a:ext cx="1855067" cy="18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8867" y="355600"/>
            <a:ext cx="5071533" cy="4207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6000" y="355600"/>
            <a:ext cx="5071533" cy="4207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DCCB8-1D9D-4767-8D25-78027244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44" y="5299758"/>
            <a:ext cx="1711964" cy="1271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7" y="4763029"/>
            <a:ext cx="3219450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0" t="-1148" r="40264" b="51218"/>
          <a:stretch/>
        </p:blipFill>
        <p:spPr>
          <a:xfrm>
            <a:off x="2541058" y="474132"/>
            <a:ext cx="1214244" cy="1244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-1757" r="59992" b="52436"/>
          <a:stretch/>
        </p:blipFill>
        <p:spPr>
          <a:xfrm>
            <a:off x="8037612" y="474132"/>
            <a:ext cx="1188308" cy="1250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162" y1="74312" x2="10270" y2="12844"/>
                        <a14:foregroundMark x1="10270" y1="13303" x2="76757" y2="4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353" y="4828517"/>
            <a:ext cx="2635488" cy="1552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5" b="99010" l="0" r="986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718" y="4779323"/>
            <a:ext cx="2496089" cy="1697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21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9833" y="4683275"/>
            <a:ext cx="1796520" cy="9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02.02.21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LO: To make a model using 3d shapes.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24F99-D39B-4C20-9DE7-421F8760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Let’s look at some 3d shapes again…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0719-7145-4800-AB54-B8F4AC77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53" y="1695935"/>
            <a:ext cx="5192217" cy="1025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75812-6E12-4935-B736-FEAAFDA8E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1" b="93995" l="9598" r="91641">
                        <a14:foregroundMark x1="29102" y1="14781" x2="73065" y2="81062"/>
                        <a14:foregroundMark x1="10526" y1="20785" x2="10217" y2="32794"/>
                        <a14:foregroundMark x1="17647" y1="14319" x2="31579" y2="11085"/>
                        <a14:foregroundMark x1="91950" y1="36490" x2="91950" y2="42725"/>
                        <a14:foregroundMark x1="92260" y1="80831" x2="90712" y2="28176"/>
                        <a14:foregroundMark x1="90712" y1="28176" x2="85759" y2="16859"/>
                        <a14:foregroundMark x1="85759" y1="16859" x2="69969" y2="11085"/>
                        <a14:foregroundMark x1="69969" y1="11085" x2="38390" y2="9238"/>
                        <a14:foregroundMark x1="38390" y1="9238" x2="22291" y2="12471"/>
                        <a14:foregroundMark x1="22291" y1="12471" x2="11146" y2="21709"/>
                        <a14:foregroundMark x1="11146" y1="21709" x2="12693" y2="81986"/>
                        <a14:foregroundMark x1="12693" y1="81986" x2="25077" y2="89376"/>
                        <a14:foregroundMark x1="25077" y1="89376" x2="56037" y2="93764"/>
                        <a14:foregroundMark x1="56037" y1="93764" x2="71207" y2="91686"/>
                        <a14:foregroundMark x1="71207" y1="91686" x2="91331" y2="80600"/>
                        <a14:foregroundMark x1="42724" y1="93995" x2="48297" y2="939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831" y="1292902"/>
            <a:ext cx="1253514" cy="1680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1479D-1A92-426C-BA49-56CBDAFD2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763" y="3219597"/>
            <a:ext cx="2652857" cy="1035545"/>
          </a:xfrm>
          <a:prstGeom prst="rect">
            <a:avLst/>
          </a:prstGeom>
        </p:spPr>
      </p:pic>
      <p:pic>
        <p:nvPicPr>
          <p:cNvPr id="7" name="Picture 4" descr="Pyramid (Shape) | Scribblenauts Wiki | Fandom">
            <a:extLst>
              <a:ext uri="{FF2B5EF4-FFF2-40B4-BE49-F238E27FC236}">
                <a16:creationId xmlns:a16="http://schemas.microsoft.com/office/drawing/2014/main" id="{DF5EFCD1-035C-4545-A40E-E92F9E5A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81" y="2973310"/>
            <a:ext cx="1678497" cy="13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50371-8702-4151-AB87-636AF6ED4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100" y="4776586"/>
            <a:ext cx="4905375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7E244-EF2D-4165-A811-501B6EFB88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2" b="89831" l="9790" r="89860">
                        <a14:foregroundMark x1="50000" y1="9492" x2="50000" y2="9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07" y="4387825"/>
            <a:ext cx="1824993" cy="18824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057" y="5316027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B382E-9BA3-48D7-8CF0-659861570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27" y="1090471"/>
            <a:ext cx="2019300" cy="933450"/>
          </a:xfrm>
          <a:prstGeom prst="rect">
            <a:avLst/>
          </a:prstGeom>
        </p:spPr>
      </p:pic>
      <p:pic>
        <p:nvPicPr>
          <p:cNvPr id="5" name="Picture 4" descr="What Is A Cuboid | Cuboid Shape | DK Find Out">
            <a:extLst>
              <a:ext uri="{FF2B5EF4-FFF2-40B4-BE49-F238E27FC236}">
                <a16:creationId xmlns:a16="http://schemas.microsoft.com/office/drawing/2014/main" id="{BF90CFAB-5486-474B-90A8-648D5AE5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97619" l="10000" r="90000">
                        <a14:foregroundMark x1="37083" y1="92063" x2="40917" y2="91111"/>
                        <a14:foregroundMark x1="57250" y1="8571" x2="61917" y2="4444"/>
                        <a14:foregroundMark x1="83583" y1="59206" x2="83250" y2="40317"/>
                        <a14:foregroundMark x1="83417" y1="40476" x2="83333" y2="30952"/>
                        <a14:foregroundMark x1="83417" y1="28413" x2="83417" y2="32857"/>
                        <a14:foregroundMark x1="83583" y1="40317" x2="83500" y2="44286"/>
                        <a14:foregroundMark x1="83500" y1="59841" x2="83500" y2="62698"/>
                        <a14:foregroundMark x1="38083" y1="97619" x2="38833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6" y="799705"/>
            <a:ext cx="3039874" cy="1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0674F-5512-4930-AB63-6FDBCC0D1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927" y="3176763"/>
            <a:ext cx="5194271" cy="832092"/>
          </a:xfrm>
          <a:prstGeom prst="rect">
            <a:avLst/>
          </a:prstGeom>
        </p:spPr>
      </p:pic>
      <p:pic>
        <p:nvPicPr>
          <p:cNvPr id="7" name="Picture 4" descr="Cone Shape | What Is A Cone | DK Find Out">
            <a:extLst>
              <a:ext uri="{FF2B5EF4-FFF2-40B4-BE49-F238E27FC236}">
                <a16:creationId xmlns:a16="http://schemas.microsoft.com/office/drawing/2014/main" id="{5752975D-42A3-408D-902E-D815DFEC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77" b="97181" l="8750" r="92500">
                        <a14:foregroundMark x1="12188" y1="69538" x2="8958" y2="82772"/>
                        <a14:foregroundMark x1="23125" y1="90995" x2="64167" y2="94597"/>
                        <a14:foregroundMark x1="64167" y1="94597" x2="90000" y2="79718"/>
                        <a14:foregroundMark x1="90000" y1="79718" x2="92708" y2="73297"/>
                        <a14:foregroundMark x1="49479" y1="4855" x2="51146" y2="10258"/>
                        <a14:foregroundMark x1="36875" y1="93031" x2="60938" y2="93031"/>
                        <a14:foregroundMark x1="45104" y1="97181" x2="58229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99" y="4574691"/>
            <a:ext cx="1396874" cy="18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F13EF-049D-448A-9288-01BA775A6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927" y="5144372"/>
            <a:ext cx="2145427" cy="1034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FD298-A674-4F6C-A12B-2C5408825D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32" b="89933" l="8711" r="89895">
                        <a14:foregroundMark x1="8711" y1="57718" x2="8711" y2="46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699" y="2758348"/>
            <a:ext cx="1680096" cy="17444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558" y="1414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371A62-4049-4FCC-B84C-7DF556C46C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7629" y="5291390"/>
            <a:ext cx="1341485" cy="13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4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111</Words>
  <Application>Microsoft Office PowerPoint</Application>
  <PresentationFormat>Widescreen</PresentationFormat>
  <Paragraphs>26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Francis</dc:creator>
  <cp:lastModifiedBy>Holly Francis</cp:lastModifiedBy>
  <cp:revision>190</cp:revision>
  <dcterms:created xsi:type="dcterms:W3CDTF">2021-01-21T19:28:09Z</dcterms:created>
  <dcterms:modified xsi:type="dcterms:W3CDTF">2021-01-28T13:16:14Z</dcterms:modified>
</cp:coreProperties>
</file>