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57" r:id="rId3"/>
    <p:sldId id="475" r:id="rId4"/>
    <p:sldId id="433" r:id="rId5"/>
    <p:sldId id="445" r:id="rId6"/>
    <p:sldId id="367" r:id="rId7"/>
    <p:sldId id="444" r:id="rId8"/>
    <p:sldId id="431" r:id="rId9"/>
    <p:sldId id="437" r:id="rId10"/>
    <p:sldId id="438" r:id="rId11"/>
    <p:sldId id="479" r:id="rId12"/>
    <p:sldId id="446" r:id="rId13"/>
    <p:sldId id="447" r:id="rId14"/>
    <p:sldId id="501" r:id="rId15"/>
    <p:sldId id="448" r:id="rId16"/>
    <p:sldId id="476" r:id="rId17"/>
    <p:sldId id="450" r:id="rId18"/>
    <p:sldId id="451" r:id="rId19"/>
    <p:sldId id="440" r:id="rId20"/>
    <p:sldId id="452" r:id="rId21"/>
    <p:sldId id="453" r:id="rId22"/>
    <p:sldId id="454" r:id="rId23"/>
    <p:sldId id="455" r:id="rId24"/>
    <p:sldId id="477" r:id="rId25"/>
    <p:sldId id="456" r:id="rId26"/>
    <p:sldId id="480" r:id="rId27"/>
    <p:sldId id="502" r:id="rId28"/>
    <p:sldId id="465" r:id="rId29"/>
    <p:sldId id="369" r:id="rId30"/>
    <p:sldId id="466" r:id="rId31"/>
    <p:sldId id="467" r:id="rId32"/>
    <p:sldId id="468" r:id="rId33"/>
    <p:sldId id="469" r:id="rId34"/>
    <p:sldId id="460" r:id="rId35"/>
    <p:sldId id="462" r:id="rId36"/>
    <p:sldId id="470" r:id="rId37"/>
    <p:sldId id="478" r:id="rId38"/>
    <p:sldId id="471" r:id="rId39"/>
    <p:sldId id="481" r:id="rId40"/>
    <p:sldId id="503" r:id="rId41"/>
    <p:sldId id="504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505" r:id="rId51"/>
    <p:sldId id="506" r:id="rId52"/>
    <p:sldId id="491" r:id="rId53"/>
    <p:sldId id="492" r:id="rId54"/>
    <p:sldId id="493" r:id="rId55"/>
    <p:sldId id="494" r:id="rId56"/>
    <p:sldId id="495" r:id="rId57"/>
    <p:sldId id="496" r:id="rId58"/>
    <p:sldId id="497" r:id="rId59"/>
    <p:sldId id="498" r:id="rId60"/>
    <p:sldId id="499" r:id="rId61"/>
    <p:sldId id="507" r:id="rId62"/>
    <p:sldId id="50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/>
    <p:restoredTop sz="94699"/>
  </p:normalViewPr>
  <p:slideViewPr>
    <p:cSldViewPr snapToGrid="0" snapToObjects="1">
      <p:cViewPr varScale="1">
        <p:scale>
          <a:sx n="88" d="100"/>
          <a:sy n="88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7A08-08EA-BC40-970A-5D1A4DC8F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922EE-D94B-6D47-B1D3-771F954B7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BC36C-335D-7A43-8CC0-1B915A55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FEFE-9DFB-9F41-804A-4FA58E34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8669-020A-7242-9B20-1B3BA80D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D892-5FB0-EA4C-8C73-90689A60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BCD95-AE76-7548-893B-D589DFD49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8D29-FC3C-6141-848B-2E43FF84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027C5-3402-EF4D-988F-417AEDB2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E4E2-31A8-264A-91CA-1ADEF3F8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24F8C-CB01-1C42-8D84-083FCF2CF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31706-79AB-4F45-B3A4-9E274DD7D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526B-295B-D24D-9B33-3ED21316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9A280-066C-334E-AEE0-A233FDE7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736A-6498-A841-A5A1-B31F7DAD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1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9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7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8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5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67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7A10-98D9-7E4A-A9C9-5ACAD949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7C76-F812-0A40-B27C-3C4377F5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D3592-EAD3-DF49-A144-EFD3E560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BB0-52F1-7B47-A1AE-C189C864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09DBA-11A9-7E4D-BAED-DABE25AC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4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6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5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74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B3E2-3279-499B-810A-974DB2075612}" type="slidenum">
              <a:rPr altLang="zh-CN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91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29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/>
              <a:t>Have a go at questions 		 on the worksheet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5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1E21-71E0-EF40-BB13-F63C9E1F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485FC-ECC5-8A41-9204-28288069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BF38-34DF-A540-A62B-8804E595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F3289-D905-4A47-ABC5-4B4BC3BC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4BC6-B57B-BF4C-BE0F-1EC2CFEB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B08D-1509-794E-8844-6B79966B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B409-C5BC-7745-8E7F-4B878A3F3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94B8B-B631-FB4C-9DD8-AC619897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34C74-4A63-964D-8543-B7734054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A3EF2-4928-2545-956D-BCBA782D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A5D5-FDBB-DB43-9122-B8BE729B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7206-8A4A-AC4C-81C9-073F9C04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41F5C-41EE-0F46-ADF1-96CC9015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12D85-E6D7-C248-AE5F-183008E8C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284B1-874D-384F-9E05-893B53753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609ED-40CF-DF4D-9A2E-EF6BBCEC0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138AD-4AD0-5B4C-AC5C-B237DF15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E80F4-4E60-1645-BB9A-98558734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37BDA-86EC-C647-BD07-0E88412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5A55-9358-8E4C-AC07-F61B457C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17D0A-2DE4-2548-9C02-352868CD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E6BDD-A173-A343-AA58-594AB42C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5C055-201E-4747-A03C-9308AE1A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C8EFC-630D-6A45-A371-03315486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ED476-DD3F-6546-9197-0F0714C9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787BA-981B-7A4D-B087-1294749C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FCD9-C84D-AA44-AB7D-93FA471F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0BF38-42CA-AE46-AFCE-147B0BE0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AB3A5-A66F-7847-8B15-DD153F8B7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6B134-AC19-A346-9950-35B00200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CE816-C64A-8743-8190-7D421406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9065C-92EA-A549-8395-070AD088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192-9486-B847-B46A-4EC95280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25FA-F125-6C4B-BB07-3083338ED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441B0-4882-9144-B6E4-5ADD9725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08C8E-D523-5D46-926D-172B1AF1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26A65-EEED-E944-ADC6-276302BC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CB8D-8C6F-B34D-9B06-68E1BD91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5B24E-CEE3-9445-9640-0BDB0A69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6ABC-10F4-BC44-97B1-AA0E1EF8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41B1-B8CE-644B-A0A5-F7878ABD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8EC1-ACB1-E345-9F87-058E532AD71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2316-28FE-7444-80F6-CD83E6A49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3CB8-3F3B-C844-86E1-A2799491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B309-C5A8-3044-9691-BAFA3E94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7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36tyrd/articles/zgxdfcw" TargetMode="External"/><Relationship Id="rId2" Type="http://schemas.openxmlformats.org/officeDocument/2006/relationships/hyperlink" Target="https://classroom.thenational.academy/lessons/to-vary-sentence-length-for-effect-c4rk6e?activity=video&amp;step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36tyrd/articles/zgxdfcw" TargetMode="External"/><Relationship Id="rId2" Type="http://schemas.openxmlformats.org/officeDocument/2006/relationships/hyperlink" Target="https://classroom.thenational.academy/lessons/to-vary-sentence-length-for-effect-c4rk6e?activity=video&amp;step=1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BCD8E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lang="en-GB" sz="3200" u="sng" noProof="0" dirty="0" smtClean="0">
                <a:solidFill>
                  <a:prstClr val="black"/>
                </a:solidFill>
                <a:latin typeface="Calibri" panose="020F0502020204030204"/>
              </a:rPr>
              <a:t>.06.2021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4000" u="sng" dirty="0"/>
              <a:t>L.O. To be able to divide a 4-digit number by a 1-digit number.</a:t>
            </a:r>
          </a:p>
          <a:p>
            <a:pPr>
              <a:defRPr/>
            </a:pP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D98AB-6338-4673-AEB3-2E842C3141AD}"/>
              </a:ext>
            </a:extLst>
          </p:cNvPr>
          <p:cNvSpPr txBox="1"/>
          <p:nvPr/>
        </p:nvSpPr>
        <p:spPr>
          <a:xfrm>
            <a:off x="498575" y="299630"/>
            <a:ext cx="54800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Task: </a:t>
            </a:r>
            <a:r>
              <a:rPr lang="en-GB" sz="2000" dirty="0"/>
              <a:t>Use your knowledge on formal division to work out the answers to these problems.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0B573-130C-4CD2-9037-7D8451DF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64" y="1385775"/>
            <a:ext cx="2136698" cy="2060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F6B5B-C501-45B7-8ABF-7EFB6D41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289" y="4175292"/>
            <a:ext cx="2290676" cy="207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AFCC3-67E4-41B4-87BF-2B6D21CAEE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160"/>
          <a:stretch/>
        </p:blipFill>
        <p:spPr>
          <a:xfrm>
            <a:off x="1160188" y="5015855"/>
            <a:ext cx="2495550" cy="216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79AB13-38C3-4BB9-9A83-BE314AE9B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366"/>
          <a:stretch/>
        </p:blipFill>
        <p:spPr>
          <a:xfrm>
            <a:off x="1098413" y="4169740"/>
            <a:ext cx="2495550" cy="7513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336C6D-AC0A-4ACA-9773-E123E03BE779}"/>
              </a:ext>
            </a:extLst>
          </p:cNvPr>
          <p:cNvSpPr/>
          <p:nvPr/>
        </p:nvSpPr>
        <p:spPr>
          <a:xfrm>
            <a:off x="8950146" y="1313643"/>
            <a:ext cx="2861734" cy="22640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8AE537-2A4A-4BBA-95B4-D831AEE1E575}"/>
              </a:ext>
            </a:extLst>
          </p:cNvPr>
          <p:cNvSpPr/>
          <p:nvPr/>
        </p:nvSpPr>
        <p:spPr>
          <a:xfrm>
            <a:off x="904823" y="4072239"/>
            <a:ext cx="2861734" cy="13310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F6DA89-E767-4CEF-9DFD-9849F110C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74695">
            <a:off x="1098711" y="1373102"/>
            <a:ext cx="732367" cy="793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F45E9D-5A5B-46F0-B60B-78D138E94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959" y="1996527"/>
            <a:ext cx="2442028" cy="5398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AE0D29-6ED6-41B9-B66B-CAB30CC0D2C8}"/>
              </a:ext>
            </a:extLst>
          </p:cNvPr>
          <p:cNvSpPr/>
          <p:nvPr/>
        </p:nvSpPr>
        <p:spPr>
          <a:xfrm>
            <a:off x="833609" y="1283412"/>
            <a:ext cx="2861734" cy="13312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CBD282-C949-4F58-84DE-99D723708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106" y="1356631"/>
            <a:ext cx="2319432" cy="20829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FEA230-D33E-49C3-8855-C5D02A9CEB33}"/>
              </a:ext>
            </a:extLst>
          </p:cNvPr>
          <p:cNvSpPr/>
          <p:nvPr/>
        </p:nvSpPr>
        <p:spPr>
          <a:xfrm>
            <a:off x="5100160" y="1257109"/>
            <a:ext cx="2861734" cy="22907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947105-6910-4205-B8F3-7C3F0571D259}"/>
              </a:ext>
            </a:extLst>
          </p:cNvPr>
          <p:cNvSpPr/>
          <p:nvPr/>
        </p:nvSpPr>
        <p:spPr>
          <a:xfrm>
            <a:off x="5140511" y="4073154"/>
            <a:ext cx="2861734" cy="23177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F4C4CE-235B-47E3-B836-A32C7D90CD13}"/>
              </a:ext>
            </a:extLst>
          </p:cNvPr>
          <p:cNvSpPr txBox="1"/>
          <p:nvPr/>
        </p:nvSpPr>
        <p:spPr>
          <a:xfrm>
            <a:off x="317737" y="1214047"/>
            <a:ext cx="42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235F67-C5A2-4526-8608-CE15220E67A7}"/>
              </a:ext>
            </a:extLst>
          </p:cNvPr>
          <p:cNvSpPr txBox="1"/>
          <p:nvPr/>
        </p:nvSpPr>
        <p:spPr>
          <a:xfrm>
            <a:off x="4392854" y="1220798"/>
            <a:ext cx="72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32D92-5D12-4C2C-96EB-33F01306D36F}"/>
              </a:ext>
            </a:extLst>
          </p:cNvPr>
          <p:cNvSpPr txBox="1"/>
          <p:nvPr/>
        </p:nvSpPr>
        <p:spPr>
          <a:xfrm>
            <a:off x="8324412" y="1201109"/>
            <a:ext cx="49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DA00C3-2285-4DD6-84D4-8F1641A2CA45}"/>
              </a:ext>
            </a:extLst>
          </p:cNvPr>
          <p:cNvSpPr txBox="1"/>
          <p:nvPr/>
        </p:nvSpPr>
        <p:spPr>
          <a:xfrm>
            <a:off x="445543" y="3990049"/>
            <a:ext cx="94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10E9FB-2695-4D90-A395-4400E0B6508A}"/>
              </a:ext>
            </a:extLst>
          </p:cNvPr>
          <p:cNvSpPr txBox="1"/>
          <p:nvPr/>
        </p:nvSpPr>
        <p:spPr>
          <a:xfrm>
            <a:off x="4596920" y="4092046"/>
            <a:ext cx="100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2BA1DC-2E3B-4B47-A99C-539B98DA1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5679364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10643C-47D1-4A32-AD16-3833B899A10B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E2DC28-719C-464C-A8AB-5B870C972D36}"/>
                  </a:ext>
                </a:extLst>
              </p:cNvPr>
              <p:cNvSpPr txBox="1"/>
              <p:nvPr/>
            </p:nvSpPr>
            <p:spPr>
              <a:xfrm>
                <a:off x="506437" y="520505"/>
                <a:ext cx="1115434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C00000"/>
                    </a:solidFill>
                  </a:rPr>
                  <a:t>Answers: </a:t>
                </a:r>
              </a:p>
              <a:p>
                <a:endParaRPr lang="en-GB" sz="2400" dirty="0"/>
              </a:p>
              <a:p>
                <a:pPr marL="457200" indent="-457200">
                  <a:buAutoNum type="arabicPeriod"/>
                </a:pPr>
                <a:r>
                  <a:rPr lang="en-GB" sz="2400" dirty="0" smtClean="0"/>
                  <a:t>27 </a:t>
                </a:r>
                <a:r>
                  <a:rPr lang="en-GB" sz="2400" dirty="0"/>
                  <a:t>complete packs of bananas </a:t>
                </a:r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/>
                  <a:t>2. Isabel is correct because 3,663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3=1,221 and 1,221 &gt; 1,202</a:t>
                </a:r>
                <a:r>
                  <a:rPr lang="en-GB" sz="2400" dirty="0" smtClean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3. Kate did not divide 0 by 3 correctly. 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3=0, so the answer should be 3,210</a:t>
                </a:r>
                <a:r>
                  <a:rPr lang="en-GB" sz="2400" dirty="0" smtClean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4. Belle is incorrect because 2,160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8=270 and 2,526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6=421. 270&lt;421. </a:t>
                </a:r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/>
                  <a:t>5. Ben did not exchange the 2 hundreds into 20 tens. The correct answer is 2,061.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E2DC28-719C-464C-A8AB-5B870C972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7" y="520505"/>
                <a:ext cx="11154340" cy="4154984"/>
              </a:xfrm>
              <a:prstGeom prst="rect">
                <a:avLst/>
              </a:prstGeom>
              <a:blipFill>
                <a:blip r:embed="rId2"/>
                <a:stretch>
                  <a:fillRect l="-874" t="-1173" b="-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C3818-0E34-46A2-A2AC-17CD167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011AB-78A4-45B9-B45F-4AB7648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</a:p>
          <a:p>
            <a:endParaRPr lang="en-GB" dirty="0"/>
          </a:p>
          <a:p>
            <a:r>
              <a:rPr lang="en-GB" dirty="0"/>
              <a:t>Alternatively, you can use the help sheet to support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FB73-6855-46EE-86D8-3BF8618D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35F1B-4BA3-48FF-9253-456E1328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40" y="566118"/>
            <a:ext cx="4130238" cy="15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End of Lesson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BCD8E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29.06.2021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to divide a 4-digit number by a 2-digit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the </a:t>
            </a:r>
            <a:r>
              <a:rPr lang="en-US" sz="2400" dirty="0" err="1">
                <a:solidFill>
                  <a:sysClr val="windowText" lastClr="000000"/>
                </a:solidFill>
              </a:rPr>
              <a:t>powerpoint</a:t>
            </a:r>
            <a:r>
              <a:rPr lang="en-US" sz="2400" dirty="0">
                <a:solidFill>
                  <a:sysClr val="windowText" lastClr="000000"/>
                </a:solidFill>
              </a:rPr>
              <a:t>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3735977" y="3553097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07" y="5972340"/>
            <a:ext cx="1160193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www.bbc.co.uk/bitesize/topics/z36tyrd/articles/zgxdfcw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F182-9AA5-9840-BB72-B36223EB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14" y="90616"/>
            <a:ext cx="10515600" cy="1325563"/>
          </a:xfrm>
        </p:spPr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3844EB3-F0A1-464C-BB0B-2EDAF44CD6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198" y="1762557"/>
              <a:ext cx="5343272" cy="3394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909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47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3844EB3-F0A1-464C-BB0B-2EDAF44CD6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7973"/>
                  </p:ext>
                </p:extLst>
              </p:nvPr>
            </p:nvGraphicFramePr>
            <p:xfrm>
              <a:off x="557198" y="1762557"/>
              <a:ext cx="5343272" cy="3394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909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18056" r="-400000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19D02FF-06AD-1149-A4F1-743B8293BB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50576" y="1762557"/>
              <a:ext cx="5343272" cy="3394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909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47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19D02FF-06AD-1149-A4F1-743B8293BB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303088"/>
                  </p:ext>
                </p:extLst>
              </p:nvPr>
            </p:nvGraphicFramePr>
            <p:xfrm>
              <a:off x="6350576" y="1762557"/>
              <a:ext cx="5343272" cy="3394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7909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67909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7692" t="-18056" r="-30576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61996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C955441-B0E7-4B0D-90EE-A0D1AC000CAD}"/>
              </a:ext>
            </a:extLst>
          </p:cNvPr>
          <p:cNvSpPr txBox="1"/>
          <p:nvPr/>
        </p:nvSpPr>
        <p:spPr>
          <a:xfrm>
            <a:off x="7937774" y="5341499"/>
            <a:ext cx="37560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Copy these calculations down, or write in the boxes, and try to calculate the answer using the method we were using yesterday.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BA1DC-2E3B-4B47-A99C-539B98DA1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5679364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81" y="209594"/>
            <a:ext cx="791639" cy="791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6833349"/>
                  </p:ext>
                </p:extLst>
              </p:nvPr>
            </p:nvGraphicFramePr>
            <p:xfrm>
              <a:off x="427325" y="779081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6833349"/>
                  </p:ext>
                </p:extLst>
              </p:nvPr>
            </p:nvGraphicFramePr>
            <p:xfrm>
              <a:off x="427325" y="779081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3571" t="-18000" r="-404464" b="-26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66FE97D-22EA-8D4B-9B6A-4413DCF4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13: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403809" y="185522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403809" y="2440004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704533" y="2440004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7483ADC-FD81-4A42-BC5D-38EB9EAB57A8}"/>
              </a:ext>
            </a:extLst>
          </p:cNvPr>
          <p:cNvGraphicFramePr>
            <a:graphicFrameLocks noGrp="1"/>
          </p:cNvGraphicFramePr>
          <p:nvPr/>
        </p:nvGraphicFramePr>
        <p:xfrm>
          <a:off x="8852681" y="2856593"/>
          <a:ext cx="2654896" cy="353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036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678739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322765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651888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</a:tblGrid>
              <a:tr h="649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10692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67D127-F38D-44FD-9C94-A43DA507AA84}"/>
              </a:ext>
            </a:extLst>
          </p:cNvPr>
          <p:cNvSpPr txBox="1"/>
          <p:nvPr/>
        </p:nvSpPr>
        <p:spPr>
          <a:xfrm>
            <a:off x="7593229" y="163548"/>
            <a:ext cx="33722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thing we can to do when dividing by a two digit number is write out all of the multiples of this number.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4A78E-410A-41C2-B06F-C9FBDD2EEF4D}"/>
              </a:ext>
            </a:extLst>
          </p:cNvPr>
          <p:cNvSpPr txBox="1"/>
          <p:nvPr/>
        </p:nvSpPr>
        <p:spPr>
          <a:xfrm>
            <a:off x="212979" y="236081"/>
            <a:ext cx="706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 are going to divide 4 digit numbers by 2 digit numbers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EAA204-AECA-4160-8C4E-A652030429A7}"/>
                  </a:ext>
                </a:extLst>
              </p:cNvPr>
              <p:cNvSpPr txBox="1"/>
              <p:nvPr/>
            </p:nvSpPr>
            <p:spPr>
              <a:xfrm>
                <a:off x="1381740" y="4190267"/>
                <a:ext cx="658722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First, we need to divide 2 by 13. 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13=0. We write down 0 and carry the 2 into the hundreds.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27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13. 27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13=2 r1. We write down the number 2 and carry the 1 into the tens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Next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do 15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which is 1 r2. We write down the number 1 and carry the 2 over to the ones.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26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13. 26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13=2. We write down the number 2.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answer is 212.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EAA204-AECA-4160-8C4E-A652030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40" y="4190267"/>
                <a:ext cx="6587227" cy="3970318"/>
              </a:xfrm>
              <a:prstGeom prst="rect">
                <a:avLst/>
              </a:prstGeom>
              <a:blipFill>
                <a:blip r:embed="rId5"/>
                <a:stretch>
                  <a:fillRect l="-833" t="-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4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025693"/>
                  </p:ext>
                </p:extLst>
              </p:nvPr>
            </p:nvGraphicFramePr>
            <p:xfrm>
              <a:off x="533878" y="462920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025693"/>
                  </p:ext>
                </p:extLst>
              </p:nvPr>
            </p:nvGraphicFramePr>
            <p:xfrm>
              <a:off x="533878" y="462920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3571" t="-18000" r="-405357" b="-26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66FE97D-22EA-8D4B-9B6A-4413DCF4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15: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393298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393298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694022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D2AAA4-97F3-D546-A4AB-8903B08EA5BD}"/>
              </a:ext>
            </a:extLst>
          </p:cNvPr>
          <p:cNvGraphicFramePr>
            <a:graphicFrameLocks noGrp="1"/>
          </p:cNvGraphicFramePr>
          <p:nvPr/>
        </p:nvGraphicFramePr>
        <p:xfrm>
          <a:off x="8852681" y="2856593"/>
          <a:ext cx="2654896" cy="353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036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678739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322765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651888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</a:tblGrid>
              <a:tr h="649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10692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761004-2387-4CB7-B34B-93205F6E9418}"/>
                  </a:ext>
                </a:extLst>
              </p:cNvPr>
              <p:cNvSpPr txBox="1"/>
              <p:nvPr/>
            </p:nvSpPr>
            <p:spPr>
              <a:xfrm>
                <a:off x="1430714" y="3943240"/>
                <a:ext cx="684463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First, we need to divide 3 by 15. 3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15=0.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down 0 and carry the 3 into the hundreds.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38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15. 38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15=2 r8. We write down the number 2 and carry the 8 into the tens.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Next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do 84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 which is 5 r10. We write down the number 5 and carry the 10 over to the ones.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100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15. 100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15=6 r9. We write down these numbers.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answer is 256.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761004-2387-4CB7-B34B-93205F6E9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14" y="3943240"/>
                <a:ext cx="6844635" cy="2308324"/>
              </a:xfrm>
              <a:prstGeom prst="rect">
                <a:avLst/>
              </a:prstGeom>
              <a:blipFill>
                <a:blip r:embed="rId5"/>
                <a:stretch>
                  <a:fillRect l="-801" t="-1583" r="-534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9406" y="859088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39406" y="859088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8000" r="-400885" b="-35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21: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345620" y="197833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345620" y="2563114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646344" y="2563114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FEC180-8FA1-7442-ABFA-C90323CD9FF3}"/>
              </a:ext>
            </a:extLst>
          </p:cNvPr>
          <p:cNvGraphicFramePr>
            <a:graphicFrameLocks noGrp="1"/>
          </p:cNvGraphicFramePr>
          <p:nvPr/>
        </p:nvGraphicFramePr>
        <p:xfrm>
          <a:off x="8852681" y="2979703"/>
          <a:ext cx="2827485" cy="353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036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678739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322765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824477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</a:tblGrid>
              <a:tr h="649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10692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C2417A-E6A1-436C-BCE3-E7F1CA04507C}"/>
              </a:ext>
            </a:extLst>
          </p:cNvPr>
          <p:cNvSpPr txBox="1"/>
          <p:nvPr/>
        </p:nvSpPr>
        <p:spPr>
          <a:xfrm>
            <a:off x="1913206" y="5424428"/>
            <a:ext cx="4389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method on the previous slides to try and work out this calculation. The multiples of 21 have been wrote down for you.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D21FD-CB42-46DC-BE3F-9E81D0461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 and paste the link below into a web browser.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 video and look over the information to remind you of the method for short division. (We have covered this in class!)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3735977" y="3553097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07" y="5972340"/>
            <a:ext cx="1160193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www.bbc.co.uk/bitesize/topics/z36tyrd/articles/zgxdfcw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2078" y="718188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2078" y="718188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3571" t="-18000" r="-404464" b="-35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16: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446668" y="182810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446668" y="241287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747392" y="241287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96780-D239-AB4F-B916-3412574B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465764-2F87-F048-B5C8-7133500EDEBA}"/>
              </a:ext>
            </a:extLst>
          </p:cNvPr>
          <p:cNvGraphicFramePr>
            <a:graphicFrameLocks noGrp="1"/>
          </p:cNvGraphicFramePr>
          <p:nvPr/>
        </p:nvGraphicFramePr>
        <p:xfrm>
          <a:off x="8852681" y="2856593"/>
          <a:ext cx="2654896" cy="353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036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678739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322765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651888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</a:tblGrid>
              <a:tr h="649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10692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07C0FEC-CED4-4A6B-9BCC-D066E137ED1E}"/>
              </a:ext>
            </a:extLst>
          </p:cNvPr>
          <p:cNvSpPr txBox="1"/>
          <p:nvPr/>
        </p:nvSpPr>
        <p:spPr>
          <a:xfrm>
            <a:off x="2126417" y="5381808"/>
            <a:ext cx="4389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method on the previous slides to try and work out this calculation. The multiples of 16 have been wrote down for you.</a:t>
            </a:r>
          </a:p>
        </p:txBody>
      </p:sp>
    </p:spTree>
    <p:extLst>
      <p:ext uri="{BB962C8B-B14F-4D97-AF65-F5344CB8AC3E}">
        <p14:creationId xmlns:p14="http://schemas.microsoft.com/office/powerpoint/2010/main" val="1510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1460" y="740180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1460" y="740180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3571" t="-18667" r="-404464" b="-35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14: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321870" y="192456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321870" y="250933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622594" y="250933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96780-D239-AB4F-B916-3412574B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3CB888-DE0D-1240-A735-10DB76942481}"/>
              </a:ext>
            </a:extLst>
          </p:cNvPr>
          <p:cNvGraphicFramePr>
            <a:graphicFrameLocks noGrp="1"/>
          </p:cNvGraphicFramePr>
          <p:nvPr/>
        </p:nvGraphicFramePr>
        <p:xfrm>
          <a:off x="8852681" y="2856593"/>
          <a:ext cx="2654896" cy="353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036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678739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322765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651888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</a:tblGrid>
              <a:tr h="64997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9010692"/>
                  </a:ext>
                </a:extLst>
              </a:tr>
              <a:tr h="5769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095F340-B60C-4640-8A63-A52CB9C988F3}"/>
              </a:ext>
            </a:extLst>
          </p:cNvPr>
          <p:cNvSpPr txBox="1"/>
          <p:nvPr/>
        </p:nvSpPr>
        <p:spPr>
          <a:xfrm>
            <a:off x="2126417" y="5381808"/>
            <a:ext cx="4389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method on the previous slides to try and work out this calculation. The multiples of 14 have been wrote down for you.</a:t>
            </a:r>
          </a:p>
        </p:txBody>
      </p:sp>
    </p:spTree>
    <p:extLst>
      <p:ext uri="{BB962C8B-B14F-4D97-AF65-F5344CB8AC3E}">
        <p14:creationId xmlns:p14="http://schemas.microsoft.com/office/powerpoint/2010/main" val="319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9B6339-7BFB-4010-865D-138C4C860441}"/>
              </a:ext>
            </a:extLst>
          </p:cNvPr>
          <p:cNvGrpSpPr/>
          <p:nvPr/>
        </p:nvGrpSpPr>
        <p:grpSpPr>
          <a:xfrm>
            <a:off x="352281" y="633537"/>
            <a:ext cx="3684933" cy="3286990"/>
            <a:chOff x="283029" y="261257"/>
            <a:chExt cx="2775857" cy="25472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76C0D7-C279-4C7F-8D70-234D7EED8050}"/>
                </a:ext>
              </a:extLst>
            </p:cNvPr>
            <p:cNvSpPr/>
            <p:nvPr/>
          </p:nvSpPr>
          <p:spPr>
            <a:xfrm>
              <a:off x="283029" y="261257"/>
              <a:ext cx="2775857" cy="25472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90DBA89-2587-4A89-AA1E-5759A2E91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409" y="323174"/>
              <a:ext cx="277900" cy="27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CD5A4D-91DF-469C-A0DF-C541C35CAFC7}"/>
                </a:ext>
              </a:extLst>
            </p:cNvPr>
            <p:cNvSpPr txBox="1"/>
            <p:nvPr/>
          </p:nvSpPr>
          <p:spPr>
            <a:xfrm>
              <a:off x="461616" y="323174"/>
              <a:ext cx="1688384" cy="2289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3509 ÷ 11 = 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6576 ÷ 16 = 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7242 ÷ 17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2525 ÷ 25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6344 ÷ 26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6194 ÷ 38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62BA53-F981-4B92-9B8A-63E01D730758}"/>
              </a:ext>
            </a:extLst>
          </p:cNvPr>
          <p:cNvSpPr txBox="1"/>
          <p:nvPr/>
        </p:nvSpPr>
        <p:spPr>
          <a:xfrm>
            <a:off x="258763" y="16570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C33417-639B-48D1-8BF1-F8A871DA12D5}"/>
              </a:ext>
            </a:extLst>
          </p:cNvPr>
          <p:cNvSpPr/>
          <p:nvPr/>
        </p:nvSpPr>
        <p:spPr>
          <a:xfrm>
            <a:off x="4833853" y="565815"/>
            <a:ext cx="5937160" cy="52948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B2CDAD0-60BC-4EDD-BADC-064B4EB5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916" y="658851"/>
            <a:ext cx="335591" cy="3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C4C981-9032-4B37-8703-EEE301991937}"/>
              </a:ext>
            </a:extLst>
          </p:cNvPr>
          <p:cNvSpPr txBox="1"/>
          <p:nvPr/>
        </p:nvSpPr>
        <p:spPr>
          <a:xfrm>
            <a:off x="7023410" y="592406"/>
            <a:ext cx="1406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Scaffolding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94560D-9611-4157-97AB-47855594C63D}"/>
              </a:ext>
            </a:extLst>
          </p:cNvPr>
          <p:cNvGrpSpPr/>
          <p:nvPr/>
        </p:nvGrpSpPr>
        <p:grpSpPr>
          <a:xfrm>
            <a:off x="5176896" y="982562"/>
            <a:ext cx="5125046" cy="4760107"/>
            <a:chOff x="999866" y="849551"/>
            <a:chExt cx="5125046" cy="4760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0EF22-21D0-48AF-AB39-E425704B593A}"/>
                </a:ext>
              </a:extLst>
            </p:cNvPr>
            <p:cNvSpPr txBox="1"/>
            <p:nvPr/>
          </p:nvSpPr>
          <p:spPr>
            <a:xfrm>
              <a:off x="999866" y="849551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CC0C60-A98B-41B4-A5F0-37BA308F5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999" y="1283436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47DA900-7EED-4807-99A2-BAAAD694551B}"/>
                </a:ext>
              </a:extLst>
            </p:cNvPr>
            <p:cNvCxnSpPr>
              <a:cxnSpLocks/>
            </p:cNvCxnSpPr>
            <p:nvPr/>
          </p:nvCxnSpPr>
          <p:spPr>
            <a:xfrm>
              <a:off x="1596419" y="1284237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8C908E-13C3-4108-9B80-4A11453E81B6}"/>
                </a:ext>
              </a:extLst>
            </p:cNvPr>
            <p:cNvSpPr txBox="1"/>
            <p:nvPr/>
          </p:nvSpPr>
          <p:spPr>
            <a:xfrm>
              <a:off x="3359127" y="1409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F24FA4-027F-4DFC-9ACB-2467DC8AB0B5}"/>
                </a:ext>
              </a:extLst>
            </p:cNvPr>
            <p:cNvSpPr txBox="1"/>
            <p:nvPr/>
          </p:nvSpPr>
          <p:spPr>
            <a:xfrm>
              <a:off x="3359127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2CAFEF-89C2-48A1-A646-98AB0F3AB210}"/>
                </a:ext>
              </a:extLst>
            </p:cNvPr>
            <p:cNvSpPr txBox="1"/>
            <p:nvPr/>
          </p:nvSpPr>
          <p:spPr>
            <a:xfrm>
              <a:off x="3359127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A14F6B-EE72-43D0-AD80-BD853ACFC082}"/>
                </a:ext>
              </a:extLst>
            </p:cNvPr>
            <p:cNvSpPr txBox="1"/>
            <p:nvPr/>
          </p:nvSpPr>
          <p:spPr>
            <a:xfrm>
              <a:off x="3359127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289979-8EB0-438B-8F2B-4988C64C973D}"/>
                </a:ext>
              </a:extLst>
            </p:cNvPr>
            <p:cNvSpPr txBox="1"/>
            <p:nvPr/>
          </p:nvSpPr>
          <p:spPr>
            <a:xfrm>
              <a:off x="3359127" y="23768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A2708B-A96D-4A9C-B258-DB344D237666}"/>
                </a:ext>
              </a:extLst>
            </p:cNvPr>
            <p:cNvSpPr txBox="1"/>
            <p:nvPr/>
          </p:nvSpPr>
          <p:spPr>
            <a:xfrm>
              <a:off x="3359127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F11FF0-09FC-4FE2-9247-C8DB1A6CEA88}"/>
                </a:ext>
              </a:extLst>
            </p:cNvPr>
            <p:cNvSpPr txBox="1"/>
            <p:nvPr/>
          </p:nvSpPr>
          <p:spPr>
            <a:xfrm>
              <a:off x="3359127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58987-D501-458C-BC66-996B07A8F382}"/>
                </a:ext>
              </a:extLst>
            </p:cNvPr>
            <p:cNvSpPr txBox="1"/>
            <p:nvPr/>
          </p:nvSpPr>
          <p:spPr>
            <a:xfrm>
              <a:off x="2962619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54AB91-480C-47E5-B6F8-D90D174C04CB}"/>
                </a:ext>
              </a:extLst>
            </p:cNvPr>
            <p:cNvSpPr txBox="1"/>
            <p:nvPr/>
          </p:nvSpPr>
          <p:spPr>
            <a:xfrm>
              <a:off x="2962619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570B58-205C-4F63-BB3C-DD389CFF2431}"/>
                </a:ext>
              </a:extLst>
            </p:cNvPr>
            <p:cNvSpPr txBox="1"/>
            <p:nvPr/>
          </p:nvSpPr>
          <p:spPr>
            <a:xfrm>
              <a:off x="2962619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A4D3C2-19CA-46F0-81D5-BC45EF523495}"/>
                </a:ext>
              </a:extLst>
            </p:cNvPr>
            <p:cNvSpPr txBox="1"/>
            <p:nvPr/>
          </p:nvSpPr>
          <p:spPr>
            <a:xfrm>
              <a:off x="2962619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4A6C4E-5392-4A60-B02F-08499C9B4949}"/>
                </a:ext>
              </a:extLst>
            </p:cNvPr>
            <p:cNvSpPr txBox="1"/>
            <p:nvPr/>
          </p:nvSpPr>
          <p:spPr>
            <a:xfrm>
              <a:off x="2962619" y="23768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7B6D70-7810-45D7-A32A-297DDD7668CD}"/>
                </a:ext>
              </a:extLst>
            </p:cNvPr>
            <p:cNvSpPr txBox="1"/>
            <p:nvPr/>
          </p:nvSpPr>
          <p:spPr>
            <a:xfrm>
              <a:off x="2962619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91AE56-C273-4DAF-B71A-AA4475FB013C}"/>
                </a:ext>
              </a:extLst>
            </p:cNvPr>
            <p:cNvSpPr txBox="1"/>
            <p:nvPr/>
          </p:nvSpPr>
          <p:spPr>
            <a:xfrm>
              <a:off x="2962619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28C89E-31C8-4202-B6A3-27DF1555D4B6}"/>
                </a:ext>
              </a:extLst>
            </p:cNvPr>
            <p:cNvSpPr txBox="1"/>
            <p:nvPr/>
          </p:nvSpPr>
          <p:spPr>
            <a:xfrm>
              <a:off x="3191560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88D382-A8ED-4F3A-9D62-F6AA32502CCF}"/>
                </a:ext>
              </a:extLst>
            </p:cNvPr>
            <p:cNvSpPr txBox="1"/>
            <p:nvPr/>
          </p:nvSpPr>
          <p:spPr>
            <a:xfrm>
              <a:off x="3191560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825AFF-660A-408B-A79C-B1E0A0E1C39F}"/>
                </a:ext>
              </a:extLst>
            </p:cNvPr>
            <p:cNvSpPr txBox="1"/>
            <p:nvPr/>
          </p:nvSpPr>
          <p:spPr>
            <a:xfrm>
              <a:off x="3195288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89C4CA-E1A1-4D12-87E9-453B258598AB}"/>
                </a:ext>
              </a:extLst>
            </p:cNvPr>
            <p:cNvSpPr txBox="1"/>
            <p:nvPr/>
          </p:nvSpPr>
          <p:spPr>
            <a:xfrm>
              <a:off x="3195288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8A671A-527B-4F30-996C-8F2D22AB7024}"/>
                </a:ext>
              </a:extLst>
            </p:cNvPr>
            <p:cNvSpPr txBox="1"/>
            <p:nvPr/>
          </p:nvSpPr>
          <p:spPr>
            <a:xfrm>
              <a:off x="3191560" y="237685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D12D8D-A1F7-4C18-8201-1F24EEE44B3E}"/>
                </a:ext>
              </a:extLst>
            </p:cNvPr>
            <p:cNvSpPr txBox="1"/>
            <p:nvPr/>
          </p:nvSpPr>
          <p:spPr>
            <a:xfrm>
              <a:off x="3191560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B7424C-58CA-4087-B438-60C5DF12446D}"/>
                </a:ext>
              </a:extLst>
            </p:cNvPr>
            <p:cNvSpPr txBox="1"/>
            <p:nvPr/>
          </p:nvSpPr>
          <p:spPr>
            <a:xfrm>
              <a:off x="3191560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02052F-7889-4E0E-A384-1861B2FCCC2F}"/>
                </a:ext>
              </a:extLst>
            </p:cNvPr>
            <p:cNvSpPr txBox="1"/>
            <p:nvPr/>
          </p:nvSpPr>
          <p:spPr>
            <a:xfrm>
              <a:off x="3588835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1D9E48-5563-44C2-8DBC-CF51EA094F4B}"/>
                </a:ext>
              </a:extLst>
            </p:cNvPr>
            <p:cNvSpPr txBox="1"/>
            <p:nvPr/>
          </p:nvSpPr>
          <p:spPr>
            <a:xfrm>
              <a:off x="3584271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8A6D27-ED87-4110-8AB0-A6AEEA176E26}"/>
                </a:ext>
              </a:extLst>
            </p:cNvPr>
            <p:cNvSpPr txBox="1"/>
            <p:nvPr/>
          </p:nvSpPr>
          <p:spPr>
            <a:xfrm>
              <a:off x="3584271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D10011-9E9C-473C-AF73-18A0A017FCCC}"/>
                </a:ext>
              </a:extLst>
            </p:cNvPr>
            <p:cNvSpPr txBox="1"/>
            <p:nvPr/>
          </p:nvSpPr>
          <p:spPr>
            <a:xfrm>
              <a:off x="3579707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314C6B-4A2D-4FC1-BFAD-DA6B255C8C8C}"/>
                </a:ext>
              </a:extLst>
            </p:cNvPr>
            <p:cNvSpPr txBox="1"/>
            <p:nvPr/>
          </p:nvSpPr>
          <p:spPr>
            <a:xfrm>
              <a:off x="3588835" y="237685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ACD962-28AC-4CE6-97A5-2751000FC675}"/>
                </a:ext>
              </a:extLst>
            </p:cNvPr>
            <p:cNvSpPr txBox="1"/>
            <p:nvPr/>
          </p:nvSpPr>
          <p:spPr>
            <a:xfrm>
              <a:off x="3588835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926ED9-0E55-432B-B0C7-1FA1F2D64952}"/>
                </a:ext>
              </a:extLst>
            </p:cNvPr>
            <p:cNvSpPr txBox="1"/>
            <p:nvPr/>
          </p:nvSpPr>
          <p:spPr>
            <a:xfrm>
              <a:off x="3588835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F80517-C09D-4ED6-847C-024C03777903}"/>
                </a:ext>
              </a:extLst>
            </p:cNvPr>
            <p:cNvSpPr txBox="1"/>
            <p:nvPr/>
          </p:nvSpPr>
          <p:spPr>
            <a:xfrm>
              <a:off x="3778483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DA9B6F-D616-4BC2-99A2-3712133A9949}"/>
                </a:ext>
              </a:extLst>
            </p:cNvPr>
            <p:cNvSpPr txBox="1"/>
            <p:nvPr/>
          </p:nvSpPr>
          <p:spPr>
            <a:xfrm>
              <a:off x="3778483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14EBBC-755E-4324-85C8-99523677BEA1}"/>
                </a:ext>
              </a:extLst>
            </p:cNvPr>
            <p:cNvSpPr txBox="1"/>
            <p:nvPr/>
          </p:nvSpPr>
          <p:spPr>
            <a:xfrm>
              <a:off x="3778483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35109E-721E-431B-97DE-375A1A2A86C0}"/>
                </a:ext>
              </a:extLst>
            </p:cNvPr>
            <p:cNvSpPr txBox="1"/>
            <p:nvPr/>
          </p:nvSpPr>
          <p:spPr>
            <a:xfrm>
              <a:off x="3778483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7E9BAF-49A7-44FC-9558-951489552F59}"/>
                </a:ext>
              </a:extLst>
            </p:cNvPr>
            <p:cNvSpPr txBox="1"/>
            <p:nvPr/>
          </p:nvSpPr>
          <p:spPr>
            <a:xfrm>
              <a:off x="3778483" y="23768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0DDCFE-572A-4E93-B46E-0949DD3EF568}"/>
                </a:ext>
              </a:extLst>
            </p:cNvPr>
            <p:cNvSpPr txBox="1"/>
            <p:nvPr/>
          </p:nvSpPr>
          <p:spPr>
            <a:xfrm>
              <a:off x="3778483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D29F1E-C6B9-44FF-88EF-55BC05757D24}"/>
                </a:ext>
              </a:extLst>
            </p:cNvPr>
            <p:cNvSpPr txBox="1"/>
            <p:nvPr/>
          </p:nvSpPr>
          <p:spPr>
            <a:xfrm>
              <a:off x="3778483" y="28568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488C68-2E1F-42A8-ADED-17084375B939}"/>
                </a:ext>
              </a:extLst>
            </p:cNvPr>
            <p:cNvSpPr txBox="1"/>
            <p:nvPr/>
          </p:nvSpPr>
          <p:spPr>
            <a:xfrm>
              <a:off x="2811673" y="863083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16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E49F0E9-E506-43C4-80C8-752010078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1806" y="1296968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3A3754D-AD5B-48A9-830F-A7B5763CC558}"/>
                </a:ext>
              </a:extLst>
            </p:cNvPr>
            <p:cNvCxnSpPr>
              <a:cxnSpLocks/>
            </p:cNvCxnSpPr>
            <p:nvPr/>
          </p:nvCxnSpPr>
          <p:spPr>
            <a:xfrm>
              <a:off x="3408226" y="1297769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B89C4-6AD7-4836-A48B-F38D9C6C4E80}"/>
                </a:ext>
              </a:extLst>
            </p:cNvPr>
            <p:cNvSpPr txBox="1"/>
            <p:nvPr/>
          </p:nvSpPr>
          <p:spPr>
            <a:xfrm>
              <a:off x="4704326" y="857965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17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B6FFC9F-BE65-4368-9608-B2A0C17FE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459" y="1291850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37CB076-4A0F-48EE-81E7-C21747D3A604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79" y="1292651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651FE5-4E8B-44A9-A9A9-A74709439399}"/>
                </a:ext>
              </a:extLst>
            </p:cNvPr>
            <p:cNvSpPr txBox="1"/>
            <p:nvPr/>
          </p:nvSpPr>
          <p:spPr>
            <a:xfrm>
              <a:off x="5285248" y="1409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71A5637-AEC2-468A-8BBE-E0742A4861A1}"/>
                </a:ext>
              </a:extLst>
            </p:cNvPr>
            <p:cNvSpPr txBox="1"/>
            <p:nvPr/>
          </p:nvSpPr>
          <p:spPr>
            <a:xfrm>
              <a:off x="5285248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B9A4BC2-67DE-4315-B18A-A078CC934C26}"/>
                </a:ext>
              </a:extLst>
            </p:cNvPr>
            <p:cNvSpPr txBox="1"/>
            <p:nvPr/>
          </p:nvSpPr>
          <p:spPr>
            <a:xfrm>
              <a:off x="5285248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79A9932-FE87-4734-B9C7-B6074B7D508F}"/>
                </a:ext>
              </a:extLst>
            </p:cNvPr>
            <p:cNvSpPr txBox="1"/>
            <p:nvPr/>
          </p:nvSpPr>
          <p:spPr>
            <a:xfrm>
              <a:off x="5285248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4FC7F99-0033-4ECD-B749-928EF09666A8}"/>
                </a:ext>
              </a:extLst>
            </p:cNvPr>
            <p:cNvSpPr txBox="1"/>
            <p:nvPr/>
          </p:nvSpPr>
          <p:spPr>
            <a:xfrm>
              <a:off x="5285248" y="23700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0C58F9-8D1D-477C-83E1-6DD4F2C7FED6}"/>
                </a:ext>
              </a:extLst>
            </p:cNvPr>
            <p:cNvSpPr txBox="1"/>
            <p:nvPr/>
          </p:nvSpPr>
          <p:spPr>
            <a:xfrm>
              <a:off x="5285248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93237CC-A5F5-4906-89F9-4D8E598233EE}"/>
                </a:ext>
              </a:extLst>
            </p:cNvPr>
            <p:cNvSpPr txBox="1"/>
            <p:nvPr/>
          </p:nvSpPr>
          <p:spPr>
            <a:xfrm>
              <a:off x="5285248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53DF60-014F-4F04-B1DA-FE9CD364CB11}"/>
                </a:ext>
              </a:extLst>
            </p:cNvPr>
            <p:cNvSpPr txBox="1"/>
            <p:nvPr/>
          </p:nvSpPr>
          <p:spPr>
            <a:xfrm>
              <a:off x="4888740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2D0BEC-9F18-4887-9A60-5BBD5CE03122}"/>
                </a:ext>
              </a:extLst>
            </p:cNvPr>
            <p:cNvSpPr txBox="1"/>
            <p:nvPr/>
          </p:nvSpPr>
          <p:spPr>
            <a:xfrm>
              <a:off x="4888740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91F668-1D94-470B-AB5E-69E10ECD5C7D}"/>
                </a:ext>
              </a:extLst>
            </p:cNvPr>
            <p:cNvSpPr txBox="1"/>
            <p:nvPr/>
          </p:nvSpPr>
          <p:spPr>
            <a:xfrm>
              <a:off x="4888740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BE75B4-A1DA-47D6-A790-E723D1692121}"/>
                </a:ext>
              </a:extLst>
            </p:cNvPr>
            <p:cNvSpPr txBox="1"/>
            <p:nvPr/>
          </p:nvSpPr>
          <p:spPr>
            <a:xfrm>
              <a:off x="4888740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B19F81-B852-493A-9535-F297A4C19C7A}"/>
                </a:ext>
              </a:extLst>
            </p:cNvPr>
            <p:cNvSpPr txBox="1"/>
            <p:nvPr/>
          </p:nvSpPr>
          <p:spPr>
            <a:xfrm>
              <a:off x="4849325" y="23700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08077F3-6003-41FF-B85C-7234C8DBCEC2}"/>
                </a:ext>
              </a:extLst>
            </p:cNvPr>
            <p:cNvSpPr txBox="1"/>
            <p:nvPr/>
          </p:nvSpPr>
          <p:spPr>
            <a:xfrm>
              <a:off x="4849325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13D593-3BB6-4A7D-A4DC-DB2EBD2BE465}"/>
                </a:ext>
              </a:extLst>
            </p:cNvPr>
            <p:cNvSpPr txBox="1"/>
            <p:nvPr/>
          </p:nvSpPr>
          <p:spPr>
            <a:xfrm>
              <a:off x="4849325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D14AF93-8F4B-4159-B2AE-4FD83B9841FE}"/>
                </a:ext>
              </a:extLst>
            </p:cNvPr>
            <p:cNvSpPr txBox="1"/>
            <p:nvPr/>
          </p:nvSpPr>
          <p:spPr>
            <a:xfrm>
              <a:off x="5117681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A5F630-8885-4340-A146-286DED450FB1}"/>
                </a:ext>
              </a:extLst>
            </p:cNvPr>
            <p:cNvSpPr txBox="1"/>
            <p:nvPr/>
          </p:nvSpPr>
          <p:spPr>
            <a:xfrm>
              <a:off x="5117681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D7BDA3-AB05-432E-9FD5-76028F05CB8A}"/>
                </a:ext>
              </a:extLst>
            </p:cNvPr>
            <p:cNvSpPr txBox="1"/>
            <p:nvPr/>
          </p:nvSpPr>
          <p:spPr>
            <a:xfrm>
              <a:off x="5121409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557F82-764F-4CC4-B51B-5ED5EB7AD29D}"/>
                </a:ext>
              </a:extLst>
            </p:cNvPr>
            <p:cNvSpPr txBox="1"/>
            <p:nvPr/>
          </p:nvSpPr>
          <p:spPr>
            <a:xfrm>
              <a:off x="5121409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88AD69A-CFE9-4ED1-A457-53C5ECEE5034}"/>
                </a:ext>
              </a:extLst>
            </p:cNvPr>
            <p:cNvSpPr txBox="1"/>
            <p:nvPr/>
          </p:nvSpPr>
          <p:spPr>
            <a:xfrm>
              <a:off x="5117681" y="237009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221AE7F-F2B0-4A31-91A8-3DEDF862DCD9}"/>
                </a:ext>
              </a:extLst>
            </p:cNvPr>
            <p:cNvSpPr txBox="1"/>
            <p:nvPr/>
          </p:nvSpPr>
          <p:spPr>
            <a:xfrm>
              <a:off x="5117681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472D96-68F8-408B-9A4B-AEA04E7699AF}"/>
                </a:ext>
              </a:extLst>
            </p:cNvPr>
            <p:cNvSpPr txBox="1"/>
            <p:nvPr/>
          </p:nvSpPr>
          <p:spPr>
            <a:xfrm>
              <a:off x="5117681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B4D20B-2BFD-4991-B898-6D598030A277}"/>
                </a:ext>
              </a:extLst>
            </p:cNvPr>
            <p:cNvSpPr txBox="1"/>
            <p:nvPr/>
          </p:nvSpPr>
          <p:spPr>
            <a:xfrm>
              <a:off x="5514956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8F9089-8953-481E-8FB8-A93D2D997346}"/>
                </a:ext>
              </a:extLst>
            </p:cNvPr>
            <p:cNvSpPr txBox="1"/>
            <p:nvPr/>
          </p:nvSpPr>
          <p:spPr>
            <a:xfrm>
              <a:off x="5510392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08B2326-906B-4D06-9686-9F4058BD4C82}"/>
                </a:ext>
              </a:extLst>
            </p:cNvPr>
            <p:cNvSpPr txBox="1"/>
            <p:nvPr/>
          </p:nvSpPr>
          <p:spPr>
            <a:xfrm>
              <a:off x="5510392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B83D71-89F9-4C45-AFE6-51B844345FD6}"/>
                </a:ext>
              </a:extLst>
            </p:cNvPr>
            <p:cNvSpPr txBox="1"/>
            <p:nvPr/>
          </p:nvSpPr>
          <p:spPr>
            <a:xfrm>
              <a:off x="5505828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E8F65C-8803-485F-A83F-2410756643A2}"/>
                </a:ext>
              </a:extLst>
            </p:cNvPr>
            <p:cNvSpPr txBox="1"/>
            <p:nvPr/>
          </p:nvSpPr>
          <p:spPr>
            <a:xfrm>
              <a:off x="5514956" y="237009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47CE70-30F3-4BDC-82C9-83323C436A3C}"/>
                </a:ext>
              </a:extLst>
            </p:cNvPr>
            <p:cNvSpPr txBox="1"/>
            <p:nvPr/>
          </p:nvSpPr>
          <p:spPr>
            <a:xfrm>
              <a:off x="5514956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ECF3066-A7BB-478D-82F4-806B1167FC8B}"/>
                </a:ext>
              </a:extLst>
            </p:cNvPr>
            <p:cNvSpPr txBox="1"/>
            <p:nvPr/>
          </p:nvSpPr>
          <p:spPr>
            <a:xfrm>
              <a:off x="5514956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94CA357-1216-48C5-B423-419D1FDD9807}"/>
                </a:ext>
              </a:extLst>
            </p:cNvPr>
            <p:cNvSpPr txBox="1"/>
            <p:nvPr/>
          </p:nvSpPr>
          <p:spPr>
            <a:xfrm>
              <a:off x="5704604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EF962CE-20A5-48EA-B403-B13DBB221722}"/>
                </a:ext>
              </a:extLst>
            </p:cNvPr>
            <p:cNvSpPr txBox="1"/>
            <p:nvPr/>
          </p:nvSpPr>
          <p:spPr>
            <a:xfrm>
              <a:off x="5704604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FC74150-A01A-4D49-95BC-62EAD8DA30C9}"/>
                </a:ext>
              </a:extLst>
            </p:cNvPr>
            <p:cNvSpPr txBox="1"/>
            <p:nvPr/>
          </p:nvSpPr>
          <p:spPr>
            <a:xfrm>
              <a:off x="5704604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D4C5285-803D-4D8A-9596-7E45D420AA47}"/>
                </a:ext>
              </a:extLst>
            </p:cNvPr>
            <p:cNvSpPr txBox="1"/>
            <p:nvPr/>
          </p:nvSpPr>
          <p:spPr>
            <a:xfrm>
              <a:off x="5704604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D998F90-C46F-4DA8-BA06-16329227FF47}"/>
                </a:ext>
              </a:extLst>
            </p:cNvPr>
            <p:cNvSpPr txBox="1"/>
            <p:nvPr/>
          </p:nvSpPr>
          <p:spPr>
            <a:xfrm>
              <a:off x="5704604" y="23700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E68B7BB-4867-4432-AD6E-74A3FE8C6167}"/>
                </a:ext>
              </a:extLst>
            </p:cNvPr>
            <p:cNvSpPr txBox="1"/>
            <p:nvPr/>
          </p:nvSpPr>
          <p:spPr>
            <a:xfrm>
              <a:off x="5704604" y="262349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FB0310D-7AEF-42B5-9024-2ABCCC05D0E6}"/>
                </a:ext>
              </a:extLst>
            </p:cNvPr>
            <p:cNvSpPr txBox="1"/>
            <p:nvPr/>
          </p:nvSpPr>
          <p:spPr>
            <a:xfrm>
              <a:off x="5704604" y="28568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0655C41-23B7-430B-9076-EC5C56E4A5D7}"/>
                </a:ext>
              </a:extLst>
            </p:cNvPr>
            <p:cNvSpPr txBox="1"/>
            <p:nvPr/>
          </p:nvSpPr>
          <p:spPr>
            <a:xfrm>
              <a:off x="1039280" y="3354556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25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46E9A30-78F8-43DD-9160-2AB3A85D5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9413" y="3788441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D093D3B-6BC0-4292-BE81-92C9E193E1D2}"/>
                </a:ext>
              </a:extLst>
            </p:cNvPr>
            <p:cNvCxnSpPr>
              <a:cxnSpLocks/>
            </p:cNvCxnSpPr>
            <p:nvPr/>
          </p:nvCxnSpPr>
          <p:spPr>
            <a:xfrm>
              <a:off x="1635833" y="3789242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8F94629-4105-4444-B897-DFADF15B867E}"/>
                </a:ext>
              </a:extLst>
            </p:cNvPr>
            <p:cNvSpPr txBox="1"/>
            <p:nvPr/>
          </p:nvSpPr>
          <p:spPr>
            <a:xfrm>
              <a:off x="1620202" y="38853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C6198BF-0071-4124-B43D-27B4CD32A9EC}"/>
                </a:ext>
              </a:extLst>
            </p:cNvPr>
            <p:cNvSpPr txBox="1"/>
            <p:nvPr/>
          </p:nvSpPr>
          <p:spPr>
            <a:xfrm>
              <a:off x="1620202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5A0E624-194F-4616-AED7-F1D116DA66B0}"/>
                </a:ext>
              </a:extLst>
            </p:cNvPr>
            <p:cNvSpPr txBox="1"/>
            <p:nvPr/>
          </p:nvSpPr>
          <p:spPr>
            <a:xfrm>
              <a:off x="1620202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A99468F-7B4C-474B-A4D6-FDE2AB37FD95}"/>
                </a:ext>
              </a:extLst>
            </p:cNvPr>
            <p:cNvSpPr txBox="1"/>
            <p:nvPr/>
          </p:nvSpPr>
          <p:spPr>
            <a:xfrm>
              <a:off x="1620202" y="458502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48B246-2EA9-4A0F-B516-5B621C39D9A6}"/>
                </a:ext>
              </a:extLst>
            </p:cNvPr>
            <p:cNvSpPr txBox="1"/>
            <p:nvPr/>
          </p:nvSpPr>
          <p:spPr>
            <a:xfrm>
              <a:off x="1620202" y="48476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0CA1633-19AF-4F4C-A22B-A9C012EB13EB}"/>
                </a:ext>
              </a:extLst>
            </p:cNvPr>
            <p:cNvSpPr txBox="1"/>
            <p:nvPr/>
          </p:nvSpPr>
          <p:spPr>
            <a:xfrm>
              <a:off x="1620202" y="50993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04EF668-9713-4F9E-84B1-10C344CDA514}"/>
                </a:ext>
              </a:extLst>
            </p:cNvPr>
            <p:cNvSpPr txBox="1"/>
            <p:nvPr/>
          </p:nvSpPr>
          <p:spPr>
            <a:xfrm>
              <a:off x="1620202" y="533265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9CC70FF-5B06-424D-B0DE-6BD07DC05E12}"/>
                </a:ext>
              </a:extLst>
            </p:cNvPr>
            <p:cNvSpPr txBox="1"/>
            <p:nvPr/>
          </p:nvSpPr>
          <p:spPr>
            <a:xfrm>
              <a:off x="1223694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0BEA81A-637B-46A2-A514-87861DD25898}"/>
                </a:ext>
              </a:extLst>
            </p:cNvPr>
            <p:cNvSpPr txBox="1"/>
            <p:nvPr/>
          </p:nvSpPr>
          <p:spPr>
            <a:xfrm>
              <a:off x="1223694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6E58957-0817-4688-9E20-ABCF57D783C9}"/>
                </a:ext>
              </a:extLst>
            </p:cNvPr>
            <p:cNvSpPr txBox="1"/>
            <p:nvPr/>
          </p:nvSpPr>
          <p:spPr>
            <a:xfrm>
              <a:off x="1223694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E86FB88-6957-42AB-AC0B-0666E289B913}"/>
                </a:ext>
              </a:extLst>
            </p:cNvPr>
            <p:cNvSpPr txBox="1"/>
            <p:nvPr/>
          </p:nvSpPr>
          <p:spPr>
            <a:xfrm>
              <a:off x="1223694" y="458502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2700004-575B-44FA-8B71-6819433C1EFD}"/>
                </a:ext>
              </a:extLst>
            </p:cNvPr>
            <p:cNvSpPr txBox="1"/>
            <p:nvPr/>
          </p:nvSpPr>
          <p:spPr>
            <a:xfrm>
              <a:off x="1176283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E33A7E5-8082-4A91-848E-1299993352FA}"/>
                </a:ext>
              </a:extLst>
            </p:cNvPr>
            <p:cNvSpPr txBox="1"/>
            <p:nvPr/>
          </p:nvSpPr>
          <p:spPr>
            <a:xfrm>
              <a:off x="1176283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28DD73D-CB72-47A5-9EE2-6348033E4B35}"/>
                </a:ext>
              </a:extLst>
            </p:cNvPr>
            <p:cNvSpPr txBox="1"/>
            <p:nvPr/>
          </p:nvSpPr>
          <p:spPr>
            <a:xfrm>
              <a:off x="1169510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D65932D-9576-4862-A021-9BCCF2C4786D}"/>
                </a:ext>
              </a:extLst>
            </p:cNvPr>
            <p:cNvSpPr txBox="1"/>
            <p:nvPr/>
          </p:nvSpPr>
          <p:spPr>
            <a:xfrm>
              <a:off x="1452635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385C70E-690A-4967-8149-C12696A84251}"/>
                </a:ext>
              </a:extLst>
            </p:cNvPr>
            <p:cNvSpPr txBox="1"/>
            <p:nvPr/>
          </p:nvSpPr>
          <p:spPr>
            <a:xfrm>
              <a:off x="1452635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3C5EBCC-9C53-4F6D-A303-BFF170B17E82}"/>
                </a:ext>
              </a:extLst>
            </p:cNvPr>
            <p:cNvSpPr txBox="1"/>
            <p:nvPr/>
          </p:nvSpPr>
          <p:spPr>
            <a:xfrm>
              <a:off x="1456363" y="434415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96B2C9-5D7A-4338-8409-C844A6137C6F}"/>
                </a:ext>
              </a:extLst>
            </p:cNvPr>
            <p:cNvSpPr txBox="1"/>
            <p:nvPr/>
          </p:nvSpPr>
          <p:spPr>
            <a:xfrm>
              <a:off x="1456363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5FA9E4B-BFF7-487C-B21E-C98F329F2E2C}"/>
                </a:ext>
              </a:extLst>
            </p:cNvPr>
            <p:cNvSpPr txBox="1"/>
            <p:nvPr/>
          </p:nvSpPr>
          <p:spPr>
            <a:xfrm>
              <a:off x="1452635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13D2614-5EEA-4645-BCA4-F2ED67FFCE75}"/>
                </a:ext>
              </a:extLst>
            </p:cNvPr>
            <p:cNvSpPr txBox="1"/>
            <p:nvPr/>
          </p:nvSpPr>
          <p:spPr>
            <a:xfrm>
              <a:off x="1452635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580F6B0-C59D-46CF-A25B-B65E3C5A905D}"/>
                </a:ext>
              </a:extLst>
            </p:cNvPr>
            <p:cNvSpPr txBox="1"/>
            <p:nvPr/>
          </p:nvSpPr>
          <p:spPr>
            <a:xfrm>
              <a:off x="1452635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865D47E-3EC3-4A35-BECF-3B218746230C}"/>
                </a:ext>
              </a:extLst>
            </p:cNvPr>
            <p:cNvSpPr txBox="1"/>
            <p:nvPr/>
          </p:nvSpPr>
          <p:spPr>
            <a:xfrm>
              <a:off x="1849910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99F47C0-063D-4850-91C4-C72063AFADF1}"/>
                </a:ext>
              </a:extLst>
            </p:cNvPr>
            <p:cNvSpPr txBox="1"/>
            <p:nvPr/>
          </p:nvSpPr>
          <p:spPr>
            <a:xfrm>
              <a:off x="1845346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3CF9D6C-3F3D-461B-8E88-49478599574D}"/>
                </a:ext>
              </a:extLst>
            </p:cNvPr>
            <p:cNvSpPr txBox="1"/>
            <p:nvPr/>
          </p:nvSpPr>
          <p:spPr>
            <a:xfrm>
              <a:off x="1845346" y="434415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229B893-0F1E-4CA1-9141-AF272522C9A5}"/>
                </a:ext>
              </a:extLst>
            </p:cNvPr>
            <p:cNvSpPr txBox="1"/>
            <p:nvPr/>
          </p:nvSpPr>
          <p:spPr>
            <a:xfrm>
              <a:off x="1840782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B092E38-FBBB-4A73-9412-8742CABD69EF}"/>
                </a:ext>
              </a:extLst>
            </p:cNvPr>
            <p:cNvSpPr txBox="1"/>
            <p:nvPr/>
          </p:nvSpPr>
          <p:spPr>
            <a:xfrm>
              <a:off x="1849910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013542D-5597-406A-A4BC-88EE21F3F04F}"/>
                </a:ext>
              </a:extLst>
            </p:cNvPr>
            <p:cNvSpPr txBox="1"/>
            <p:nvPr/>
          </p:nvSpPr>
          <p:spPr>
            <a:xfrm>
              <a:off x="1849910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CB64B4C-A38F-4607-8D88-641499F7DE8E}"/>
                </a:ext>
              </a:extLst>
            </p:cNvPr>
            <p:cNvSpPr txBox="1"/>
            <p:nvPr/>
          </p:nvSpPr>
          <p:spPr>
            <a:xfrm>
              <a:off x="1849910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DF565CE-BD55-4C68-B3EF-C32D4472E963}"/>
                </a:ext>
              </a:extLst>
            </p:cNvPr>
            <p:cNvSpPr txBox="1"/>
            <p:nvPr/>
          </p:nvSpPr>
          <p:spPr>
            <a:xfrm>
              <a:off x="2039558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3A122F9-53B6-48EA-BAF7-3C97D5D5A1EA}"/>
                </a:ext>
              </a:extLst>
            </p:cNvPr>
            <p:cNvSpPr txBox="1"/>
            <p:nvPr/>
          </p:nvSpPr>
          <p:spPr>
            <a:xfrm>
              <a:off x="2039558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4ABE07-50EE-4A93-87AC-A80256F8454E}"/>
                </a:ext>
              </a:extLst>
            </p:cNvPr>
            <p:cNvSpPr txBox="1"/>
            <p:nvPr/>
          </p:nvSpPr>
          <p:spPr>
            <a:xfrm>
              <a:off x="2039558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90E44A-4C74-4654-9F03-431088A75DE5}"/>
                </a:ext>
              </a:extLst>
            </p:cNvPr>
            <p:cNvSpPr txBox="1"/>
            <p:nvPr/>
          </p:nvSpPr>
          <p:spPr>
            <a:xfrm>
              <a:off x="2039558" y="458502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6B2E6B7-A4EA-486F-AE13-B362EE177300}"/>
                </a:ext>
              </a:extLst>
            </p:cNvPr>
            <p:cNvSpPr txBox="1"/>
            <p:nvPr/>
          </p:nvSpPr>
          <p:spPr>
            <a:xfrm>
              <a:off x="2039558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125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A6512C7-288C-4D17-8DF0-7E3ACFD62222}"/>
                </a:ext>
              </a:extLst>
            </p:cNvPr>
            <p:cNvSpPr txBox="1"/>
            <p:nvPr/>
          </p:nvSpPr>
          <p:spPr>
            <a:xfrm>
              <a:off x="2039558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4D0ABE3-E95C-45DD-8122-158A3D34B0A1}"/>
                </a:ext>
              </a:extLst>
            </p:cNvPr>
            <p:cNvSpPr txBox="1"/>
            <p:nvPr/>
          </p:nvSpPr>
          <p:spPr>
            <a:xfrm>
              <a:off x="2039558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175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C37E006-B9B0-4C96-A959-5A41657AFD5A}"/>
                </a:ext>
              </a:extLst>
            </p:cNvPr>
            <p:cNvSpPr txBox="1"/>
            <p:nvPr/>
          </p:nvSpPr>
          <p:spPr>
            <a:xfrm>
              <a:off x="2811673" y="3333567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26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F2D88E34-07B7-44A6-A06F-CC1ACC44F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1806" y="3767452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13144FB-D77E-413E-9FEA-E263B78621AA}"/>
                </a:ext>
              </a:extLst>
            </p:cNvPr>
            <p:cNvCxnSpPr>
              <a:cxnSpLocks/>
            </p:cNvCxnSpPr>
            <p:nvPr/>
          </p:nvCxnSpPr>
          <p:spPr>
            <a:xfrm>
              <a:off x="3408226" y="3768253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B7AD5A8-63FA-4547-9201-97139F954B86}"/>
                </a:ext>
              </a:extLst>
            </p:cNvPr>
            <p:cNvSpPr txBox="1"/>
            <p:nvPr/>
          </p:nvSpPr>
          <p:spPr>
            <a:xfrm>
              <a:off x="2996087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5BA914-5572-4BCE-854A-BEBBC46A4069}"/>
                </a:ext>
              </a:extLst>
            </p:cNvPr>
            <p:cNvSpPr txBox="1"/>
            <p:nvPr/>
          </p:nvSpPr>
          <p:spPr>
            <a:xfrm>
              <a:off x="2996087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CE8B0EC-1CAA-42D2-8476-633BE1DC75F9}"/>
                </a:ext>
              </a:extLst>
            </p:cNvPr>
            <p:cNvSpPr txBox="1"/>
            <p:nvPr/>
          </p:nvSpPr>
          <p:spPr>
            <a:xfrm>
              <a:off x="2996087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8AB7DB-A3D4-4985-A8A9-505471EE0DEA}"/>
                </a:ext>
              </a:extLst>
            </p:cNvPr>
            <p:cNvSpPr txBox="1"/>
            <p:nvPr/>
          </p:nvSpPr>
          <p:spPr>
            <a:xfrm>
              <a:off x="2999278" y="458502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87A3B6E-60E4-4EEC-A42D-30C9D2C50EDF}"/>
                </a:ext>
              </a:extLst>
            </p:cNvPr>
            <p:cNvSpPr txBox="1"/>
            <p:nvPr/>
          </p:nvSpPr>
          <p:spPr>
            <a:xfrm>
              <a:off x="2936214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41F7AD7-2A28-4B16-8DA2-BF82046CF9DA}"/>
                </a:ext>
              </a:extLst>
            </p:cNvPr>
            <p:cNvSpPr txBox="1"/>
            <p:nvPr/>
          </p:nvSpPr>
          <p:spPr>
            <a:xfrm>
              <a:off x="2936214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AD275A2-50AC-4BE8-BE32-F607660F5532}"/>
                </a:ext>
              </a:extLst>
            </p:cNvPr>
            <p:cNvSpPr txBox="1"/>
            <p:nvPr/>
          </p:nvSpPr>
          <p:spPr>
            <a:xfrm>
              <a:off x="2936214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0409278-7C49-413D-85EB-EF1089E8E9D7}"/>
                </a:ext>
              </a:extLst>
            </p:cNvPr>
            <p:cNvSpPr txBox="1"/>
            <p:nvPr/>
          </p:nvSpPr>
          <p:spPr>
            <a:xfrm>
              <a:off x="3225028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9262BD-E6A5-40C6-98B0-AADEFAB30A1D}"/>
                </a:ext>
              </a:extLst>
            </p:cNvPr>
            <p:cNvSpPr txBox="1"/>
            <p:nvPr/>
          </p:nvSpPr>
          <p:spPr>
            <a:xfrm>
              <a:off x="3225028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FEE5E10-BFA9-4EF5-A770-0004AF68989B}"/>
                </a:ext>
              </a:extLst>
            </p:cNvPr>
            <p:cNvSpPr txBox="1"/>
            <p:nvPr/>
          </p:nvSpPr>
          <p:spPr>
            <a:xfrm>
              <a:off x="3228756" y="43250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95AAF7-F762-4CF4-9ADB-0055A889D0BB}"/>
                </a:ext>
              </a:extLst>
            </p:cNvPr>
            <p:cNvSpPr txBox="1"/>
            <p:nvPr/>
          </p:nvSpPr>
          <p:spPr>
            <a:xfrm>
              <a:off x="3228756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C8E94F7-5234-45B0-9936-4568814B4536}"/>
                </a:ext>
              </a:extLst>
            </p:cNvPr>
            <p:cNvSpPr txBox="1"/>
            <p:nvPr/>
          </p:nvSpPr>
          <p:spPr>
            <a:xfrm>
              <a:off x="3225028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CE75A1F-C092-4028-93EE-1CA59D084708}"/>
                </a:ext>
              </a:extLst>
            </p:cNvPr>
            <p:cNvSpPr txBox="1"/>
            <p:nvPr/>
          </p:nvSpPr>
          <p:spPr>
            <a:xfrm>
              <a:off x="3225028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61C436-9E58-44A1-8A3F-530ECA460F78}"/>
                </a:ext>
              </a:extLst>
            </p:cNvPr>
            <p:cNvSpPr txBox="1"/>
            <p:nvPr/>
          </p:nvSpPr>
          <p:spPr>
            <a:xfrm>
              <a:off x="3225028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D7E34A4-D321-40BA-9F87-477CD05C696C}"/>
                </a:ext>
              </a:extLst>
            </p:cNvPr>
            <p:cNvSpPr txBox="1"/>
            <p:nvPr/>
          </p:nvSpPr>
          <p:spPr>
            <a:xfrm>
              <a:off x="3622303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A68D34E-C05F-4513-B6E5-0BB0A815716B}"/>
                </a:ext>
              </a:extLst>
            </p:cNvPr>
            <p:cNvSpPr txBox="1"/>
            <p:nvPr/>
          </p:nvSpPr>
          <p:spPr>
            <a:xfrm>
              <a:off x="3617739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00BBF68-59D5-4400-8088-F08987D1DAD7}"/>
                </a:ext>
              </a:extLst>
            </p:cNvPr>
            <p:cNvSpPr txBox="1"/>
            <p:nvPr/>
          </p:nvSpPr>
          <p:spPr>
            <a:xfrm>
              <a:off x="3617739" y="434415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F0A80E6-B6C7-4782-AED8-53A1058BF33A}"/>
                </a:ext>
              </a:extLst>
            </p:cNvPr>
            <p:cNvSpPr txBox="1"/>
            <p:nvPr/>
          </p:nvSpPr>
          <p:spPr>
            <a:xfrm>
              <a:off x="3613175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1B63433-54F7-48B8-9CE1-8D1D2BAB8DCB}"/>
                </a:ext>
              </a:extLst>
            </p:cNvPr>
            <p:cNvSpPr txBox="1"/>
            <p:nvPr/>
          </p:nvSpPr>
          <p:spPr>
            <a:xfrm>
              <a:off x="3622303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E2E563B-5A78-4CF7-AA81-DF297099E8BA}"/>
                </a:ext>
              </a:extLst>
            </p:cNvPr>
            <p:cNvSpPr txBox="1"/>
            <p:nvPr/>
          </p:nvSpPr>
          <p:spPr>
            <a:xfrm>
              <a:off x="3622303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3848A3B-BFA2-4015-B79F-5125121B4F8E}"/>
                </a:ext>
              </a:extLst>
            </p:cNvPr>
            <p:cNvSpPr txBox="1"/>
            <p:nvPr/>
          </p:nvSpPr>
          <p:spPr>
            <a:xfrm>
              <a:off x="3622303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298B693-0CEE-444C-B9C9-53AAF97F9216}"/>
                </a:ext>
              </a:extLst>
            </p:cNvPr>
            <p:cNvSpPr txBox="1"/>
            <p:nvPr/>
          </p:nvSpPr>
          <p:spPr>
            <a:xfrm>
              <a:off x="3811951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B38AC8E-C6BB-48C5-87DF-95A1C5184ECD}"/>
                </a:ext>
              </a:extLst>
            </p:cNvPr>
            <p:cNvSpPr txBox="1"/>
            <p:nvPr/>
          </p:nvSpPr>
          <p:spPr>
            <a:xfrm>
              <a:off x="3811951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EBFEF0A-1F66-4E16-BBED-30585CC61094}"/>
                </a:ext>
              </a:extLst>
            </p:cNvPr>
            <p:cNvSpPr txBox="1"/>
            <p:nvPr/>
          </p:nvSpPr>
          <p:spPr>
            <a:xfrm>
              <a:off x="3811951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CE0E0AB-E8FB-405C-B94E-46F262294467}"/>
                </a:ext>
              </a:extLst>
            </p:cNvPr>
            <p:cNvSpPr txBox="1"/>
            <p:nvPr/>
          </p:nvSpPr>
          <p:spPr>
            <a:xfrm>
              <a:off x="3811951" y="458502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116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DD7D76F-E04C-4DBD-B66C-ABA05B3B4C60}"/>
                </a:ext>
              </a:extLst>
            </p:cNvPr>
            <p:cNvSpPr txBox="1"/>
            <p:nvPr/>
          </p:nvSpPr>
          <p:spPr>
            <a:xfrm>
              <a:off x="3811951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145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C2B6DA1-ACB2-446D-890F-55A5B692A95C}"/>
                </a:ext>
              </a:extLst>
            </p:cNvPr>
            <p:cNvSpPr txBox="1"/>
            <p:nvPr/>
          </p:nvSpPr>
          <p:spPr>
            <a:xfrm>
              <a:off x="3811951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C399DB2-537E-469D-97C2-C3B247447BCD}"/>
                </a:ext>
              </a:extLst>
            </p:cNvPr>
            <p:cNvSpPr txBox="1"/>
            <p:nvPr/>
          </p:nvSpPr>
          <p:spPr>
            <a:xfrm>
              <a:off x="3811951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62894CA-5369-40E1-9322-33F7294CCBFA}"/>
                </a:ext>
              </a:extLst>
            </p:cNvPr>
            <p:cNvSpPr txBox="1"/>
            <p:nvPr/>
          </p:nvSpPr>
          <p:spPr>
            <a:xfrm>
              <a:off x="4704326" y="332844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38</a:t>
              </a: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F3016B0D-ACF9-4DCF-9001-D00D255AF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459" y="3762334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5968C5D-0833-4EF6-B0AD-E2FD58433F17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79" y="3763135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579BB33-9BD3-4EA1-8BAD-CD9669393985}"/>
                </a:ext>
              </a:extLst>
            </p:cNvPr>
            <p:cNvSpPr txBox="1"/>
            <p:nvPr/>
          </p:nvSpPr>
          <p:spPr>
            <a:xfrm>
              <a:off x="5285248" y="38853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F638631-377F-420B-8869-4E41A95CBE35}"/>
                </a:ext>
              </a:extLst>
            </p:cNvPr>
            <p:cNvSpPr txBox="1"/>
            <p:nvPr/>
          </p:nvSpPr>
          <p:spPr>
            <a:xfrm>
              <a:off x="5285248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B83D8F2-AA94-414D-ADED-5501FF9F01D0}"/>
                </a:ext>
              </a:extLst>
            </p:cNvPr>
            <p:cNvSpPr txBox="1"/>
            <p:nvPr/>
          </p:nvSpPr>
          <p:spPr>
            <a:xfrm>
              <a:off x="5285248" y="432608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844C52F-9060-4DB4-9569-52EBC9EB9481}"/>
                </a:ext>
              </a:extLst>
            </p:cNvPr>
            <p:cNvSpPr txBox="1"/>
            <p:nvPr/>
          </p:nvSpPr>
          <p:spPr>
            <a:xfrm>
              <a:off x="5285248" y="458502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BEF381E-E320-4D6B-B451-ACE0F9B58C74}"/>
                </a:ext>
              </a:extLst>
            </p:cNvPr>
            <p:cNvSpPr txBox="1"/>
            <p:nvPr/>
          </p:nvSpPr>
          <p:spPr>
            <a:xfrm>
              <a:off x="5285248" y="48476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3BDC4F-228D-46E8-951F-4A00BECBA98B}"/>
                </a:ext>
              </a:extLst>
            </p:cNvPr>
            <p:cNvSpPr txBox="1"/>
            <p:nvPr/>
          </p:nvSpPr>
          <p:spPr>
            <a:xfrm>
              <a:off x="5285248" y="50993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241C9F1E-9AEF-4206-B86B-FA38D5185B9C}"/>
                </a:ext>
              </a:extLst>
            </p:cNvPr>
            <p:cNvSpPr txBox="1"/>
            <p:nvPr/>
          </p:nvSpPr>
          <p:spPr>
            <a:xfrm>
              <a:off x="5285248" y="533265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DD0D3F6-4788-41E3-8131-C56A14B6D73E}"/>
                </a:ext>
              </a:extLst>
            </p:cNvPr>
            <p:cNvSpPr txBox="1"/>
            <p:nvPr/>
          </p:nvSpPr>
          <p:spPr>
            <a:xfrm>
              <a:off x="4888740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2F34938-D4AF-444C-8983-BD058C92FD98}"/>
                </a:ext>
              </a:extLst>
            </p:cNvPr>
            <p:cNvSpPr txBox="1"/>
            <p:nvPr/>
          </p:nvSpPr>
          <p:spPr>
            <a:xfrm>
              <a:off x="4888740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BB3D7C6-556A-4886-BB06-6FC6421BE1C5}"/>
                </a:ext>
              </a:extLst>
            </p:cNvPr>
            <p:cNvSpPr txBox="1"/>
            <p:nvPr/>
          </p:nvSpPr>
          <p:spPr>
            <a:xfrm>
              <a:off x="4895334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C24519D-1F81-4405-89AE-C1AC437E2A19}"/>
                </a:ext>
              </a:extLst>
            </p:cNvPr>
            <p:cNvSpPr txBox="1"/>
            <p:nvPr/>
          </p:nvSpPr>
          <p:spPr>
            <a:xfrm>
              <a:off x="4840153" y="458502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49EA007-DE0D-4F8A-A36E-9F88DBEB9969}"/>
                </a:ext>
              </a:extLst>
            </p:cNvPr>
            <p:cNvSpPr txBox="1"/>
            <p:nvPr/>
          </p:nvSpPr>
          <p:spPr>
            <a:xfrm>
              <a:off x="4840153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1D6F865-F745-462D-8064-543E81A43E24}"/>
                </a:ext>
              </a:extLst>
            </p:cNvPr>
            <p:cNvSpPr txBox="1"/>
            <p:nvPr/>
          </p:nvSpPr>
          <p:spPr>
            <a:xfrm>
              <a:off x="4840153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B721433-FDCF-4676-A816-E44CE9C0F38E}"/>
                </a:ext>
              </a:extLst>
            </p:cNvPr>
            <p:cNvSpPr txBox="1"/>
            <p:nvPr/>
          </p:nvSpPr>
          <p:spPr>
            <a:xfrm>
              <a:off x="4840153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86F514C-9DBD-4C84-A5E0-9D81AA87ABFF}"/>
                </a:ext>
              </a:extLst>
            </p:cNvPr>
            <p:cNvSpPr txBox="1"/>
            <p:nvPr/>
          </p:nvSpPr>
          <p:spPr>
            <a:xfrm>
              <a:off x="5117681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4E4A7B0-D229-4518-999D-304F3C651479}"/>
                </a:ext>
              </a:extLst>
            </p:cNvPr>
            <p:cNvSpPr txBox="1"/>
            <p:nvPr/>
          </p:nvSpPr>
          <p:spPr>
            <a:xfrm>
              <a:off x="5117681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E77C547-E51A-4872-989C-2D744949BB6C}"/>
                </a:ext>
              </a:extLst>
            </p:cNvPr>
            <p:cNvSpPr txBox="1"/>
            <p:nvPr/>
          </p:nvSpPr>
          <p:spPr>
            <a:xfrm>
              <a:off x="5121409" y="431988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D8C5E21-933D-4BEA-A4E1-6A46910A3654}"/>
                </a:ext>
              </a:extLst>
            </p:cNvPr>
            <p:cNvSpPr txBox="1"/>
            <p:nvPr/>
          </p:nvSpPr>
          <p:spPr>
            <a:xfrm>
              <a:off x="5121409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D198B98-4E95-43A9-B1E8-508A87F41187}"/>
                </a:ext>
              </a:extLst>
            </p:cNvPr>
            <p:cNvSpPr txBox="1"/>
            <p:nvPr/>
          </p:nvSpPr>
          <p:spPr>
            <a:xfrm>
              <a:off x="5117681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A7DAC58-5D01-4783-8713-0ED530CC4B28}"/>
                </a:ext>
              </a:extLst>
            </p:cNvPr>
            <p:cNvSpPr txBox="1"/>
            <p:nvPr/>
          </p:nvSpPr>
          <p:spPr>
            <a:xfrm>
              <a:off x="5117681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BE8EB76-2594-4BA1-AE1E-E414E07E4EB1}"/>
                </a:ext>
              </a:extLst>
            </p:cNvPr>
            <p:cNvSpPr txBox="1"/>
            <p:nvPr/>
          </p:nvSpPr>
          <p:spPr>
            <a:xfrm>
              <a:off x="5117681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1243778-41DF-4D4D-B157-481A25E7AD20}"/>
                </a:ext>
              </a:extLst>
            </p:cNvPr>
            <p:cNvSpPr txBox="1"/>
            <p:nvPr/>
          </p:nvSpPr>
          <p:spPr>
            <a:xfrm>
              <a:off x="5514956" y="388532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3246315-AB51-40B2-A1BC-15969F49347C}"/>
                </a:ext>
              </a:extLst>
            </p:cNvPr>
            <p:cNvSpPr txBox="1"/>
            <p:nvPr/>
          </p:nvSpPr>
          <p:spPr>
            <a:xfrm>
              <a:off x="5510392" y="410328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6925790-7D97-4D1D-9177-566277F4ED2C}"/>
                </a:ext>
              </a:extLst>
            </p:cNvPr>
            <p:cNvSpPr txBox="1"/>
            <p:nvPr/>
          </p:nvSpPr>
          <p:spPr>
            <a:xfrm>
              <a:off x="5510392" y="434415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AD8C9F4-28DF-4ACB-8A78-AA873296F1E3}"/>
                </a:ext>
              </a:extLst>
            </p:cNvPr>
            <p:cNvSpPr txBox="1"/>
            <p:nvPr/>
          </p:nvSpPr>
          <p:spPr>
            <a:xfrm>
              <a:off x="5505828" y="458502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1312803-7951-45D9-BDEC-06E9597C1690}"/>
                </a:ext>
              </a:extLst>
            </p:cNvPr>
            <p:cNvSpPr txBox="1"/>
            <p:nvPr/>
          </p:nvSpPr>
          <p:spPr>
            <a:xfrm>
              <a:off x="5514956" y="484768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79D05EB-941A-41DB-823E-C1A8AEA09CAE}"/>
                </a:ext>
              </a:extLst>
            </p:cNvPr>
            <p:cNvSpPr txBox="1"/>
            <p:nvPr/>
          </p:nvSpPr>
          <p:spPr>
            <a:xfrm>
              <a:off x="5514956" y="50993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9C0F881-B008-4930-A74C-CA88A7B3B8E6}"/>
                </a:ext>
              </a:extLst>
            </p:cNvPr>
            <p:cNvSpPr txBox="1"/>
            <p:nvPr/>
          </p:nvSpPr>
          <p:spPr>
            <a:xfrm>
              <a:off x="5514956" y="533265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7955C48-FB53-4F62-B3BB-AF7B4FBBD7BD}"/>
                </a:ext>
              </a:extLst>
            </p:cNvPr>
            <p:cNvSpPr txBox="1"/>
            <p:nvPr/>
          </p:nvSpPr>
          <p:spPr>
            <a:xfrm>
              <a:off x="5704604" y="3885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8861D99-3B1D-4124-B244-5254C37CF76A}"/>
                </a:ext>
              </a:extLst>
            </p:cNvPr>
            <p:cNvSpPr txBox="1"/>
            <p:nvPr/>
          </p:nvSpPr>
          <p:spPr>
            <a:xfrm>
              <a:off x="5704604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9EA976E-7C0B-4A1D-91C6-17907A207AF4}"/>
                </a:ext>
              </a:extLst>
            </p:cNvPr>
            <p:cNvSpPr txBox="1"/>
            <p:nvPr/>
          </p:nvSpPr>
          <p:spPr>
            <a:xfrm>
              <a:off x="5704604" y="434415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EFB5154-7C28-47B7-8511-4482993B0BE4}"/>
                </a:ext>
              </a:extLst>
            </p:cNvPr>
            <p:cNvSpPr txBox="1"/>
            <p:nvPr/>
          </p:nvSpPr>
          <p:spPr>
            <a:xfrm>
              <a:off x="5704604" y="458502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136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CE87694-32BA-436C-89B9-2ACBF3835DA9}"/>
                </a:ext>
              </a:extLst>
            </p:cNvPr>
            <p:cNvSpPr txBox="1"/>
            <p:nvPr/>
          </p:nvSpPr>
          <p:spPr>
            <a:xfrm>
              <a:off x="5704604" y="484768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A91E9083-4A49-4E49-BD32-B5D920CF8308}"/>
                </a:ext>
              </a:extLst>
            </p:cNvPr>
            <p:cNvSpPr txBox="1"/>
            <p:nvPr/>
          </p:nvSpPr>
          <p:spPr>
            <a:xfrm>
              <a:off x="5704604" y="509930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204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3090868-EC24-4CD7-8409-B4D1E352F09C}"/>
                </a:ext>
              </a:extLst>
            </p:cNvPr>
            <p:cNvSpPr txBox="1"/>
            <p:nvPr/>
          </p:nvSpPr>
          <p:spPr>
            <a:xfrm>
              <a:off x="5704604" y="533265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238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CA1E948-6048-436B-9247-6FD491FAC646}"/>
                </a:ext>
              </a:extLst>
            </p:cNvPr>
            <p:cNvSpPr txBox="1"/>
            <p:nvPr/>
          </p:nvSpPr>
          <p:spPr>
            <a:xfrm>
              <a:off x="3397308" y="38853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AFE6572-FBEC-47CC-8C12-0F277FD04EFA}"/>
                </a:ext>
              </a:extLst>
            </p:cNvPr>
            <p:cNvSpPr txBox="1"/>
            <p:nvPr/>
          </p:nvSpPr>
          <p:spPr>
            <a:xfrm>
              <a:off x="3397308" y="41032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377FFAC-B3F3-4780-BBF7-2E585CEBF2F1}"/>
                </a:ext>
              </a:extLst>
            </p:cNvPr>
            <p:cNvSpPr txBox="1"/>
            <p:nvPr/>
          </p:nvSpPr>
          <p:spPr>
            <a:xfrm>
              <a:off x="3397308" y="43441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1902C8D-76F8-477C-8945-61D041A305E0}"/>
                </a:ext>
              </a:extLst>
            </p:cNvPr>
            <p:cNvSpPr txBox="1"/>
            <p:nvPr/>
          </p:nvSpPr>
          <p:spPr>
            <a:xfrm>
              <a:off x="3397308" y="458502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8323EF4-C3D8-45C8-B5CB-818AE8DD672D}"/>
                </a:ext>
              </a:extLst>
            </p:cNvPr>
            <p:cNvSpPr txBox="1"/>
            <p:nvPr/>
          </p:nvSpPr>
          <p:spPr>
            <a:xfrm>
              <a:off x="3397308" y="48476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858B6F3-84B1-4341-B754-82FDD52179E8}"/>
                </a:ext>
              </a:extLst>
            </p:cNvPr>
            <p:cNvSpPr txBox="1"/>
            <p:nvPr/>
          </p:nvSpPr>
          <p:spPr>
            <a:xfrm>
              <a:off x="3397308" y="50993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4FDB938-F717-4D86-881C-07D546F09CDA}"/>
                </a:ext>
              </a:extLst>
            </p:cNvPr>
            <p:cNvSpPr txBox="1"/>
            <p:nvPr/>
          </p:nvSpPr>
          <p:spPr>
            <a:xfrm>
              <a:off x="3397308" y="533265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B3D3EFB-47D7-4461-9E7C-523F95B59C34}"/>
                </a:ext>
              </a:extLst>
            </p:cNvPr>
            <p:cNvSpPr txBox="1"/>
            <p:nvPr/>
          </p:nvSpPr>
          <p:spPr>
            <a:xfrm>
              <a:off x="1527867" y="1409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AEF2EFC-05F0-48C4-ADC7-D58021487021}"/>
                </a:ext>
              </a:extLst>
            </p:cNvPr>
            <p:cNvSpPr txBox="1"/>
            <p:nvPr/>
          </p:nvSpPr>
          <p:spPr>
            <a:xfrm>
              <a:off x="1527867" y="16274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15C5C2D-8DF5-454B-817D-3BBD1A217E68}"/>
                </a:ext>
              </a:extLst>
            </p:cNvPr>
            <p:cNvSpPr txBox="1"/>
            <p:nvPr/>
          </p:nvSpPr>
          <p:spPr>
            <a:xfrm>
              <a:off x="1527867" y="186422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0A74B64-7C8F-4234-AF24-FFD83EDCC5EB}"/>
                </a:ext>
              </a:extLst>
            </p:cNvPr>
            <p:cNvSpPr txBox="1"/>
            <p:nvPr/>
          </p:nvSpPr>
          <p:spPr>
            <a:xfrm>
              <a:off x="1527867" y="210921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FE6B1A6-FE7A-48E1-A34C-616510B4CCE4}"/>
                </a:ext>
              </a:extLst>
            </p:cNvPr>
            <p:cNvSpPr txBox="1"/>
            <p:nvPr/>
          </p:nvSpPr>
          <p:spPr>
            <a:xfrm>
              <a:off x="1527867" y="23700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DB4F7FF-1280-4A54-B7D8-927F04626593}"/>
                </a:ext>
              </a:extLst>
            </p:cNvPr>
            <p:cNvSpPr txBox="1"/>
            <p:nvPr/>
          </p:nvSpPr>
          <p:spPr>
            <a:xfrm>
              <a:off x="1527867" y="26234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C440308-B3B7-46FD-B24B-44BCFE2A3671}"/>
                </a:ext>
              </a:extLst>
            </p:cNvPr>
            <p:cNvSpPr txBox="1"/>
            <p:nvPr/>
          </p:nvSpPr>
          <p:spPr>
            <a:xfrm>
              <a:off x="1527867" y="28568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51518FA7-91C9-4D1D-AF28-0EFB4917AE52}"/>
                </a:ext>
              </a:extLst>
            </p:cNvPr>
            <p:cNvSpPr txBox="1"/>
            <p:nvPr/>
          </p:nvSpPr>
          <p:spPr>
            <a:xfrm>
              <a:off x="1131359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805CEDC-880D-47B5-9063-8F59A1EECBBD}"/>
                </a:ext>
              </a:extLst>
            </p:cNvPr>
            <p:cNvSpPr txBox="1"/>
            <p:nvPr/>
          </p:nvSpPr>
          <p:spPr>
            <a:xfrm>
              <a:off x="1131359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611D8D2-2465-4073-B894-024754CA03AF}"/>
                </a:ext>
              </a:extLst>
            </p:cNvPr>
            <p:cNvSpPr txBox="1"/>
            <p:nvPr/>
          </p:nvSpPr>
          <p:spPr>
            <a:xfrm>
              <a:off x="1131359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00885CA-1495-4269-8D34-4962526707C1}"/>
                </a:ext>
              </a:extLst>
            </p:cNvPr>
            <p:cNvSpPr txBox="1"/>
            <p:nvPr/>
          </p:nvSpPr>
          <p:spPr>
            <a:xfrm>
              <a:off x="1131359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B2EAEA38-28B0-4342-8F41-A2547C867990}"/>
                </a:ext>
              </a:extLst>
            </p:cNvPr>
            <p:cNvSpPr txBox="1"/>
            <p:nvPr/>
          </p:nvSpPr>
          <p:spPr>
            <a:xfrm>
              <a:off x="1131359" y="23700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949AC19-CFC6-4327-92B1-B7E27B340B8A}"/>
                </a:ext>
              </a:extLst>
            </p:cNvPr>
            <p:cNvSpPr txBox="1"/>
            <p:nvPr/>
          </p:nvSpPr>
          <p:spPr>
            <a:xfrm>
              <a:off x="1131359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17775C5-4CFB-4A67-86F6-D4FDDB9512AD}"/>
                </a:ext>
              </a:extLst>
            </p:cNvPr>
            <p:cNvSpPr txBox="1"/>
            <p:nvPr/>
          </p:nvSpPr>
          <p:spPr>
            <a:xfrm>
              <a:off x="1131359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17CA6EA-0DE6-4B7F-B4BB-467A4D586308}"/>
                </a:ext>
              </a:extLst>
            </p:cNvPr>
            <p:cNvSpPr txBox="1"/>
            <p:nvPr/>
          </p:nvSpPr>
          <p:spPr>
            <a:xfrm>
              <a:off x="1360300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8558F59-7859-408C-AA48-1B77059FA1CB}"/>
                </a:ext>
              </a:extLst>
            </p:cNvPr>
            <p:cNvSpPr txBox="1"/>
            <p:nvPr/>
          </p:nvSpPr>
          <p:spPr>
            <a:xfrm>
              <a:off x="1360300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BC54F2B-0717-4080-8FF0-5261A5935584}"/>
                </a:ext>
              </a:extLst>
            </p:cNvPr>
            <p:cNvSpPr txBox="1"/>
            <p:nvPr/>
          </p:nvSpPr>
          <p:spPr>
            <a:xfrm>
              <a:off x="1364028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8263663-10E7-41FB-B0D3-98B22937B392}"/>
                </a:ext>
              </a:extLst>
            </p:cNvPr>
            <p:cNvSpPr txBox="1"/>
            <p:nvPr/>
          </p:nvSpPr>
          <p:spPr>
            <a:xfrm>
              <a:off x="1364028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6230516-BC74-4D44-858E-721A1C045FE0}"/>
                </a:ext>
              </a:extLst>
            </p:cNvPr>
            <p:cNvSpPr txBox="1"/>
            <p:nvPr/>
          </p:nvSpPr>
          <p:spPr>
            <a:xfrm>
              <a:off x="1360300" y="237009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BC835F7-DBDA-47EF-89CE-C62A529B36B3}"/>
                </a:ext>
              </a:extLst>
            </p:cNvPr>
            <p:cNvSpPr txBox="1"/>
            <p:nvPr/>
          </p:nvSpPr>
          <p:spPr>
            <a:xfrm>
              <a:off x="1360300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4554E25-38B8-4E8F-8B27-BEAFB3900294}"/>
                </a:ext>
              </a:extLst>
            </p:cNvPr>
            <p:cNvSpPr txBox="1"/>
            <p:nvPr/>
          </p:nvSpPr>
          <p:spPr>
            <a:xfrm>
              <a:off x="1360300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F3D2233-3EB5-4312-8AF1-3D8ED1675A42}"/>
                </a:ext>
              </a:extLst>
            </p:cNvPr>
            <p:cNvSpPr txBox="1"/>
            <p:nvPr/>
          </p:nvSpPr>
          <p:spPr>
            <a:xfrm>
              <a:off x="1757575" y="140951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99820A1-416E-4026-9DB9-54677300F09D}"/>
                </a:ext>
              </a:extLst>
            </p:cNvPr>
            <p:cNvSpPr txBox="1"/>
            <p:nvPr/>
          </p:nvSpPr>
          <p:spPr>
            <a:xfrm>
              <a:off x="1753011" y="162748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42047B3-A5B6-4D1E-AAFC-C8746D0C5D97}"/>
                </a:ext>
              </a:extLst>
            </p:cNvPr>
            <p:cNvSpPr txBox="1"/>
            <p:nvPr/>
          </p:nvSpPr>
          <p:spPr>
            <a:xfrm>
              <a:off x="1753011" y="186422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3C66CC6A-2B74-4B55-9FCA-4C7152B6D465}"/>
                </a:ext>
              </a:extLst>
            </p:cNvPr>
            <p:cNvSpPr txBox="1"/>
            <p:nvPr/>
          </p:nvSpPr>
          <p:spPr>
            <a:xfrm>
              <a:off x="1748447" y="210921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8E239757-F5AE-40F9-9FE0-060B536CC869}"/>
                </a:ext>
              </a:extLst>
            </p:cNvPr>
            <p:cNvSpPr txBox="1"/>
            <p:nvPr/>
          </p:nvSpPr>
          <p:spPr>
            <a:xfrm>
              <a:off x="1757575" y="237009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464E54-3203-4BD1-BF19-929692E09883}"/>
                </a:ext>
              </a:extLst>
            </p:cNvPr>
            <p:cNvSpPr txBox="1"/>
            <p:nvPr/>
          </p:nvSpPr>
          <p:spPr>
            <a:xfrm>
              <a:off x="1757575" y="262349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6A51835-9E9E-4124-B4CB-987D391C8763}"/>
                </a:ext>
              </a:extLst>
            </p:cNvPr>
            <p:cNvSpPr txBox="1"/>
            <p:nvPr/>
          </p:nvSpPr>
          <p:spPr>
            <a:xfrm>
              <a:off x="1757575" y="285685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FFC2738-25B2-491B-ACD0-7741BFC95C6E}"/>
                </a:ext>
              </a:extLst>
            </p:cNvPr>
            <p:cNvSpPr txBox="1"/>
            <p:nvPr/>
          </p:nvSpPr>
          <p:spPr>
            <a:xfrm>
              <a:off x="1947223" y="1409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E9ECC49-A9A5-45EA-AA5A-89CADDE49F4E}"/>
                </a:ext>
              </a:extLst>
            </p:cNvPr>
            <p:cNvSpPr txBox="1"/>
            <p:nvPr/>
          </p:nvSpPr>
          <p:spPr>
            <a:xfrm>
              <a:off x="1947223" y="16274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1F804566-A3A9-4FF5-A42C-F810116C8466}"/>
                </a:ext>
              </a:extLst>
            </p:cNvPr>
            <p:cNvSpPr txBox="1"/>
            <p:nvPr/>
          </p:nvSpPr>
          <p:spPr>
            <a:xfrm>
              <a:off x="1947223" y="18642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33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9133EF9-1C6F-4761-AB6A-18E6C923E36E}"/>
                </a:ext>
              </a:extLst>
            </p:cNvPr>
            <p:cNvSpPr txBox="1"/>
            <p:nvPr/>
          </p:nvSpPr>
          <p:spPr>
            <a:xfrm>
              <a:off x="1947223" y="21092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7DD0B6A-13E3-4AF9-AA92-697112BE3897}"/>
                </a:ext>
              </a:extLst>
            </p:cNvPr>
            <p:cNvSpPr txBox="1"/>
            <p:nvPr/>
          </p:nvSpPr>
          <p:spPr>
            <a:xfrm>
              <a:off x="1947223" y="23700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5897C4D6-D134-4B80-B3DE-6C6A260AE544}"/>
                </a:ext>
              </a:extLst>
            </p:cNvPr>
            <p:cNvSpPr txBox="1"/>
            <p:nvPr/>
          </p:nvSpPr>
          <p:spPr>
            <a:xfrm>
              <a:off x="1947223" y="262349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F18BA268-9A15-4203-A287-57DB65EB0FCC}"/>
                </a:ext>
              </a:extLst>
            </p:cNvPr>
            <p:cNvSpPr txBox="1"/>
            <p:nvPr/>
          </p:nvSpPr>
          <p:spPr>
            <a:xfrm>
              <a:off x="1947223" y="28568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77</a:t>
              </a:r>
            </a:p>
          </p:txBody>
        </p:sp>
      </p:grpSp>
      <p:pic>
        <p:nvPicPr>
          <p:cNvPr id="250" name="Picture 249">
            <a:extLst>
              <a:ext uri="{FF2B5EF4-FFF2-40B4-BE49-F238E27FC236}">
                <a16:creationId xmlns:a16="http://schemas.microsoft.com/office/drawing/2014/main" id="{8B5EB2E0-5A20-4E8F-A403-A20DE26C2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2095F340-B60C-4640-8A63-A52CB9C988F3}"/>
              </a:ext>
            </a:extLst>
          </p:cNvPr>
          <p:cNvSpPr txBox="1"/>
          <p:nvPr/>
        </p:nvSpPr>
        <p:spPr>
          <a:xfrm>
            <a:off x="396437" y="4325568"/>
            <a:ext cx="4389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blank grid, on the next page,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46515"/>
              </p:ext>
            </p:extLst>
          </p:nvPr>
        </p:nvGraphicFramePr>
        <p:xfrm>
          <a:off x="610901" y="681036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20576"/>
              </p:ext>
            </p:extLst>
          </p:nvPr>
        </p:nvGraphicFramePr>
        <p:xfrm>
          <a:off x="610900" y="2659649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31713"/>
              </p:ext>
            </p:extLst>
          </p:nvPr>
        </p:nvGraphicFramePr>
        <p:xfrm>
          <a:off x="610899" y="4638262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0363"/>
              </p:ext>
            </p:extLst>
          </p:nvPr>
        </p:nvGraphicFramePr>
        <p:xfrm>
          <a:off x="5119348" y="681036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28548"/>
              </p:ext>
            </p:extLst>
          </p:nvPr>
        </p:nvGraphicFramePr>
        <p:xfrm>
          <a:off x="5119347" y="2659649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B5EB2E0-5A20-4E8F-A403-A20DE26C2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2" y="5684489"/>
            <a:ext cx="1299108" cy="96468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38097"/>
              </p:ext>
            </p:extLst>
          </p:nvPr>
        </p:nvGraphicFramePr>
        <p:xfrm>
          <a:off x="5119346" y="4638262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D22F7A-FF91-482E-8508-9EE90F6FAB09}"/>
              </a:ext>
            </a:extLst>
          </p:cNvPr>
          <p:cNvSpPr txBox="1"/>
          <p:nvPr/>
        </p:nvSpPr>
        <p:spPr>
          <a:xfrm>
            <a:off x="1423609" y="669663"/>
            <a:ext cx="3858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3509 ÷ 11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6576 ÷ 16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411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7242 ÷ 17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426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2525 ÷ 25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6344 ÷ 26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244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6194 ÷ 38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5D14E-5B7A-4388-8610-D50EAD5CD941}"/>
              </a:ext>
            </a:extLst>
          </p:cNvPr>
          <p:cNvSpPr txBox="1"/>
          <p:nvPr/>
        </p:nvSpPr>
        <p:spPr>
          <a:xfrm>
            <a:off x="258763" y="249699"/>
            <a:ext cx="232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449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C3818-0E34-46A2-A2AC-17CD167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011AB-78A4-45B9-B45F-4AB7648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</a:p>
          <a:p>
            <a:endParaRPr lang="en-GB" dirty="0"/>
          </a:p>
          <a:p>
            <a:r>
              <a:rPr lang="en-GB" dirty="0"/>
              <a:t>Alternatively, you can use the help sheet to support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FB73-6855-46EE-86D8-3BF8618D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35F1B-4BA3-48FF-9253-456E1328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40" y="566118"/>
            <a:ext cx="4130238" cy="15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End of Lesson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BCD8E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 </a:t>
            </a:r>
            <a:r>
              <a:rPr lang="en-GB" sz="3200" u="sng" dirty="0" smtClean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.06.2021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</a:t>
            </a:r>
            <a:r>
              <a:rPr lang="en-GB" sz="4000" u="sng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 be able to divide a 4-digit number by a 2-digit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5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F182-9AA5-9840-BB72-B36223EB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76" y="20724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Starter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ECA9-DEDF-F84F-81FC-C0AE5BCA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417"/>
            <a:ext cx="10515600" cy="607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this method, write out the first 6 multiples of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34182-763B-3A41-8B1D-568FB337E565}"/>
              </a:ext>
            </a:extLst>
          </p:cNvPr>
          <p:cNvSpPr txBox="1"/>
          <p:nvPr/>
        </p:nvSpPr>
        <p:spPr>
          <a:xfrm>
            <a:off x="1250351" y="2416507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16: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67741-5DFA-2946-ADC3-6780BF947504}"/>
              </a:ext>
            </a:extLst>
          </p:cNvPr>
          <p:cNvSpPr txBox="1"/>
          <p:nvPr/>
        </p:nvSpPr>
        <p:spPr>
          <a:xfrm>
            <a:off x="2022998" y="287817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674B9-4847-824C-BCAB-98763EF5FDE2}"/>
              </a:ext>
            </a:extLst>
          </p:cNvPr>
          <p:cNvCxnSpPr>
            <a:stCxn id="7" idx="2"/>
          </p:cNvCxnSpPr>
          <p:nvPr/>
        </p:nvCxnSpPr>
        <p:spPr>
          <a:xfrm flipH="1">
            <a:off x="2022998" y="3462947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3AC2B5-4FA5-544F-A3F0-63336C66C7A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323722" y="3462947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17914A-AC1D-2843-A41F-7AA4429F5131}"/>
              </a:ext>
            </a:extLst>
          </p:cNvPr>
          <p:cNvSpPr txBox="1"/>
          <p:nvPr/>
        </p:nvSpPr>
        <p:spPr>
          <a:xfrm>
            <a:off x="1545304" y="38341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968C6-509C-364A-9B0F-CAFEDDD1C389}"/>
              </a:ext>
            </a:extLst>
          </p:cNvPr>
          <p:cNvSpPr txBox="1"/>
          <p:nvPr/>
        </p:nvSpPr>
        <p:spPr>
          <a:xfrm>
            <a:off x="2532509" y="38341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11A6C-2738-A34B-B01A-C37AA2883AB4}"/>
              </a:ext>
            </a:extLst>
          </p:cNvPr>
          <p:cNvSpPr txBox="1"/>
          <p:nvPr/>
        </p:nvSpPr>
        <p:spPr>
          <a:xfrm>
            <a:off x="2532509" y="42054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CCB38-0802-1846-A5B7-3C7AFB73CDEA}"/>
              </a:ext>
            </a:extLst>
          </p:cNvPr>
          <p:cNvSpPr txBox="1"/>
          <p:nvPr/>
        </p:nvSpPr>
        <p:spPr>
          <a:xfrm>
            <a:off x="1545304" y="41836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19DFE-F911-EA45-AACE-E5860D3A3488}"/>
              </a:ext>
            </a:extLst>
          </p:cNvPr>
          <p:cNvSpPr txBox="1"/>
          <p:nvPr/>
        </p:nvSpPr>
        <p:spPr>
          <a:xfrm>
            <a:off x="2532509" y="45903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D6654-A177-0348-837A-78C5C9629CFF}"/>
              </a:ext>
            </a:extLst>
          </p:cNvPr>
          <p:cNvSpPr txBox="1"/>
          <p:nvPr/>
        </p:nvSpPr>
        <p:spPr>
          <a:xfrm>
            <a:off x="1545304" y="45685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E596-8ABC-284A-9964-A6616019D4F6}"/>
              </a:ext>
            </a:extLst>
          </p:cNvPr>
          <p:cNvSpPr txBox="1"/>
          <p:nvPr/>
        </p:nvSpPr>
        <p:spPr>
          <a:xfrm>
            <a:off x="2532509" y="4978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FC48D-A0B9-654A-806B-E7C00052F48E}"/>
              </a:ext>
            </a:extLst>
          </p:cNvPr>
          <p:cNvSpPr txBox="1"/>
          <p:nvPr/>
        </p:nvSpPr>
        <p:spPr>
          <a:xfrm>
            <a:off x="1545304" y="4956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03914-30FE-C249-94AA-5D89A3FA9AE1}"/>
              </a:ext>
            </a:extLst>
          </p:cNvPr>
          <p:cNvSpPr txBox="1"/>
          <p:nvPr/>
        </p:nvSpPr>
        <p:spPr>
          <a:xfrm>
            <a:off x="2532509" y="5347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09166-B2CE-3340-A4F0-B4D6CD15A870}"/>
              </a:ext>
            </a:extLst>
          </p:cNvPr>
          <p:cNvSpPr txBox="1"/>
          <p:nvPr/>
        </p:nvSpPr>
        <p:spPr>
          <a:xfrm>
            <a:off x="1545304" y="53261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FFAD6-985F-0F42-8646-2E4F18003960}"/>
              </a:ext>
            </a:extLst>
          </p:cNvPr>
          <p:cNvSpPr txBox="1"/>
          <p:nvPr/>
        </p:nvSpPr>
        <p:spPr>
          <a:xfrm>
            <a:off x="2082065" y="38344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2B7E-7FDD-2340-9096-9B61AB74496D}"/>
              </a:ext>
            </a:extLst>
          </p:cNvPr>
          <p:cNvSpPr txBox="1"/>
          <p:nvPr/>
        </p:nvSpPr>
        <p:spPr>
          <a:xfrm>
            <a:off x="2082065" y="4196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7AFC3E-CEBA-C946-97E5-C5C0E2E819B8}"/>
              </a:ext>
            </a:extLst>
          </p:cNvPr>
          <p:cNvSpPr txBox="1"/>
          <p:nvPr/>
        </p:nvSpPr>
        <p:spPr>
          <a:xfrm>
            <a:off x="2085793" y="45875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C84496-F46F-5848-86E6-B60D02F86750}"/>
              </a:ext>
            </a:extLst>
          </p:cNvPr>
          <p:cNvSpPr txBox="1"/>
          <p:nvPr/>
        </p:nvSpPr>
        <p:spPr>
          <a:xfrm>
            <a:off x="2085793" y="49494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C2D46F-DA87-3A4E-BFDF-CCEE6FC08B21}"/>
              </a:ext>
            </a:extLst>
          </p:cNvPr>
          <p:cNvSpPr txBox="1"/>
          <p:nvPr/>
        </p:nvSpPr>
        <p:spPr>
          <a:xfrm>
            <a:off x="2082065" y="53711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3837FF-307E-6C47-A860-0C6559B68EBD}"/>
              </a:ext>
            </a:extLst>
          </p:cNvPr>
          <p:cNvSpPr txBox="1"/>
          <p:nvPr/>
        </p:nvSpPr>
        <p:spPr>
          <a:xfrm>
            <a:off x="2082065" y="57330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CFB4F-BED9-A245-BBC8-469438AD983F}"/>
              </a:ext>
            </a:extLst>
          </p:cNvPr>
          <p:cNvSpPr txBox="1"/>
          <p:nvPr/>
        </p:nvSpPr>
        <p:spPr>
          <a:xfrm>
            <a:off x="3101575" y="38341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A68AF-C990-CA4C-95D1-5EA3A88C8D7E}"/>
              </a:ext>
            </a:extLst>
          </p:cNvPr>
          <p:cNvSpPr txBox="1"/>
          <p:nvPr/>
        </p:nvSpPr>
        <p:spPr>
          <a:xfrm>
            <a:off x="3097011" y="42054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DA9A6-4C39-F640-8037-2D31A4EFD326}"/>
              </a:ext>
            </a:extLst>
          </p:cNvPr>
          <p:cNvSpPr txBox="1"/>
          <p:nvPr/>
        </p:nvSpPr>
        <p:spPr>
          <a:xfrm>
            <a:off x="3097011" y="4609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50FF39-0672-BC46-84A1-E057AAA8C5E7}"/>
              </a:ext>
            </a:extLst>
          </p:cNvPr>
          <p:cNvSpPr txBox="1"/>
          <p:nvPr/>
        </p:nvSpPr>
        <p:spPr>
          <a:xfrm>
            <a:off x="3092447" y="49805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3CEA14-FD85-DE4A-AE5F-58EA95B6F560}"/>
              </a:ext>
            </a:extLst>
          </p:cNvPr>
          <p:cNvSpPr txBox="1"/>
          <p:nvPr/>
        </p:nvSpPr>
        <p:spPr>
          <a:xfrm>
            <a:off x="3101575" y="5346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1F0DCD-7ACA-BE42-8DDE-D52434FC7E69}"/>
              </a:ext>
            </a:extLst>
          </p:cNvPr>
          <p:cNvSpPr txBox="1"/>
          <p:nvPr/>
        </p:nvSpPr>
        <p:spPr>
          <a:xfrm>
            <a:off x="3097011" y="5717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0A17C1-8A78-314B-96F0-8A85832CCADB}"/>
              </a:ext>
            </a:extLst>
          </p:cNvPr>
          <p:cNvSpPr txBox="1"/>
          <p:nvPr/>
        </p:nvSpPr>
        <p:spPr>
          <a:xfrm>
            <a:off x="2532509" y="57905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EB034-0E89-4547-A66E-C71010A37A89}"/>
              </a:ext>
            </a:extLst>
          </p:cNvPr>
          <p:cNvSpPr txBox="1"/>
          <p:nvPr/>
        </p:nvSpPr>
        <p:spPr>
          <a:xfrm>
            <a:off x="1545304" y="5768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7797A3-72FA-7646-A0B5-62AE23103F8C}"/>
              </a:ext>
            </a:extLst>
          </p:cNvPr>
          <p:cNvSpPr txBox="1"/>
          <p:nvPr/>
        </p:nvSpPr>
        <p:spPr>
          <a:xfrm>
            <a:off x="3429056" y="38341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F4AF33-A759-9141-81E2-E3767D2D468E}"/>
              </a:ext>
            </a:extLst>
          </p:cNvPr>
          <p:cNvSpPr txBox="1"/>
          <p:nvPr/>
        </p:nvSpPr>
        <p:spPr>
          <a:xfrm>
            <a:off x="3429056" y="42035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3B1540-E90C-E34C-883F-3BBD88C04AC4}"/>
              </a:ext>
            </a:extLst>
          </p:cNvPr>
          <p:cNvSpPr txBox="1"/>
          <p:nvPr/>
        </p:nvSpPr>
        <p:spPr>
          <a:xfrm>
            <a:off x="3429056" y="4597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9ADBD9-B772-F44C-84AA-D31BFA9415CF}"/>
              </a:ext>
            </a:extLst>
          </p:cNvPr>
          <p:cNvSpPr txBox="1"/>
          <p:nvPr/>
        </p:nvSpPr>
        <p:spPr>
          <a:xfrm>
            <a:off x="3429056" y="49494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B8E2C0-4459-BB47-8E99-8778F89EA176}"/>
              </a:ext>
            </a:extLst>
          </p:cNvPr>
          <p:cNvSpPr txBox="1"/>
          <p:nvPr/>
        </p:nvSpPr>
        <p:spPr>
          <a:xfrm>
            <a:off x="3429056" y="530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661D8A-DBAB-FD4A-8473-562B7228778E}"/>
              </a:ext>
            </a:extLst>
          </p:cNvPr>
          <p:cNvSpPr txBox="1"/>
          <p:nvPr/>
        </p:nvSpPr>
        <p:spPr>
          <a:xfrm>
            <a:off x="3429056" y="57693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896BAF-347E-BF4B-B583-7FCC3A2612ED}"/>
              </a:ext>
            </a:extLst>
          </p:cNvPr>
          <p:cNvSpPr txBox="1"/>
          <p:nvPr/>
        </p:nvSpPr>
        <p:spPr>
          <a:xfrm>
            <a:off x="7270871" y="2548407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23: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6E1C9-EEAB-1841-AA27-D4EFA348B014}"/>
              </a:ext>
            </a:extLst>
          </p:cNvPr>
          <p:cNvSpPr txBox="1"/>
          <p:nvPr/>
        </p:nvSpPr>
        <p:spPr>
          <a:xfrm>
            <a:off x="8043518" y="301007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5FE4B0-F9D3-2F40-BABB-AC42EAC79F0D}"/>
              </a:ext>
            </a:extLst>
          </p:cNvPr>
          <p:cNvCxnSpPr>
            <a:stCxn id="41" idx="2"/>
          </p:cNvCxnSpPr>
          <p:nvPr/>
        </p:nvCxnSpPr>
        <p:spPr>
          <a:xfrm flipH="1">
            <a:off x="8043518" y="3594847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BCD40D-5BC7-EC48-93A6-71CBE272C711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344242" y="3594847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AE2BA1DC-2E3B-4B47-A99C-539B98DA1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69" y="565570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2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189346"/>
                  </p:ext>
                </p:extLst>
              </p:nvPr>
            </p:nvGraphicFramePr>
            <p:xfrm>
              <a:off x="1375323" y="1000089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189346"/>
                  </p:ext>
                </p:extLst>
              </p:nvPr>
            </p:nvGraphicFramePr>
            <p:xfrm>
              <a:off x="1375323" y="1000089"/>
              <a:ext cx="6177798" cy="3349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8667" r="-400885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66FE97D-22EA-8D4B-9B6A-4413DCF4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23: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C785-BBEF-BA47-84F6-82C6FE01B93A}"/>
              </a:ext>
            </a:extLst>
          </p:cNvPr>
          <p:cNvSpPr txBox="1"/>
          <p:nvPr/>
        </p:nvSpPr>
        <p:spPr>
          <a:xfrm>
            <a:off x="10524493" y="4370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2B87E-FF5B-4F4D-B923-3F335897D042}"/>
              </a:ext>
            </a:extLst>
          </p:cNvPr>
          <p:cNvSpPr txBox="1"/>
          <p:nvPr/>
        </p:nvSpPr>
        <p:spPr>
          <a:xfrm>
            <a:off x="9537288" y="43485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34797-2540-DE40-9CEF-A90C07168FD9}"/>
              </a:ext>
            </a:extLst>
          </p:cNvPr>
          <p:cNvSpPr txBox="1"/>
          <p:nvPr/>
        </p:nvSpPr>
        <p:spPr>
          <a:xfrm>
            <a:off x="10074049" y="4393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1774A-73E2-E443-9EBB-9536826A9C96}"/>
              </a:ext>
            </a:extLst>
          </p:cNvPr>
          <p:cNvSpPr txBox="1"/>
          <p:nvPr/>
        </p:nvSpPr>
        <p:spPr>
          <a:xfrm>
            <a:off x="10074049" y="4755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BDACF-A1D9-1546-B93C-E6C74D2634D2}"/>
              </a:ext>
            </a:extLst>
          </p:cNvPr>
          <p:cNvSpPr txBox="1"/>
          <p:nvPr/>
        </p:nvSpPr>
        <p:spPr>
          <a:xfrm>
            <a:off x="11093559" y="4368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46CBD-4799-C846-9E87-F2FC199A536B}"/>
              </a:ext>
            </a:extLst>
          </p:cNvPr>
          <p:cNvSpPr txBox="1"/>
          <p:nvPr/>
        </p:nvSpPr>
        <p:spPr>
          <a:xfrm>
            <a:off x="11088995" y="4739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662D44-B082-934B-85C1-98DF934C95A8}"/>
              </a:ext>
            </a:extLst>
          </p:cNvPr>
          <p:cNvSpPr txBox="1"/>
          <p:nvPr/>
        </p:nvSpPr>
        <p:spPr>
          <a:xfrm>
            <a:off x="10524493" y="48129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FD4EC-B7A2-494F-9883-6D2F948BB05D}"/>
              </a:ext>
            </a:extLst>
          </p:cNvPr>
          <p:cNvSpPr txBox="1"/>
          <p:nvPr/>
        </p:nvSpPr>
        <p:spPr>
          <a:xfrm>
            <a:off x="9537288" y="47911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48C886-7DE5-8E4F-BCD3-1B1F2D20CD80}"/>
              </a:ext>
            </a:extLst>
          </p:cNvPr>
          <p:cNvSpPr txBox="1"/>
          <p:nvPr/>
        </p:nvSpPr>
        <p:spPr>
          <a:xfrm>
            <a:off x="11421040" y="43300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AC7BCD-921A-BA4E-B188-D75D139FB57D}"/>
              </a:ext>
            </a:extLst>
          </p:cNvPr>
          <p:cNvSpPr txBox="1"/>
          <p:nvPr/>
        </p:nvSpPr>
        <p:spPr>
          <a:xfrm>
            <a:off x="11421040" y="47917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97106-5DF9-4CD0-B91A-66C93B6CAE0A}"/>
              </a:ext>
            </a:extLst>
          </p:cNvPr>
          <p:cNvSpPr txBox="1"/>
          <p:nvPr/>
        </p:nvSpPr>
        <p:spPr>
          <a:xfrm>
            <a:off x="269258" y="209594"/>
            <a:ext cx="5582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 are going to use the method we used yesterday to divide four digit numbers by 2 digit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1756E-3C0A-40B8-91E3-80F4C1060EE7}"/>
                  </a:ext>
                </a:extLst>
              </p:cNvPr>
              <p:cNvSpPr txBox="1"/>
              <p:nvPr/>
            </p:nvSpPr>
            <p:spPr>
              <a:xfrm>
                <a:off x="1393695" y="4330041"/>
                <a:ext cx="789842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First, we need to divide 3 by 23. 3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23=0. We write down 0 and carry the 3 into the hundreds.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32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23. 32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23=1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r9.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write down the number 1 and carry the 9 into the tens.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Next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do 96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 which is 4 r4. We write down the number 4 and carry the 4 over to the ones.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do 46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23. 46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23=2. We write down the number 2.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arenR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answer is 142.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1756E-3C0A-40B8-91E3-80F4C106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95" y="4330041"/>
                <a:ext cx="7898429" cy="2308324"/>
              </a:xfrm>
              <a:prstGeom prst="rect">
                <a:avLst/>
              </a:prstGeom>
              <a:blipFill>
                <a:blip r:embed="rId5"/>
                <a:stretch>
                  <a:fillRect l="-695" t="-1319" r="-695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26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B46A6-6761-4AFB-BBB7-55A37EF91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DF42EF-5916-4658-8FC4-55398AB94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160" y="985076"/>
            <a:ext cx="5162843" cy="419529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A37DC-D241-4315-A6A2-CBDC6C802FAB}"/>
              </a:ext>
            </a:extLst>
          </p:cNvPr>
          <p:cNvSpPr txBox="1"/>
          <p:nvPr/>
        </p:nvSpPr>
        <p:spPr>
          <a:xfrm>
            <a:off x="7565593" y="1588928"/>
            <a:ext cx="432572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To find the answer to 186</a:t>
            </a:r>
            <a:r>
              <a:rPr lang="en-GB" sz="1800" dirty="0"/>
              <a:t> ÷ 6, first see if 1 (the hundreds) can be divided by 6. 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It </a:t>
            </a:r>
            <a:r>
              <a:rPr lang="en-GB" sz="1800" dirty="0"/>
              <a:t>cannot, so the 1 is carried over to the tens digit to make 18. 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We </a:t>
            </a:r>
            <a:r>
              <a:rPr lang="en-GB" sz="1800" dirty="0"/>
              <a:t>then do 18 ÷ 6, which is 3. We write down the number </a:t>
            </a:r>
            <a:r>
              <a:rPr lang="en-GB" sz="1800" dirty="0" smtClean="0"/>
              <a:t>3. </a:t>
            </a:r>
          </a:p>
          <a:p>
            <a:endParaRPr lang="en-GB" dirty="0"/>
          </a:p>
          <a:p>
            <a:r>
              <a:rPr lang="en-GB" sz="1800" dirty="0" smtClean="0"/>
              <a:t>Then we </a:t>
            </a:r>
            <a:r>
              <a:rPr lang="en-GB" sz="1800" dirty="0"/>
              <a:t>do 6 </a:t>
            </a:r>
            <a:r>
              <a:rPr lang="en-GB" sz="1800" dirty="0" smtClean="0"/>
              <a:t>÷ 6</a:t>
            </a:r>
            <a:r>
              <a:rPr lang="en-GB" sz="1800" dirty="0"/>
              <a:t>, which is 1. </a:t>
            </a:r>
            <a:r>
              <a:rPr lang="en-GB" dirty="0" smtClean="0"/>
              <a:t>We </a:t>
            </a:r>
            <a:r>
              <a:rPr lang="en-GB" dirty="0"/>
              <a:t>write down the number 1. The answer is 31.</a:t>
            </a:r>
          </a:p>
        </p:txBody>
      </p:sp>
    </p:spTree>
    <p:extLst>
      <p:ext uri="{BB962C8B-B14F-4D97-AF65-F5344CB8AC3E}">
        <p14:creationId xmlns:p14="http://schemas.microsoft.com/office/powerpoint/2010/main" val="22164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168942"/>
                  </p:ext>
                </p:extLst>
              </p:nvPr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4545" t="-18056" r="-392727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66FE97D-22EA-8D4B-9B6A-4413DCF40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25: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C785-BBEF-BA47-84F6-82C6FE01B93A}"/>
              </a:ext>
            </a:extLst>
          </p:cNvPr>
          <p:cNvSpPr txBox="1"/>
          <p:nvPr/>
        </p:nvSpPr>
        <p:spPr>
          <a:xfrm>
            <a:off x="10524493" y="4370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2B87E-FF5B-4F4D-B923-3F335897D042}"/>
              </a:ext>
            </a:extLst>
          </p:cNvPr>
          <p:cNvSpPr txBox="1"/>
          <p:nvPr/>
        </p:nvSpPr>
        <p:spPr>
          <a:xfrm>
            <a:off x="9537288" y="43485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34797-2540-DE40-9CEF-A90C07168FD9}"/>
              </a:ext>
            </a:extLst>
          </p:cNvPr>
          <p:cNvSpPr txBox="1"/>
          <p:nvPr/>
        </p:nvSpPr>
        <p:spPr>
          <a:xfrm>
            <a:off x="10074049" y="4393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1774A-73E2-E443-9EBB-9536826A9C96}"/>
              </a:ext>
            </a:extLst>
          </p:cNvPr>
          <p:cNvSpPr txBox="1"/>
          <p:nvPr/>
        </p:nvSpPr>
        <p:spPr>
          <a:xfrm>
            <a:off x="10074049" y="4755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BDACF-A1D9-1546-B93C-E6C74D2634D2}"/>
              </a:ext>
            </a:extLst>
          </p:cNvPr>
          <p:cNvSpPr txBox="1"/>
          <p:nvPr/>
        </p:nvSpPr>
        <p:spPr>
          <a:xfrm>
            <a:off x="11093559" y="4368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46CBD-4799-C846-9E87-F2FC199A536B}"/>
              </a:ext>
            </a:extLst>
          </p:cNvPr>
          <p:cNvSpPr txBox="1"/>
          <p:nvPr/>
        </p:nvSpPr>
        <p:spPr>
          <a:xfrm>
            <a:off x="11088995" y="4739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662D44-B082-934B-85C1-98DF934C95A8}"/>
              </a:ext>
            </a:extLst>
          </p:cNvPr>
          <p:cNvSpPr txBox="1"/>
          <p:nvPr/>
        </p:nvSpPr>
        <p:spPr>
          <a:xfrm>
            <a:off x="10524493" y="48129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FD4EC-B7A2-494F-9883-6D2F948BB05D}"/>
              </a:ext>
            </a:extLst>
          </p:cNvPr>
          <p:cNvSpPr txBox="1"/>
          <p:nvPr/>
        </p:nvSpPr>
        <p:spPr>
          <a:xfrm>
            <a:off x="9537288" y="47911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48C886-7DE5-8E4F-BCD3-1B1F2D20CD80}"/>
              </a:ext>
            </a:extLst>
          </p:cNvPr>
          <p:cNvSpPr txBox="1"/>
          <p:nvPr/>
        </p:nvSpPr>
        <p:spPr>
          <a:xfrm>
            <a:off x="11421040" y="43300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AC7BCD-921A-BA4E-B188-D75D139FB57D}"/>
              </a:ext>
            </a:extLst>
          </p:cNvPr>
          <p:cNvSpPr txBox="1"/>
          <p:nvPr/>
        </p:nvSpPr>
        <p:spPr>
          <a:xfrm>
            <a:off x="11421040" y="47917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71BF0-6A7B-4FDC-A242-A3C6B2686DA9}"/>
              </a:ext>
            </a:extLst>
          </p:cNvPr>
          <p:cNvSpPr txBox="1"/>
          <p:nvPr/>
        </p:nvSpPr>
        <p:spPr>
          <a:xfrm>
            <a:off x="1802186" y="5649351"/>
            <a:ext cx="50784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information on the previous slide to work out the answer to this calculation. The multiples of 25 have been wrote out to help you.</a:t>
            </a:r>
          </a:p>
        </p:txBody>
      </p:sp>
    </p:spTree>
    <p:extLst>
      <p:ext uri="{BB962C8B-B14F-4D97-AF65-F5344CB8AC3E}">
        <p14:creationId xmlns:p14="http://schemas.microsoft.com/office/powerpoint/2010/main" val="1832076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697266"/>
                  </p:ext>
                </p:extLst>
              </p:nvPr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4545" t="-18056" r="-392727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C785-BBEF-BA47-84F6-82C6FE01B93A}"/>
              </a:ext>
            </a:extLst>
          </p:cNvPr>
          <p:cNvSpPr txBox="1"/>
          <p:nvPr/>
        </p:nvSpPr>
        <p:spPr>
          <a:xfrm>
            <a:off x="10524493" y="4370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2B87E-FF5B-4F4D-B923-3F335897D042}"/>
              </a:ext>
            </a:extLst>
          </p:cNvPr>
          <p:cNvSpPr txBox="1"/>
          <p:nvPr/>
        </p:nvSpPr>
        <p:spPr>
          <a:xfrm>
            <a:off x="9537288" y="4348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34797-2540-DE40-9CEF-A90C07168FD9}"/>
              </a:ext>
            </a:extLst>
          </p:cNvPr>
          <p:cNvSpPr txBox="1"/>
          <p:nvPr/>
        </p:nvSpPr>
        <p:spPr>
          <a:xfrm>
            <a:off x="10074049" y="4393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1774A-73E2-E443-9EBB-9536826A9C96}"/>
              </a:ext>
            </a:extLst>
          </p:cNvPr>
          <p:cNvSpPr txBox="1"/>
          <p:nvPr/>
        </p:nvSpPr>
        <p:spPr>
          <a:xfrm>
            <a:off x="10074049" y="4755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BDACF-A1D9-1546-B93C-E6C74D2634D2}"/>
              </a:ext>
            </a:extLst>
          </p:cNvPr>
          <p:cNvSpPr txBox="1"/>
          <p:nvPr/>
        </p:nvSpPr>
        <p:spPr>
          <a:xfrm>
            <a:off x="11093559" y="4368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46CBD-4799-C846-9E87-F2FC199A536B}"/>
              </a:ext>
            </a:extLst>
          </p:cNvPr>
          <p:cNvSpPr txBox="1"/>
          <p:nvPr/>
        </p:nvSpPr>
        <p:spPr>
          <a:xfrm>
            <a:off x="11088995" y="4739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662D44-B082-934B-85C1-98DF934C95A8}"/>
              </a:ext>
            </a:extLst>
          </p:cNvPr>
          <p:cNvSpPr txBox="1"/>
          <p:nvPr/>
        </p:nvSpPr>
        <p:spPr>
          <a:xfrm>
            <a:off x="10524493" y="48129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FD4EC-B7A2-494F-9883-6D2F948BB05D}"/>
              </a:ext>
            </a:extLst>
          </p:cNvPr>
          <p:cNvSpPr txBox="1"/>
          <p:nvPr/>
        </p:nvSpPr>
        <p:spPr>
          <a:xfrm>
            <a:off x="9537288" y="47911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48C886-7DE5-8E4F-BCD3-1B1F2D20CD80}"/>
              </a:ext>
            </a:extLst>
          </p:cNvPr>
          <p:cNvSpPr txBox="1"/>
          <p:nvPr/>
        </p:nvSpPr>
        <p:spPr>
          <a:xfrm>
            <a:off x="11421040" y="4330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AC7BCD-921A-BA4E-B188-D75D139FB57D}"/>
              </a:ext>
            </a:extLst>
          </p:cNvPr>
          <p:cNvSpPr txBox="1"/>
          <p:nvPr/>
        </p:nvSpPr>
        <p:spPr>
          <a:xfrm>
            <a:off x="11421040" y="47917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D4B4D7-634E-4328-A688-A2BA20667B0E}"/>
              </a:ext>
            </a:extLst>
          </p:cNvPr>
          <p:cNvSpPr txBox="1"/>
          <p:nvPr/>
        </p:nvSpPr>
        <p:spPr>
          <a:xfrm>
            <a:off x="1802186" y="5649351"/>
            <a:ext cx="50784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information on the previous slide to work out the answer to this calculation. The multiples of 17 have been wrote out to help you.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D625426-0470-4046-98E9-C4903748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710890"/>
                  </p:ext>
                </p:extLst>
              </p:nvPr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4545" t="-18056" r="-392727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18: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C785-BBEF-BA47-84F6-82C6FE01B93A}"/>
              </a:ext>
            </a:extLst>
          </p:cNvPr>
          <p:cNvSpPr txBox="1"/>
          <p:nvPr/>
        </p:nvSpPr>
        <p:spPr>
          <a:xfrm>
            <a:off x="10524493" y="4370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2B87E-FF5B-4F4D-B923-3F335897D042}"/>
              </a:ext>
            </a:extLst>
          </p:cNvPr>
          <p:cNvSpPr txBox="1"/>
          <p:nvPr/>
        </p:nvSpPr>
        <p:spPr>
          <a:xfrm>
            <a:off x="9537288" y="4348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34797-2540-DE40-9CEF-A90C07168FD9}"/>
              </a:ext>
            </a:extLst>
          </p:cNvPr>
          <p:cNvSpPr txBox="1"/>
          <p:nvPr/>
        </p:nvSpPr>
        <p:spPr>
          <a:xfrm>
            <a:off x="10074049" y="4393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BDACF-A1D9-1546-B93C-E6C74D2634D2}"/>
              </a:ext>
            </a:extLst>
          </p:cNvPr>
          <p:cNvSpPr txBox="1"/>
          <p:nvPr/>
        </p:nvSpPr>
        <p:spPr>
          <a:xfrm>
            <a:off x="11093559" y="4368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48C886-7DE5-8E4F-BCD3-1B1F2D20CD80}"/>
              </a:ext>
            </a:extLst>
          </p:cNvPr>
          <p:cNvSpPr txBox="1"/>
          <p:nvPr/>
        </p:nvSpPr>
        <p:spPr>
          <a:xfrm>
            <a:off x="11421040" y="4330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86594C-BBA4-47D9-87E4-D8A38261D185}"/>
              </a:ext>
            </a:extLst>
          </p:cNvPr>
          <p:cNvSpPr txBox="1"/>
          <p:nvPr/>
        </p:nvSpPr>
        <p:spPr>
          <a:xfrm>
            <a:off x="1802186" y="5649351"/>
            <a:ext cx="50784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information on the previous slide to work out the answer to this calculation. The multiples of 18 have been wrote out to help you.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97222D-1AD3-427B-9900-DD1FDE02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995579"/>
                  </p:ext>
                </p:extLst>
              </p:nvPr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4545" t="-18056" r="-392727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31: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C785-BBEF-BA47-84F6-82C6FE01B93A}"/>
              </a:ext>
            </a:extLst>
          </p:cNvPr>
          <p:cNvSpPr txBox="1"/>
          <p:nvPr/>
        </p:nvSpPr>
        <p:spPr>
          <a:xfrm>
            <a:off x="10524493" y="4370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2B87E-FF5B-4F4D-B923-3F335897D042}"/>
              </a:ext>
            </a:extLst>
          </p:cNvPr>
          <p:cNvSpPr txBox="1"/>
          <p:nvPr/>
        </p:nvSpPr>
        <p:spPr>
          <a:xfrm>
            <a:off x="9537288" y="43485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934797-2540-DE40-9CEF-A90C07168FD9}"/>
              </a:ext>
            </a:extLst>
          </p:cNvPr>
          <p:cNvSpPr txBox="1"/>
          <p:nvPr/>
        </p:nvSpPr>
        <p:spPr>
          <a:xfrm>
            <a:off x="10074049" y="43935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1774A-73E2-E443-9EBB-9536826A9C96}"/>
              </a:ext>
            </a:extLst>
          </p:cNvPr>
          <p:cNvSpPr txBox="1"/>
          <p:nvPr/>
        </p:nvSpPr>
        <p:spPr>
          <a:xfrm>
            <a:off x="10074049" y="4755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8BDACF-A1D9-1546-B93C-E6C74D2634D2}"/>
              </a:ext>
            </a:extLst>
          </p:cNvPr>
          <p:cNvSpPr txBox="1"/>
          <p:nvPr/>
        </p:nvSpPr>
        <p:spPr>
          <a:xfrm>
            <a:off x="11093559" y="43684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46CBD-4799-C846-9E87-F2FC199A536B}"/>
              </a:ext>
            </a:extLst>
          </p:cNvPr>
          <p:cNvSpPr txBox="1"/>
          <p:nvPr/>
        </p:nvSpPr>
        <p:spPr>
          <a:xfrm>
            <a:off x="11088995" y="4739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662D44-B082-934B-85C1-98DF934C95A8}"/>
              </a:ext>
            </a:extLst>
          </p:cNvPr>
          <p:cNvSpPr txBox="1"/>
          <p:nvPr/>
        </p:nvSpPr>
        <p:spPr>
          <a:xfrm>
            <a:off x="10524493" y="4812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FD4EC-B7A2-494F-9883-6D2F948BB05D}"/>
              </a:ext>
            </a:extLst>
          </p:cNvPr>
          <p:cNvSpPr txBox="1"/>
          <p:nvPr/>
        </p:nvSpPr>
        <p:spPr>
          <a:xfrm>
            <a:off x="9537288" y="47911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48C886-7DE5-8E4F-BCD3-1B1F2D20CD80}"/>
              </a:ext>
            </a:extLst>
          </p:cNvPr>
          <p:cNvSpPr txBox="1"/>
          <p:nvPr/>
        </p:nvSpPr>
        <p:spPr>
          <a:xfrm>
            <a:off x="11421040" y="43300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AC7BCD-921A-BA4E-B188-D75D139FB57D}"/>
              </a:ext>
            </a:extLst>
          </p:cNvPr>
          <p:cNvSpPr txBox="1"/>
          <p:nvPr/>
        </p:nvSpPr>
        <p:spPr>
          <a:xfrm>
            <a:off x="11421040" y="47917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613F1-1E44-4CC8-9FB8-37AA522CE55F}"/>
              </a:ext>
            </a:extLst>
          </p:cNvPr>
          <p:cNvSpPr txBox="1"/>
          <p:nvPr/>
        </p:nvSpPr>
        <p:spPr>
          <a:xfrm>
            <a:off x="1802186" y="5649351"/>
            <a:ext cx="50784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information on the previous slide to work out the answer to this calculation. The multiples of 31 have been wrote out to help you.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D88039-77B5-4054-ABAA-8A99CBD02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6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992220"/>
                  </p:ext>
                </p:extLst>
              </p:nvPr>
            </p:nvGraphicFramePr>
            <p:xfrm>
              <a:off x="1500516" y="1334071"/>
              <a:ext cx="6177798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6422">
                      <a:extLst>
                        <a:ext uri="{9D8B030D-6E8A-4147-A177-3AD203B41FA5}">
                          <a16:colId xmlns:a16="http://schemas.microsoft.com/office/drawing/2014/main" val="1075367814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86422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4545" t="-18056" r="-392727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B0D68E-8021-A148-A6DB-5449B78588B8}"/>
              </a:ext>
            </a:extLst>
          </p:cNvPr>
          <p:cNvSpPr txBox="1"/>
          <p:nvPr/>
        </p:nvSpPr>
        <p:spPr>
          <a:xfrm>
            <a:off x="9071737" y="1348488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of 12: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9100C-F4B1-D145-AA36-67C6DB45E1E2}"/>
              </a:ext>
            </a:extLst>
          </p:cNvPr>
          <p:cNvSpPr txBox="1"/>
          <p:nvPr/>
        </p:nvSpPr>
        <p:spPr>
          <a:xfrm>
            <a:off x="9844384" y="181015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C8E61-D1A1-5B4D-9D82-89439A1F0343}"/>
              </a:ext>
            </a:extLst>
          </p:cNvPr>
          <p:cNvCxnSpPr>
            <a:stCxn id="6" idx="2"/>
          </p:cNvCxnSpPr>
          <p:nvPr/>
        </p:nvCxnSpPr>
        <p:spPr>
          <a:xfrm flipH="1">
            <a:off x="9844384" y="2394928"/>
            <a:ext cx="300724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0691B-E97F-D841-9F2F-D779BC71C73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45108" y="2394928"/>
            <a:ext cx="300723" cy="42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3F932-AFAF-9642-A7FD-B3736D263FDE}"/>
              </a:ext>
            </a:extLst>
          </p:cNvPr>
          <p:cNvSpPr txBox="1"/>
          <p:nvPr/>
        </p:nvSpPr>
        <p:spPr>
          <a:xfrm>
            <a:off x="9537288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D753D-287D-024A-BC79-8EC9B7FB713F}"/>
              </a:ext>
            </a:extLst>
          </p:cNvPr>
          <p:cNvSpPr txBox="1"/>
          <p:nvPr/>
        </p:nvSpPr>
        <p:spPr>
          <a:xfrm>
            <a:off x="10524493" y="285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EC159-41F6-1A49-ACEB-B5C33F1F9945}"/>
              </a:ext>
            </a:extLst>
          </p:cNvPr>
          <p:cNvSpPr txBox="1"/>
          <p:nvPr/>
        </p:nvSpPr>
        <p:spPr>
          <a:xfrm>
            <a:off x="10524493" y="3227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1F08D-6AB9-CA4B-AB5F-1C98C45B3717}"/>
              </a:ext>
            </a:extLst>
          </p:cNvPr>
          <p:cNvSpPr txBox="1"/>
          <p:nvPr/>
        </p:nvSpPr>
        <p:spPr>
          <a:xfrm>
            <a:off x="9537288" y="3206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EDFF5-74C8-7B4D-9C14-B3CBB78047E1}"/>
              </a:ext>
            </a:extLst>
          </p:cNvPr>
          <p:cNvSpPr txBox="1"/>
          <p:nvPr/>
        </p:nvSpPr>
        <p:spPr>
          <a:xfrm>
            <a:off x="10524493" y="3612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57FC7-6D11-814B-BFAF-524258885A88}"/>
              </a:ext>
            </a:extLst>
          </p:cNvPr>
          <p:cNvSpPr txBox="1"/>
          <p:nvPr/>
        </p:nvSpPr>
        <p:spPr>
          <a:xfrm>
            <a:off x="9537288" y="3591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5CDBC-2617-DA4F-94FC-BA2F52CC432E}"/>
              </a:ext>
            </a:extLst>
          </p:cNvPr>
          <p:cNvSpPr txBox="1"/>
          <p:nvPr/>
        </p:nvSpPr>
        <p:spPr>
          <a:xfrm>
            <a:off x="10524493" y="4001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0469-079C-5C47-A301-F97DDD6748C1}"/>
              </a:ext>
            </a:extLst>
          </p:cNvPr>
          <p:cNvSpPr txBox="1"/>
          <p:nvPr/>
        </p:nvSpPr>
        <p:spPr>
          <a:xfrm>
            <a:off x="9537288" y="3979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58E6-5B2F-F44F-96AF-61EA8D14812D}"/>
              </a:ext>
            </a:extLst>
          </p:cNvPr>
          <p:cNvSpPr txBox="1"/>
          <p:nvPr/>
        </p:nvSpPr>
        <p:spPr>
          <a:xfrm>
            <a:off x="10074049" y="285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5CEF3A-D2EE-B349-8AA3-3DCCA9E0DBCC}"/>
              </a:ext>
            </a:extLst>
          </p:cNvPr>
          <p:cNvSpPr txBox="1"/>
          <p:nvPr/>
        </p:nvSpPr>
        <p:spPr>
          <a:xfrm>
            <a:off x="10074049" y="3218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8F10-F559-414C-B7F9-08626A5B9770}"/>
              </a:ext>
            </a:extLst>
          </p:cNvPr>
          <p:cNvSpPr txBox="1"/>
          <p:nvPr/>
        </p:nvSpPr>
        <p:spPr>
          <a:xfrm>
            <a:off x="10077777" y="3609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931CD-DAD2-F349-98FE-D6AC02DB0A40}"/>
              </a:ext>
            </a:extLst>
          </p:cNvPr>
          <p:cNvSpPr txBox="1"/>
          <p:nvPr/>
        </p:nvSpPr>
        <p:spPr>
          <a:xfrm>
            <a:off x="10077777" y="3971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3579F-2186-0240-A733-C03D92EA423F}"/>
              </a:ext>
            </a:extLst>
          </p:cNvPr>
          <p:cNvSpPr txBox="1"/>
          <p:nvPr/>
        </p:nvSpPr>
        <p:spPr>
          <a:xfrm>
            <a:off x="11093559" y="28565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96DA80-3B7B-8E4E-AC37-BC83E0822E7D}"/>
              </a:ext>
            </a:extLst>
          </p:cNvPr>
          <p:cNvSpPr txBox="1"/>
          <p:nvPr/>
        </p:nvSpPr>
        <p:spPr>
          <a:xfrm>
            <a:off x="11088995" y="32278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69EBB3-B34D-074C-9DD0-1A5FC6DF7F81}"/>
              </a:ext>
            </a:extLst>
          </p:cNvPr>
          <p:cNvSpPr txBox="1"/>
          <p:nvPr/>
        </p:nvSpPr>
        <p:spPr>
          <a:xfrm>
            <a:off x="11088995" y="3631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9ECE5-9339-384A-A369-30349F48AABC}"/>
              </a:ext>
            </a:extLst>
          </p:cNvPr>
          <p:cNvSpPr txBox="1"/>
          <p:nvPr/>
        </p:nvSpPr>
        <p:spPr>
          <a:xfrm>
            <a:off x="11084431" y="400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266A3-C6E8-514E-A4D7-113FEC36DD57}"/>
              </a:ext>
            </a:extLst>
          </p:cNvPr>
          <p:cNvSpPr txBox="1"/>
          <p:nvPr/>
        </p:nvSpPr>
        <p:spPr>
          <a:xfrm>
            <a:off x="11421040" y="2856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A495E8-988A-1342-B7AE-1271D83392FF}"/>
              </a:ext>
            </a:extLst>
          </p:cNvPr>
          <p:cNvSpPr txBox="1"/>
          <p:nvPr/>
        </p:nvSpPr>
        <p:spPr>
          <a:xfrm>
            <a:off x="11421040" y="32259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4ECBBD-6C0A-214D-A5BC-D4417FEE7DDC}"/>
              </a:ext>
            </a:extLst>
          </p:cNvPr>
          <p:cNvSpPr txBox="1"/>
          <p:nvPr/>
        </p:nvSpPr>
        <p:spPr>
          <a:xfrm>
            <a:off x="11421040" y="3620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2B86-6271-FA4C-BF96-837191BFFA80}"/>
              </a:ext>
            </a:extLst>
          </p:cNvPr>
          <p:cNvSpPr txBox="1"/>
          <p:nvPr/>
        </p:nvSpPr>
        <p:spPr>
          <a:xfrm>
            <a:off x="11421040" y="39718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762121-FCBA-7441-B9FF-CDE07CA1CB24}"/>
              </a:ext>
            </a:extLst>
          </p:cNvPr>
          <p:cNvSpPr txBox="1"/>
          <p:nvPr/>
        </p:nvSpPr>
        <p:spPr>
          <a:xfrm>
            <a:off x="10524493" y="43818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A75C2B-6676-E740-A594-486B08B6CAF3}"/>
              </a:ext>
            </a:extLst>
          </p:cNvPr>
          <p:cNvSpPr txBox="1"/>
          <p:nvPr/>
        </p:nvSpPr>
        <p:spPr>
          <a:xfrm>
            <a:off x="9537288" y="43600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5D3FC5-CBF1-AF48-B6A9-C14AA6337EAA}"/>
              </a:ext>
            </a:extLst>
          </p:cNvPr>
          <p:cNvSpPr txBox="1"/>
          <p:nvPr/>
        </p:nvSpPr>
        <p:spPr>
          <a:xfrm>
            <a:off x="10077777" y="43526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53641E-E629-F240-A62A-EE5E9F111B07}"/>
              </a:ext>
            </a:extLst>
          </p:cNvPr>
          <p:cNvSpPr txBox="1"/>
          <p:nvPr/>
        </p:nvSpPr>
        <p:spPr>
          <a:xfrm>
            <a:off x="11084431" y="43837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53857A-924F-2741-9056-CB448B83E529}"/>
              </a:ext>
            </a:extLst>
          </p:cNvPr>
          <p:cNvSpPr txBox="1"/>
          <p:nvPr/>
        </p:nvSpPr>
        <p:spPr>
          <a:xfrm>
            <a:off x="11421040" y="43526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ADD7E5-A8A5-46AC-AFAD-10DD9BD1C1A2}"/>
              </a:ext>
            </a:extLst>
          </p:cNvPr>
          <p:cNvSpPr txBox="1"/>
          <p:nvPr/>
        </p:nvSpPr>
        <p:spPr>
          <a:xfrm>
            <a:off x="1802186" y="5649351"/>
            <a:ext cx="50784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information on the previous slide to work out the answer to this calculation. The multiples of 12 have been wrote out to help you.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70C9676-81B4-44CB-A191-227D11137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0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AEDD92C-416E-4930-8937-3A2F62A47A1C}"/>
              </a:ext>
            </a:extLst>
          </p:cNvPr>
          <p:cNvGrpSpPr/>
          <p:nvPr/>
        </p:nvGrpSpPr>
        <p:grpSpPr>
          <a:xfrm>
            <a:off x="954505" y="289938"/>
            <a:ext cx="3199457" cy="3598802"/>
            <a:chOff x="283029" y="261257"/>
            <a:chExt cx="2775857" cy="254725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91932D-64A4-4CC5-9768-5AEECD679647}"/>
                </a:ext>
              </a:extLst>
            </p:cNvPr>
            <p:cNvSpPr/>
            <p:nvPr/>
          </p:nvSpPr>
          <p:spPr>
            <a:xfrm>
              <a:off x="283029" y="261257"/>
              <a:ext cx="2775857" cy="25472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FF7CF640-6284-4023-9F8C-755F85774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409" y="323174"/>
              <a:ext cx="277900" cy="27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84BF1B-D9C8-44DA-9B31-3A0AD46FB3D5}"/>
                </a:ext>
              </a:extLst>
            </p:cNvPr>
            <p:cNvSpPr txBox="1"/>
            <p:nvPr/>
          </p:nvSpPr>
          <p:spPr>
            <a:xfrm>
              <a:off x="706970" y="402873"/>
              <a:ext cx="1944574" cy="209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7098 ÷ 13 = 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6099 ÷ 19 = 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4386 ÷ 17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8637 ÷ 21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8182 ÷ 37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8849 ÷ 42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14441A-24F7-41F9-A8D4-C2AEE9E8CC14}"/>
              </a:ext>
            </a:extLst>
          </p:cNvPr>
          <p:cNvSpPr txBox="1"/>
          <p:nvPr/>
        </p:nvSpPr>
        <p:spPr>
          <a:xfrm>
            <a:off x="212980" y="209594"/>
            <a:ext cx="130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C1D739-3D56-46A4-896D-75F392DA02FE}"/>
              </a:ext>
            </a:extLst>
          </p:cNvPr>
          <p:cNvSpPr/>
          <p:nvPr/>
        </p:nvSpPr>
        <p:spPr>
          <a:xfrm>
            <a:off x="5015323" y="488755"/>
            <a:ext cx="5937160" cy="52948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79E7016A-621C-4059-9092-87562A12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386" y="581791"/>
            <a:ext cx="335591" cy="3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CF7B96A-AF2C-4D1A-BE24-7E82C8FFBCBD}"/>
              </a:ext>
            </a:extLst>
          </p:cNvPr>
          <p:cNvGrpSpPr/>
          <p:nvPr/>
        </p:nvGrpSpPr>
        <p:grpSpPr>
          <a:xfrm>
            <a:off x="5397780" y="924180"/>
            <a:ext cx="1342038" cy="2275250"/>
            <a:chOff x="779091" y="407942"/>
            <a:chExt cx="1342038" cy="227525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085C21-76D5-46A1-BD77-951425383962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13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B4D7794-D011-46DF-AEF5-64416A52B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A99B9E7-682F-4B1F-9D4A-C9CA64DBF229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D9634E-A89A-4727-A715-1952AE14A1DF}"/>
                </a:ext>
              </a:extLst>
            </p:cNvPr>
            <p:cNvSpPr txBox="1"/>
            <p:nvPr/>
          </p:nvSpPr>
          <p:spPr>
            <a:xfrm>
              <a:off x="1360013" y="9508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067234-2909-40BB-BE74-B09BFF97A3F0}"/>
                </a:ext>
              </a:extLst>
            </p:cNvPr>
            <p:cNvSpPr txBox="1"/>
            <p:nvPr/>
          </p:nvSpPr>
          <p:spPr>
            <a:xfrm>
              <a:off x="1360013" y="11753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095765E-12C8-40EE-8C3A-289B08DB378E}"/>
                </a:ext>
              </a:extLst>
            </p:cNvPr>
            <p:cNvSpPr txBox="1"/>
            <p:nvPr/>
          </p:nvSpPr>
          <p:spPr>
            <a:xfrm>
              <a:off x="1360013" y="14055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BB7363-034B-4C38-9A08-F73D00682986}"/>
                </a:ext>
              </a:extLst>
            </p:cNvPr>
            <p:cNvSpPr txBox="1"/>
            <p:nvPr/>
          </p:nvSpPr>
          <p:spPr>
            <a:xfrm>
              <a:off x="1360013" y="165057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14C3C8-F0F4-429E-AE14-E0AA5A5EFFBF}"/>
                </a:ext>
              </a:extLst>
            </p:cNvPr>
            <p:cNvSpPr txBox="1"/>
            <p:nvPr/>
          </p:nvSpPr>
          <p:spPr>
            <a:xfrm>
              <a:off x="1360013" y="19101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2F4425-ED41-4782-99C5-E2D54ED7DA95}"/>
                </a:ext>
              </a:extLst>
            </p:cNvPr>
            <p:cNvSpPr txBox="1"/>
            <p:nvPr/>
          </p:nvSpPr>
          <p:spPr>
            <a:xfrm>
              <a:off x="1360013" y="21648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2D98F0-CFA4-457B-B40C-5D1E1C7EB397}"/>
                </a:ext>
              </a:extLst>
            </p:cNvPr>
            <p:cNvSpPr txBox="1"/>
            <p:nvPr/>
          </p:nvSpPr>
          <p:spPr>
            <a:xfrm>
              <a:off x="1360013" y="23982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F38635E-10F8-4ACA-8396-6B75BDB0D7BB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4114E20-C989-48B8-9899-AB9DFAFB9938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E302ABC-482F-4854-B497-869A643E36BC}"/>
                </a:ext>
              </a:extLst>
            </p:cNvPr>
            <p:cNvSpPr txBox="1"/>
            <p:nvPr/>
          </p:nvSpPr>
          <p:spPr>
            <a:xfrm>
              <a:off x="963505" y="14099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D4FADED-FEB5-4675-BC6F-65A2EBF6AFF3}"/>
                </a:ext>
              </a:extLst>
            </p:cNvPr>
            <p:cNvSpPr txBox="1"/>
            <p:nvPr/>
          </p:nvSpPr>
          <p:spPr>
            <a:xfrm>
              <a:off x="963505" y="16549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118D20-1628-4C80-8F00-B29409906F98}"/>
                </a:ext>
              </a:extLst>
            </p:cNvPr>
            <p:cNvSpPr txBox="1"/>
            <p:nvPr/>
          </p:nvSpPr>
          <p:spPr>
            <a:xfrm>
              <a:off x="963505" y="19145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9778D1-655D-45B0-9DA8-FBB810B7096A}"/>
                </a:ext>
              </a:extLst>
            </p:cNvPr>
            <p:cNvSpPr txBox="1"/>
            <p:nvPr/>
          </p:nvSpPr>
          <p:spPr>
            <a:xfrm>
              <a:off x="963505" y="21692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17CD949-30DC-4DF5-9A08-F8BCF5B68054}"/>
                </a:ext>
              </a:extLst>
            </p:cNvPr>
            <p:cNvSpPr txBox="1"/>
            <p:nvPr/>
          </p:nvSpPr>
          <p:spPr>
            <a:xfrm>
              <a:off x="963505" y="240261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5F4EE67-066D-41ED-87DA-024FF42736B1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684E219-6CDC-4783-AFB6-CCD827E2F907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283B608-EFE4-4378-98E0-8DF1EEF3110C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814C519-EE3D-4A03-8C52-8E2AA1EE1ACF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4042965-4B44-4710-9C40-838DA1BD50AD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77DCD3-DADE-4660-B4A9-D68CC85DE169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7BCA83-C989-41C7-BFED-8F4E9FEBF920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1C94B5-B5C6-45BC-9BAB-D0BB7A1BD780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415485-E8F7-4575-967B-A4819EC609A2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8865D5-7596-47F5-8402-5EC24E426980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16A86C-FAC8-47A4-A744-4A0B67099FEF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BC60B5D-7F4E-4E72-86EF-A1B1CF34B3EB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C2B49DD-9EB6-43A3-860F-659F78E758AD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F48949-CA8E-40BC-9A36-352817832CF9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00B8BDC-90D0-4F1C-A0D8-BDA675F96404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DD0A6E0-4322-47D8-96D6-B9EE2930215C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7AE3C32-CF77-4A71-A6A5-F471358964B6}"/>
                </a:ext>
              </a:extLst>
            </p:cNvPr>
            <p:cNvSpPr txBox="1"/>
            <p:nvPr/>
          </p:nvSpPr>
          <p:spPr>
            <a:xfrm>
              <a:off x="1779369" y="14135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39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1DD9533-0DF0-45BF-A452-3C2EA33CEB96}"/>
                </a:ext>
              </a:extLst>
            </p:cNvPr>
            <p:cNvSpPr txBox="1"/>
            <p:nvPr/>
          </p:nvSpPr>
          <p:spPr>
            <a:xfrm>
              <a:off x="1779369" y="16585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056FC6-5B6C-4D40-8BC9-B29C046EFE10}"/>
                </a:ext>
              </a:extLst>
            </p:cNvPr>
            <p:cNvSpPr txBox="1"/>
            <p:nvPr/>
          </p:nvSpPr>
          <p:spPr>
            <a:xfrm>
              <a:off x="1779369" y="19181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E31987D-28D7-4D2C-9592-3B605EA471AA}"/>
                </a:ext>
              </a:extLst>
            </p:cNvPr>
            <p:cNvSpPr txBox="1"/>
            <p:nvPr/>
          </p:nvSpPr>
          <p:spPr>
            <a:xfrm>
              <a:off x="1779369" y="21728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FCEF1A2-448B-488F-8FA2-DFD8D4DCB572}"/>
                </a:ext>
              </a:extLst>
            </p:cNvPr>
            <p:cNvSpPr txBox="1"/>
            <p:nvPr/>
          </p:nvSpPr>
          <p:spPr>
            <a:xfrm>
              <a:off x="1779369" y="240619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91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C511A8-64AA-4A10-9EFF-71D5CB349865}"/>
              </a:ext>
            </a:extLst>
          </p:cNvPr>
          <p:cNvGrpSpPr/>
          <p:nvPr/>
        </p:nvGrpSpPr>
        <p:grpSpPr>
          <a:xfrm>
            <a:off x="7170173" y="919034"/>
            <a:ext cx="1420586" cy="2275250"/>
            <a:chOff x="779091" y="407942"/>
            <a:chExt cx="1420586" cy="227525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875C615-679D-49F3-BE90-0517FFAC989A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19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2EB0A4C-ED18-443A-AEE8-44E5DDFB69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D9D54DD-9791-478F-AF9D-638D2328CA1D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81E9E2F-2889-4C83-9629-1D11E0309E17}"/>
                </a:ext>
              </a:extLst>
            </p:cNvPr>
            <p:cNvSpPr txBox="1"/>
            <p:nvPr/>
          </p:nvSpPr>
          <p:spPr>
            <a:xfrm>
              <a:off x="1360013" y="9508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C460556-6B2E-4339-B8A2-7544A4DFD7FC}"/>
                </a:ext>
              </a:extLst>
            </p:cNvPr>
            <p:cNvSpPr txBox="1"/>
            <p:nvPr/>
          </p:nvSpPr>
          <p:spPr>
            <a:xfrm>
              <a:off x="1360013" y="11753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0985C6-5111-41F5-AE6B-3B542129093B}"/>
                </a:ext>
              </a:extLst>
            </p:cNvPr>
            <p:cNvSpPr txBox="1"/>
            <p:nvPr/>
          </p:nvSpPr>
          <p:spPr>
            <a:xfrm>
              <a:off x="1360013" y="14055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4EE8873-FD11-4118-BA98-112D507B4A63}"/>
                </a:ext>
              </a:extLst>
            </p:cNvPr>
            <p:cNvSpPr txBox="1"/>
            <p:nvPr/>
          </p:nvSpPr>
          <p:spPr>
            <a:xfrm>
              <a:off x="1360013" y="165057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1A6B38-6701-4033-A0E3-1BF98635380B}"/>
                </a:ext>
              </a:extLst>
            </p:cNvPr>
            <p:cNvSpPr txBox="1"/>
            <p:nvPr/>
          </p:nvSpPr>
          <p:spPr>
            <a:xfrm>
              <a:off x="1360013" y="19101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8C9ADD-38E2-4D16-9514-E6800C228899}"/>
                </a:ext>
              </a:extLst>
            </p:cNvPr>
            <p:cNvSpPr txBox="1"/>
            <p:nvPr/>
          </p:nvSpPr>
          <p:spPr>
            <a:xfrm>
              <a:off x="1360013" y="21648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7592C6-620F-43F2-BEE1-8F17F7B209CE}"/>
                </a:ext>
              </a:extLst>
            </p:cNvPr>
            <p:cNvSpPr txBox="1"/>
            <p:nvPr/>
          </p:nvSpPr>
          <p:spPr>
            <a:xfrm>
              <a:off x="1360013" y="23982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7FBBBBF-0747-4E06-B015-293C8061F021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B2A02C-56BB-4ED3-8BDC-71F25877314E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EE046CC-7F25-4393-8AE4-42AB60FDB309}"/>
                </a:ext>
              </a:extLst>
            </p:cNvPr>
            <p:cNvSpPr txBox="1"/>
            <p:nvPr/>
          </p:nvSpPr>
          <p:spPr>
            <a:xfrm>
              <a:off x="963505" y="14099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F43D562-D9C4-4EEC-A455-18941BFAA3F1}"/>
                </a:ext>
              </a:extLst>
            </p:cNvPr>
            <p:cNvSpPr txBox="1"/>
            <p:nvPr/>
          </p:nvSpPr>
          <p:spPr>
            <a:xfrm>
              <a:off x="963505" y="16549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485317D-6714-434D-843F-F0ECEF1337F2}"/>
                </a:ext>
              </a:extLst>
            </p:cNvPr>
            <p:cNvSpPr txBox="1"/>
            <p:nvPr/>
          </p:nvSpPr>
          <p:spPr>
            <a:xfrm>
              <a:off x="963505" y="19145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E87028D-90B1-4528-A56D-373301BBB7B9}"/>
                </a:ext>
              </a:extLst>
            </p:cNvPr>
            <p:cNvSpPr txBox="1"/>
            <p:nvPr/>
          </p:nvSpPr>
          <p:spPr>
            <a:xfrm>
              <a:off x="963505" y="21692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2DDFCA6-F1AF-4ECE-9D0C-14AE2F4AD57C}"/>
                </a:ext>
              </a:extLst>
            </p:cNvPr>
            <p:cNvSpPr txBox="1"/>
            <p:nvPr/>
          </p:nvSpPr>
          <p:spPr>
            <a:xfrm>
              <a:off x="963505" y="240261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A3CB325-F41C-492A-9FE4-D4CCDA62D433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6032135-641B-4ACA-9293-4A42974BF96F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82BCCDF-5792-456F-AD52-01CE86528500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3546616-F10C-4C97-93AE-54B35884A304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F8468A8-8A96-494D-8399-90D669A2F380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68D8320-3292-450C-BAA1-BACCEF5C7082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7307FC3-32A5-490F-981C-7351A03FDD4C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0190AC6-96DD-41D4-81CD-13156772A601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06B3F00-CC13-4B72-A682-107EC644213E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3D4A69F-BBBC-4532-80C4-0F80A3F77E6C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4419A65-A868-4580-8031-5C91F5560451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7CFB282-9C1C-43BB-88B3-4C879E9B9C70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CF9A521-8841-4003-8743-84E339CEDFC3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6EC73BA-68A6-4BBA-96D7-346895500CFD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C57BF26-8731-4494-B90C-1E476E4A205E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2C4E05E-3F2F-447C-9917-F5B0F7B89BC8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38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3C730BD-7096-4537-835E-AE748AA4F886}"/>
                </a:ext>
              </a:extLst>
            </p:cNvPr>
            <p:cNvSpPr txBox="1"/>
            <p:nvPr/>
          </p:nvSpPr>
          <p:spPr>
            <a:xfrm>
              <a:off x="1779369" y="14135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57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64C2E14-2A39-4AE1-A3B3-884FFC099EFA}"/>
                </a:ext>
              </a:extLst>
            </p:cNvPr>
            <p:cNvSpPr txBox="1"/>
            <p:nvPr/>
          </p:nvSpPr>
          <p:spPr>
            <a:xfrm>
              <a:off x="1779369" y="16585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374B9DB-86FB-4D0B-A610-F8567080CB64}"/>
                </a:ext>
              </a:extLst>
            </p:cNvPr>
            <p:cNvSpPr txBox="1"/>
            <p:nvPr/>
          </p:nvSpPr>
          <p:spPr>
            <a:xfrm>
              <a:off x="1779369" y="19181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7520513-DFBD-428E-826C-9955C15823F2}"/>
                </a:ext>
              </a:extLst>
            </p:cNvPr>
            <p:cNvSpPr txBox="1"/>
            <p:nvPr/>
          </p:nvSpPr>
          <p:spPr>
            <a:xfrm>
              <a:off x="1779369" y="217283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114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A44F01B-6C89-4C82-8184-E479AE4F1CA3}"/>
                </a:ext>
              </a:extLst>
            </p:cNvPr>
            <p:cNvSpPr txBox="1"/>
            <p:nvPr/>
          </p:nvSpPr>
          <p:spPr>
            <a:xfrm>
              <a:off x="1779369" y="240619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133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535751E-0FC1-450F-9F6E-A2BEA33D35A7}"/>
              </a:ext>
            </a:extLst>
          </p:cNvPr>
          <p:cNvGrpSpPr/>
          <p:nvPr/>
        </p:nvGrpSpPr>
        <p:grpSpPr>
          <a:xfrm>
            <a:off x="9062826" y="913916"/>
            <a:ext cx="1420586" cy="2275250"/>
            <a:chOff x="779091" y="407942"/>
            <a:chExt cx="1420586" cy="2275250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CA6F91-7B5A-4220-8CEE-F54D2E08DB49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17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13382F29-14FC-4D57-8562-30A835C3D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40B3D81D-CC50-492A-AA3B-A65C7B9DFDF4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99BD6BE-FA08-4092-868D-D7AA89FA9F87}"/>
                </a:ext>
              </a:extLst>
            </p:cNvPr>
            <p:cNvSpPr txBox="1"/>
            <p:nvPr/>
          </p:nvSpPr>
          <p:spPr>
            <a:xfrm>
              <a:off x="1360013" y="9508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9208C6E-CCF4-429F-BE38-5DB55BC4F412}"/>
                </a:ext>
              </a:extLst>
            </p:cNvPr>
            <p:cNvSpPr txBox="1"/>
            <p:nvPr/>
          </p:nvSpPr>
          <p:spPr>
            <a:xfrm>
              <a:off x="1360013" y="11753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575F20B-F379-42AA-81F5-61DED06938A3}"/>
                </a:ext>
              </a:extLst>
            </p:cNvPr>
            <p:cNvSpPr txBox="1"/>
            <p:nvPr/>
          </p:nvSpPr>
          <p:spPr>
            <a:xfrm>
              <a:off x="1360013" y="14055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AF61B9E-BD5A-426B-A49D-27C1495460C1}"/>
                </a:ext>
              </a:extLst>
            </p:cNvPr>
            <p:cNvSpPr txBox="1"/>
            <p:nvPr/>
          </p:nvSpPr>
          <p:spPr>
            <a:xfrm>
              <a:off x="1360013" y="165057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62EB23E-29F9-4AC0-BDCF-FE70A2278442}"/>
                </a:ext>
              </a:extLst>
            </p:cNvPr>
            <p:cNvSpPr txBox="1"/>
            <p:nvPr/>
          </p:nvSpPr>
          <p:spPr>
            <a:xfrm>
              <a:off x="1360013" y="19101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F156959-19F3-46F2-8EFB-5F3582D18EED}"/>
                </a:ext>
              </a:extLst>
            </p:cNvPr>
            <p:cNvSpPr txBox="1"/>
            <p:nvPr/>
          </p:nvSpPr>
          <p:spPr>
            <a:xfrm>
              <a:off x="1360013" y="21648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3A579FA-5958-4908-94B1-EE5B6413F6B8}"/>
                </a:ext>
              </a:extLst>
            </p:cNvPr>
            <p:cNvSpPr txBox="1"/>
            <p:nvPr/>
          </p:nvSpPr>
          <p:spPr>
            <a:xfrm>
              <a:off x="1360013" y="23982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E334ED4-343E-46F5-B48B-8A41BBEA8CD0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2E10EC8-8072-4D28-A43C-14289127DBE4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211AB91-B1E2-4AC5-8782-7F2D1E49694D}"/>
                </a:ext>
              </a:extLst>
            </p:cNvPr>
            <p:cNvSpPr txBox="1"/>
            <p:nvPr/>
          </p:nvSpPr>
          <p:spPr>
            <a:xfrm>
              <a:off x="963505" y="14099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5FC64CA-38AB-4E41-943D-3BF78D4CFDF4}"/>
                </a:ext>
              </a:extLst>
            </p:cNvPr>
            <p:cNvSpPr txBox="1"/>
            <p:nvPr/>
          </p:nvSpPr>
          <p:spPr>
            <a:xfrm>
              <a:off x="963505" y="16549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6945129-EE6F-42DC-9A7A-EDCAFA5EC093}"/>
                </a:ext>
              </a:extLst>
            </p:cNvPr>
            <p:cNvSpPr txBox="1"/>
            <p:nvPr/>
          </p:nvSpPr>
          <p:spPr>
            <a:xfrm>
              <a:off x="963505" y="19145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6F72F97-3419-455A-978A-AB6118467A81}"/>
                </a:ext>
              </a:extLst>
            </p:cNvPr>
            <p:cNvSpPr txBox="1"/>
            <p:nvPr/>
          </p:nvSpPr>
          <p:spPr>
            <a:xfrm>
              <a:off x="963505" y="21692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D254D7B-2A72-4C2A-A0E8-3F8E33549523}"/>
                </a:ext>
              </a:extLst>
            </p:cNvPr>
            <p:cNvSpPr txBox="1"/>
            <p:nvPr/>
          </p:nvSpPr>
          <p:spPr>
            <a:xfrm>
              <a:off x="963505" y="240261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D6FAFAF-8938-43CD-A45B-EBBDF7B74EF3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72F1EF9-3C36-40FB-BE98-48E2560357D9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D9363A7-0C1C-4AE0-9EE0-AF0FE0363F5F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CD387A5-9EFF-4068-91BC-C8617056AD05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36F408B-1F00-4A32-91C3-1749C64CE1FD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F780387-FA37-4AD0-AA93-829362CFAE34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20DD7A0-0C3A-4493-A48D-B00979211EE4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7D2D9D4-DE09-48DF-89C7-6FDABC890360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416670C-F6A4-4A79-86A7-A25799FA2BE9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93CC294-18B3-40A1-9DB3-2807E8C4667A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6400947-112F-4C4C-BD1D-8FDE1412E164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D2E92A1-3798-4774-A937-704425FD3303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81DCB04-4C26-4914-B95A-C8EC4FB9CF50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C48F98B-8463-4099-B09B-BA1DC43BF110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593A79F-FEC9-427F-B89B-98FC6238C82A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D6644F6-C29C-40D9-9151-379645F8C297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B5B6D06-3639-43FA-9D11-80E4BE921D5D}"/>
                </a:ext>
              </a:extLst>
            </p:cNvPr>
            <p:cNvSpPr txBox="1"/>
            <p:nvPr/>
          </p:nvSpPr>
          <p:spPr>
            <a:xfrm>
              <a:off x="1779369" y="14135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51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3E0A4D7-3D73-4AC4-AD96-9AB0BFE3C6AA}"/>
                </a:ext>
              </a:extLst>
            </p:cNvPr>
            <p:cNvSpPr txBox="1"/>
            <p:nvPr/>
          </p:nvSpPr>
          <p:spPr>
            <a:xfrm>
              <a:off x="1779369" y="16585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47C304-9F47-4A61-94C1-87476FD1FC15}"/>
                </a:ext>
              </a:extLst>
            </p:cNvPr>
            <p:cNvSpPr txBox="1"/>
            <p:nvPr/>
          </p:nvSpPr>
          <p:spPr>
            <a:xfrm>
              <a:off x="1779369" y="19181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F6B27EC-FDA0-4ECE-A0A5-DF9D51CF8B89}"/>
                </a:ext>
              </a:extLst>
            </p:cNvPr>
            <p:cNvSpPr txBox="1"/>
            <p:nvPr/>
          </p:nvSpPr>
          <p:spPr>
            <a:xfrm>
              <a:off x="1779369" y="217283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3BF48BE-24C0-4FA1-90EC-B2C533EE7D3F}"/>
                </a:ext>
              </a:extLst>
            </p:cNvPr>
            <p:cNvSpPr txBox="1"/>
            <p:nvPr/>
          </p:nvSpPr>
          <p:spPr>
            <a:xfrm>
              <a:off x="1779369" y="240619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119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C2D591C-E53B-4655-A32C-6C601B9A4658}"/>
              </a:ext>
            </a:extLst>
          </p:cNvPr>
          <p:cNvGrpSpPr/>
          <p:nvPr/>
        </p:nvGrpSpPr>
        <p:grpSpPr>
          <a:xfrm>
            <a:off x="5397780" y="3410507"/>
            <a:ext cx="1420586" cy="2275250"/>
            <a:chOff x="779091" y="407942"/>
            <a:chExt cx="1420586" cy="2275250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4C49290-E23B-4E87-AF6B-59B52FA626D2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21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E1855F81-7581-44FF-99A1-4916A9FB8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DBFFD7E-C8BE-403A-86BD-63616C9BE4F8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0C4761F-10D0-4A12-A0B5-0468240DE2F3}"/>
                </a:ext>
              </a:extLst>
            </p:cNvPr>
            <p:cNvSpPr txBox="1"/>
            <p:nvPr/>
          </p:nvSpPr>
          <p:spPr>
            <a:xfrm>
              <a:off x="1360013" y="9508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08B22A8-BF3B-433D-B5EC-606ECF660798}"/>
                </a:ext>
              </a:extLst>
            </p:cNvPr>
            <p:cNvSpPr txBox="1"/>
            <p:nvPr/>
          </p:nvSpPr>
          <p:spPr>
            <a:xfrm>
              <a:off x="1360013" y="11753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9E66696-7367-4097-A748-B8647E429AAD}"/>
                </a:ext>
              </a:extLst>
            </p:cNvPr>
            <p:cNvSpPr txBox="1"/>
            <p:nvPr/>
          </p:nvSpPr>
          <p:spPr>
            <a:xfrm>
              <a:off x="1360013" y="14055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06C5EA3-1094-4128-88F8-4448A9E2EA91}"/>
                </a:ext>
              </a:extLst>
            </p:cNvPr>
            <p:cNvSpPr txBox="1"/>
            <p:nvPr/>
          </p:nvSpPr>
          <p:spPr>
            <a:xfrm>
              <a:off x="1360013" y="16505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FB06CB8-AEEB-41EB-8599-ECBD00097352}"/>
                </a:ext>
              </a:extLst>
            </p:cNvPr>
            <p:cNvSpPr txBox="1"/>
            <p:nvPr/>
          </p:nvSpPr>
          <p:spPr>
            <a:xfrm>
              <a:off x="1360013" y="19101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14CD41F3-CC96-4745-A37B-53253C487A8E}"/>
                </a:ext>
              </a:extLst>
            </p:cNvPr>
            <p:cNvSpPr txBox="1"/>
            <p:nvPr/>
          </p:nvSpPr>
          <p:spPr>
            <a:xfrm>
              <a:off x="1360013" y="21648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5D7E50C-F662-46A4-80BC-47161207DAB8}"/>
                </a:ext>
              </a:extLst>
            </p:cNvPr>
            <p:cNvSpPr txBox="1"/>
            <p:nvPr/>
          </p:nvSpPr>
          <p:spPr>
            <a:xfrm>
              <a:off x="1360013" y="23982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5DCE851-C70C-4A5C-8291-0993837817D7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4E47FD0-95EF-44A9-A029-B2270DCBA046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01E2A9B-2F0A-429F-9511-F8407F2E08D4}"/>
                </a:ext>
              </a:extLst>
            </p:cNvPr>
            <p:cNvSpPr txBox="1"/>
            <p:nvPr/>
          </p:nvSpPr>
          <p:spPr>
            <a:xfrm>
              <a:off x="963505" y="14099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26AF2FFB-2FE0-4157-8BFE-801C12AE6BEA}"/>
                </a:ext>
              </a:extLst>
            </p:cNvPr>
            <p:cNvSpPr txBox="1"/>
            <p:nvPr/>
          </p:nvSpPr>
          <p:spPr>
            <a:xfrm>
              <a:off x="963505" y="16549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DA22515-EF22-45CB-99A8-7470FF500609}"/>
                </a:ext>
              </a:extLst>
            </p:cNvPr>
            <p:cNvSpPr txBox="1"/>
            <p:nvPr/>
          </p:nvSpPr>
          <p:spPr>
            <a:xfrm>
              <a:off x="916094" y="191453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771162B-1CF3-4402-8EDE-5DCBE4B7AF74}"/>
                </a:ext>
              </a:extLst>
            </p:cNvPr>
            <p:cNvSpPr txBox="1"/>
            <p:nvPr/>
          </p:nvSpPr>
          <p:spPr>
            <a:xfrm>
              <a:off x="916094" y="216925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A795389-F29C-4A6D-9193-0511B83C2C09}"/>
                </a:ext>
              </a:extLst>
            </p:cNvPr>
            <p:cNvSpPr txBox="1"/>
            <p:nvPr/>
          </p:nvSpPr>
          <p:spPr>
            <a:xfrm>
              <a:off x="909321" y="240261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D97BB13-2B75-4239-AAA6-8CB9562F2B10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B346508-8E14-472F-AF9B-B3E29F01E5CA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A2A3C66-2737-430D-8726-F0BCB829C9D0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C1829C7-075F-445A-ABBC-B5D9B903EDDF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A39B004-D53E-4957-855A-FE46D1168961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45071FB-E23A-44E6-8AF9-935FFDF60C36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03F9524-AFAB-48CD-B670-98AFACC4B43F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F3148A2-A259-4E82-B2F6-7C8BF5CCD734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60839B5-8842-4A5D-8371-98BE8F212AB6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0A6A970-A102-4F7A-9D4E-83467D7F67D9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77645584-D724-44CC-8218-665E6884F607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5947BBE-ADDE-4389-A6D3-D01D1885210A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435D059-A698-4B70-906F-46B4DD54BFD6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FCD084C-42AE-4FB9-A1B6-FED69365A24C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4EEE839-DA77-47D8-89AA-37F2B7A72D32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95F64234-1F41-471A-9340-52FE85165829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E5ED4D92-D7B7-4E2C-8A6F-AE3B0DF07834}"/>
                </a:ext>
              </a:extLst>
            </p:cNvPr>
            <p:cNvSpPr txBox="1"/>
            <p:nvPr/>
          </p:nvSpPr>
          <p:spPr>
            <a:xfrm>
              <a:off x="1779369" y="14135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4D622BE-93F9-4DA6-9A29-35307917F8A6}"/>
                </a:ext>
              </a:extLst>
            </p:cNvPr>
            <p:cNvSpPr txBox="1"/>
            <p:nvPr/>
          </p:nvSpPr>
          <p:spPr>
            <a:xfrm>
              <a:off x="1779369" y="16585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36591D5-01CB-451E-AEC3-E51F7EB88089}"/>
                </a:ext>
              </a:extLst>
            </p:cNvPr>
            <p:cNvSpPr txBox="1"/>
            <p:nvPr/>
          </p:nvSpPr>
          <p:spPr>
            <a:xfrm>
              <a:off x="1779369" y="191811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992FE9A-5600-41D7-A8F3-DD51AA5E3569}"/>
                </a:ext>
              </a:extLst>
            </p:cNvPr>
            <p:cNvSpPr txBox="1"/>
            <p:nvPr/>
          </p:nvSpPr>
          <p:spPr>
            <a:xfrm>
              <a:off x="1779369" y="217283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D583C74-19F0-4F90-A620-665ADC79F170}"/>
                </a:ext>
              </a:extLst>
            </p:cNvPr>
            <p:cNvSpPr txBox="1"/>
            <p:nvPr/>
          </p:nvSpPr>
          <p:spPr>
            <a:xfrm>
              <a:off x="1779369" y="240619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147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939A96E-D8EA-4F81-A585-C13213FCDD08}"/>
              </a:ext>
            </a:extLst>
          </p:cNvPr>
          <p:cNvGrpSpPr/>
          <p:nvPr/>
        </p:nvGrpSpPr>
        <p:grpSpPr>
          <a:xfrm>
            <a:off x="7170173" y="3389518"/>
            <a:ext cx="1420586" cy="2275250"/>
            <a:chOff x="779091" y="407942"/>
            <a:chExt cx="1420586" cy="2275250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CB612A6-4A6E-420A-B75C-D389DCCF2869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37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F1DFE9A-2102-4665-8787-AD0E98A6D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3DCC4436-827D-4BD8-817F-0DCA257E4B57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29A1FABD-96F8-44C7-BC9E-FFCEC04BBD7D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C97B3729-DE64-4F3E-9F33-80DA278951F8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6AAF140-6A58-4FA3-A557-90ACB1517174}"/>
                </a:ext>
              </a:extLst>
            </p:cNvPr>
            <p:cNvSpPr txBox="1"/>
            <p:nvPr/>
          </p:nvSpPr>
          <p:spPr>
            <a:xfrm>
              <a:off x="963505" y="14099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4F5D088-51D9-4542-AAC9-1653D0A1FDFC}"/>
                </a:ext>
              </a:extLst>
            </p:cNvPr>
            <p:cNvSpPr txBox="1"/>
            <p:nvPr/>
          </p:nvSpPr>
          <p:spPr>
            <a:xfrm>
              <a:off x="903632" y="1654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0000667-4779-4CBE-BAD4-4F892F91629F}"/>
                </a:ext>
              </a:extLst>
            </p:cNvPr>
            <p:cNvSpPr txBox="1"/>
            <p:nvPr/>
          </p:nvSpPr>
          <p:spPr>
            <a:xfrm>
              <a:off x="903632" y="191453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A7F1014-3B61-4C92-B409-6E0BB8EA8F62}"/>
                </a:ext>
              </a:extLst>
            </p:cNvPr>
            <p:cNvSpPr txBox="1"/>
            <p:nvPr/>
          </p:nvSpPr>
          <p:spPr>
            <a:xfrm>
              <a:off x="903632" y="216925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E5A85B1C-6D61-4342-A4D5-C70B02F438A6}"/>
                </a:ext>
              </a:extLst>
            </p:cNvPr>
            <p:cNvSpPr txBox="1"/>
            <p:nvPr/>
          </p:nvSpPr>
          <p:spPr>
            <a:xfrm>
              <a:off x="903632" y="240261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145DBDF-A652-4D7F-B071-873AB7883396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0EED694-B0F6-41C2-9E4F-D92D14D26F53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FC2622A-C09D-4818-B9B9-F8820D7FD71E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A916C3A-E61E-4A56-9EEF-6E7A39142898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9A9CCFB-378A-4CFA-94B6-E1A73F0A0C5A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5FABF4E2-78B9-45BB-A4A6-36F62B64D8B0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D1740158-3E5D-4594-AFD5-1F0E2F981433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DDF7492-0E2D-4D09-BA56-A8BB7B91D114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543BEF2-DA4E-44FA-83FC-A5D74831D33E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955486C-BB8A-4F23-96CE-FD08BD22F759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FFCDC35-F833-4BD3-B470-205931E7DF6E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24E805BF-5E5F-4762-9D68-82448A170A76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4763E5C-B7E4-44E6-A012-F308E818BE9B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4F919DF-ECE5-433E-BA35-8376E9727E7A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BD640E95-A4FE-41F0-8700-D7F83676D3F6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37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46DC487-D160-438B-9120-B2AE85D8BD33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864BB11-9A05-4CA6-962C-F733014FB4A4}"/>
                </a:ext>
              </a:extLst>
            </p:cNvPr>
            <p:cNvSpPr txBox="1"/>
            <p:nvPr/>
          </p:nvSpPr>
          <p:spPr>
            <a:xfrm>
              <a:off x="1779369" y="141356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1B35B65D-2432-4BAA-8306-39983AED4576}"/>
                </a:ext>
              </a:extLst>
            </p:cNvPr>
            <p:cNvSpPr txBox="1"/>
            <p:nvPr/>
          </p:nvSpPr>
          <p:spPr>
            <a:xfrm>
              <a:off x="1779369" y="16585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148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2C20B96-1981-4E08-94EA-F5C44E01B7C5}"/>
                </a:ext>
              </a:extLst>
            </p:cNvPr>
            <p:cNvSpPr txBox="1"/>
            <p:nvPr/>
          </p:nvSpPr>
          <p:spPr>
            <a:xfrm>
              <a:off x="1779369" y="191811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185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5967B82-3DC9-4B60-B88C-5031F567BFA6}"/>
                </a:ext>
              </a:extLst>
            </p:cNvPr>
            <p:cNvSpPr txBox="1"/>
            <p:nvPr/>
          </p:nvSpPr>
          <p:spPr>
            <a:xfrm>
              <a:off x="1779369" y="217283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222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A51869FB-D3FF-4D3E-9BD0-0A9E80C8452E}"/>
                </a:ext>
              </a:extLst>
            </p:cNvPr>
            <p:cNvSpPr txBox="1"/>
            <p:nvPr/>
          </p:nvSpPr>
          <p:spPr>
            <a:xfrm>
              <a:off x="1779369" y="240619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259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8FD13AE-7A1E-4CBD-AD69-8BC913211316}"/>
              </a:ext>
            </a:extLst>
          </p:cNvPr>
          <p:cNvGrpSpPr/>
          <p:nvPr/>
        </p:nvGrpSpPr>
        <p:grpSpPr>
          <a:xfrm>
            <a:off x="9062826" y="3384400"/>
            <a:ext cx="1420586" cy="2275250"/>
            <a:chOff x="779091" y="407942"/>
            <a:chExt cx="1420586" cy="2275250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91E66776-E92D-4F8B-9EB6-9CFDD7581A96}"/>
                </a:ext>
              </a:extLst>
            </p:cNvPr>
            <p:cNvSpPr txBox="1"/>
            <p:nvPr/>
          </p:nvSpPr>
          <p:spPr>
            <a:xfrm>
              <a:off x="779091" y="407942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42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05DBF02B-6DB2-4F16-AC2C-7A09D4FB9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9224" y="841827"/>
              <a:ext cx="90400" cy="140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838B0220-31FC-478C-A8D8-44BB11BE639F}"/>
                </a:ext>
              </a:extLst>
            </p:cNvPr>
            <p:cNvCxnSpPr>
              <a:cxnSpLocks/>
            </p:cNvCxnSpPr>
            <p:nvPr/>
          </p:nvCxnSpPr>
          <p:spPr>
            <a:xfrm>
              <a:off x="1375644" y="842628"/>
              <a:ext cx="78412" cy="14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BB68A0F-7B9B-4786-80A2-F33C764D323B}"/>
                </a:ext>
              </a:extLst>
            </p:cNvPr>
            <p:cNvSpPr txBox="1"/>
            <p:nvPr/>
          </p:nvSpPr>
          <p:spPr>
            <a:xfrm>
              <a:off x="1360013" y="9508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DDB8C30-196D-48BF-A79C-E905678AFD84}"/>
                </a:ext>
              </a:extLst>
            </p:cNvPr>
            <p:cNvSpPr txBox="1"/>
            <p:nvPr/>
          </p:nvSpPr>
          <p:spPr>
            <a:xfrm>
              <a:off x="1360013" y="11753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D39ED581-1158-44A8-8E8D-E5C8AB43C808}"/>
                </a:ext>
              </a:extLst>
            </p:cNvPr>
            <p:cNvSpPr txBox="1"/>
            <p:nvPr/>
          </p:nvSpPr>
          <p:spPr>
            <a:xfrm>
              <a:off x="1360013" y="14055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2FB30D90-B912-4FA3-A996-E551A559A60E}"/>
                </a:ext>
              </a:extLst>
            </p:cNvPr>
            <p:cNvSpPr txBox="1"/>
            <p:nvPr/>
          </p:nvSpPr>
          <p:spPr>
            <a:xfrm>
              <a:off x="1360013" y="16505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7F9252A3-F8CF-4498-8657-3114E43E9F73}"/>
                </a:ext>
              </a:extLst>
            </p:cNvPr>
            <p:cNvSpPr txBox="1"/>
            <p:nvPr/>
          </p:nvSpPr>
          <p:spPr>
            <a:xfrm>
              <a:off x="1360013" y="19101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5E0C2F5-AB9C-4F96-84CF-505586EB20B1}"/>
                </a:ext>
              </a:extLst>
            </p:cNvPr>
            <p:cNvSpPr txBox="1"/>
            <p:nvPr/>
          </p:nvSpPr>
          <p:spPr>
            <a:xfrm>
              <a:off x="1360013" y="21648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4BA8C7B-13AB-4F98-A7F5-82C89337AE06}"/>
                </a:ext>
              </a:extLst>
            </p:cNvPr>
            <p:cNvSpPr txBox="1"/>
            <p:nvPr/>
          </p:nvSpPr>
          <p:spPr>
            <a:xfrm>
              <a:off x="1360013" y="23982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552D33D-77A7-4954-A00C-6A81BAFA6368}"/>
                </a:ext>
              </a:extLst>
            </p:cNvPr>
            <p:cNvSpPr txBox="1"/>
            <p:nvPr/>
          </p:nvSpPr>
          <p:spPr>
            <a:xfrm>
              <a:off x="963505" y="9552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DEBE135-A2A4-4A94-9D71-73E2B7DC546E}"/>
                </a:ext>
              </a:extLst>
            </p:cNvPr>
            <p:cNvSpPr txBox="1"/>
            <p:nvPr/>
          </p:nvSpPr>
          <p:spPr>
            <a:xfrm>
              <a:off x="963505" y="115798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A702A050-8FD8-480D-9B35-F8920C4E09C8}"/>
                </a:ext>
              </a:extLst>
            </p:cNvPr>
            <p:cNvSpPr txBox="1"/>
            <p:nvPr/>
          </p:nvSpPr>
          <p:spPr>
            <a:xfrm>
              <a:off x="914918" y="140998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C5899A9-72AA-48DE-805B-0390107AC3CB}"/>
                </a:ext>
              </a:extLst>
            </p:cNvPr>
            <p:cNvSpPr txBox="1"/>
            <p:nvPr/>
          </p:nvSpPr>
          <p:spPr>
            <a:xfrm>
              <a:off x="914918" y="1654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160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EE15B90-86EC-449E-BDA1-34AC04DBD3A7}"/>
                </a:ext>
              </a:extLst>
            </p:cNvPr>
            <p:cNvSpPr txBox="1"/>
            <p:nvPr/>
          </p:nvSpPr>
          <p:spPr>
            <a:xfrm>
              <a:off x="914918" y="191453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10FBAF0-1A01-4F08-8695-3535F6E8DE65}"/>
                </a:ext>
              </a:extLst>
            </p:cNvPr>
            <p:cNvSpPr txBox="1"/>
            <p:nvPr/>
          </p:nvSpPr>
          <p:spPr>
            <a:xfrm>
              <a:off x="914918" y="216925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17F2BF34-2B90-420A-8CAA-C5D218012AC6}"/>
                </a:ext>
              </a:extLst>
            </p:cNvPr>
            <p:cNvSpPr txBox="1"/>
            <p:nvPr/>
          </p:nvSpPr>
          <p:spPr>
            <a:xfrm>
              <a:off x="914918" y="240261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280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F7D07557-F156-4CD1-B0E4-EF024CC4EFD9}"/>
                </a:ext>
              </a:extLst>
            </p:cNvPr>
            <p:cNvSpPr txBox="1"/>
            <p:nvPr/>
          </p:nvSpPr>
          <p:spPr>
            <a:xfrm>
              <a:off x="1192446" y="94466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3EBE66E4-4D78-4BBA-9AA3-8218CF9465FB}"/>
                </a:ext>
              </a:extLst>
            </p:cNvPr>
            <p:cNvSpPr txBox="1"/>
            <p:nvPr/>
          </p:nvSpPr>
          <p:spPr>
            <a:xfrm>
              <a:off x="1192446" y="116013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A08B5216-DBCE-4552-BF78-2C3625CC075F}"/>
                </a:ext>
              </a:extLst>
            </p:cNvPr>
            <p:cNvSpPr txBox="1"/>
            <p:nvPr/>
          </p:nvSpPr>
          <p:spPr>
            <a:xfrm>
              <a:off x="1196174" y="139937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7272EF3-17EB-43A7-92E0-E70E85199329}"/>
                </a:ext>
              </a:extLst>
            </p:cNvPr>
            <p:cNvSpPr txBox="1"/>
            <p:nvPr/>
          </p:nvSpPr>
          <p:spPr>
            <a:xfrm>
              <a:off x="1196174" y="16443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F9243608-34CA-441A-BC4E-48BCBD3AE47D}"/>
                </a:ext>
              </a:extLst>
            </p:cNvPr>
            <p:cNvSpPr txBox="1"/>
            <p:nvPr/>
          </p:nvSpPr>
          <p:spPr>
            <a:xfrm>
              <a:off x="1192446" y="191101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52CAA030-510F-41C2-B589-FFA6BD556F89}"/>
                </a:ext>
              </a:extLst>
            </p:cNvPr>
            <p:cNvSpPr txBox="1"/>
            <p:nvPr/>
          </p:nvSpPr>
          <p:spPr>
            <a:xfrm>
              <a:off x="1192446" y="215864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BBD049FA-38B2-4F68-A737-D0744CC3953B}"/>
                </a:ext>
              </a:extLst>
            </p:cNvPr>
            <p:cNvSpPr txBox="1"/>
            <p:nvPr/>
          </p:nvSpPr>
          <p:spPr>
            <a:xfrm>
              <a:off x="1192446" y="239200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78C70B29-B90A-4502-B7B5-2D46772F9145}"/>
                </a:ext>
              </a:extLst>
            </p:cNvPr>
            <p:cNvSpPr txBox="1"/>
            <p:nvPr/>
          </p:nvSpPr>
          <p:spPr>
            <a:xfrm>
              <a:off x="1589721" y="95439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5302506F-0DBE-42B4-B46E-E7A74EA3392B}"/>
                </a:ext>
              </a:extLst>
            </p:cNvPr>
            <p:cNvSpPr txBox="1"/>
            <p:nvPr/>
          </p:nvSpPr>
          <p:spPr>
            <a:xfrm>
              <a:off x="1585157" y="1178902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F56CA9B-04C9-4B4F-B004-12154B789EF0}"/>
                </a:ext>
              </a:extLst>
            </p:cNvPr>
            <p:cNvSpPr txBox="1"/>
            <p:nvPr/>
          </p:nvSpPr>
          <p:spPr>
            <a:xfrm>
              <a:off x="1585157" y="14091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D4CAAD9-AA2F-4F65-9DAC-2BBF659DEFC0}"/>
                </a:ext>
              </a:extLst>
            </p:cNvPr>
            <p:cNvSpPr txBox="1"/>
            <p:nvPr/>
          </p:nvSpPr>
          <p:spPr>
            <a:xfrm>
              <a:off x="1580593" y="16540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C6C8B2B-91B5-4A40-893A-6CA6F3313DC3}"/>
                </a:ext>
              </a:extLst>
            </p:cNvPr>
            <p:cNvSpPr txBox="1"/>
            <p:nvPr/>
          </p:nvSpPr>
          <p:spPr>
            <a:xfrm>
              <a:off x="1589721" y="191365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91100EC-880F-4253-A430-0E02A462E4EB}"/>
                </a:ext>
              </a:extLst>
            </p:cNvPr>
            <p:cNvSpPr txBox="1"/>
            <p:nvPr/>
          </p:nvSpPr>
          <p:spPr>
            <a:xfrm>
              <a:off x="1589721" y="216837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116E1E2-05AD-427F-86ED-D883E85CE3B1}"/>
                </a:ext>
              </a:extLst>
            </p:cNvPr>
            <p:cNvSpPr txBox="1"/>
            <p:nvPr/>
          </p:nvSpPr>
          <p:spPr>
            <a:xfrm>
              <a:off x="1589721" y="24017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EE024ADA-E4DE-4C3F-ACA0-670E9AEDCA83}"/>
                </a:ext>
              </a:extLst>
            </p:cNvPr>
            <p:cNvSpPr txBox="1"/>
            <p:nvPr/>
          </p:nvSpPr>
          <p:spPr>
            <a:xfrm>
              <a:off x="1779369" y="9588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E336B732-5F31-476A-9ABD-B14AAA9E573A}"/>
                </a:ext>
              </a:extLst>
            </p:cNvPr>
            <p:cNvSpPr txBox="1"/>
            <p:nvPr/>
          </p:nvSpPr>
          <p:spPr>
            <a:xfrm>
              <a:off x="1779369" y="11814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3C1A5F9-12F4-486A-920A-E4DAF3B94AD2}"/>
                </a:ext>
              </a:extLst>
            </p:cNvPr>
            <p:cNvSpPr txBox="1"/>
            <p:nvPr/>
          </p:nvSpPr>
          <p:spPr>
            <a:xfrm>
              <a:off x="1779369" y="141356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EF5FE96C-7022-4740-8C90-4E85B3B82388}"/>
                </a:ext>
              </a:extLst>
            </p:cNvPr>
            <p:cNvSpPr txBox="1"/>
            <p:nvPr/>
          </p:nvSpPr>
          <p:spPr>
            <a:xfrm>
              <a:off x="1779369" y="16585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A3AE54E-9B19-4742-A6DD-3151A0A838E8}"/>
                </a:ext>
              </a:extLst>
            </p:cNvPr>
            <p:cNvSpPr txBox="1"/>
            <p:nvPr/>
          </p:nvSpPr>
          <p:spPr>
            <a:xfrm>
              <a:off x="1779369" y="191811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2A272DF-4720-49F8-8B43-BC1C121D2B25}"/>
                </a:ext>
              </a:extLst>
            </p:cNvPr>
            <p:cNvSpPr txBox="1"/>
            <p:nvPr/>
          </p:nvSpPr>
          <p:spPr>
            <a:xfrm>
              <a:off x="1779369" y="217283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252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456E9D2-8BC4-476D-830D-76ADCEB7F26F}"/>
                </a:ext>
              </a:extLst>
            </p:cNvPr>
            <p:cNvSpPr txBox="1"/>
            <p:nvPr/>
          </p:nvSpPr>
          <p:spPr>
            <a:xfrm>
              <a:off x="1779369" y="240619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294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4C00E17B-2B21-4FAA-BB73-B0C00AF97D73}"/>
              </a:ext>
            </a:extLst>
          </p:cNvPr>
          <p:cNvSpPr txBox="1"/>
          <p:nvPr/>
        </p:nvSpPr>
        <p:spPr>
          <a:xfrm>
            <a:off x="7755808" y="39293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F8FB882-8A1E-459A-B46B-6334C3F8C5F9}"/>
              </a:ext>
            </a:extLst>
          </p:cNvPr>
          <p:cNvSpPr txBox="1"/>
          <p:nvPr/>
        </p:nvSpPr>
        <p:spPr>
          <a:xfrm>
            <a:off x="7755808" y="415387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664968D-6C8F-4517-816B-E05EEF577EE3}"/>
              </a:ext>
            </a:extLst>
          </p:cNvPr>
          <p:cNvSpPr txBox="1"/>
          <p:nvPr/>
        </p:nvSpPr>
        <p:spPr>
          <a:xfrm>
            <a:off x="7755808" y="43840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E2AB1F7A-1D86-4D48-AC35-D61309663A6C}"/>
              </a:ext>
            </a:extLst>
          </p:cNvPr>
          <p:cNvSpPr txBox="1"/>
          <p:nvPr/>
        </p:nvSpPr>
        <p:spPr>
          <a:xfrm>
            <a:off x="7755808" y="46290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441E8463-8DF5-43EF-A415-53B3DEAD6B63}"/>
              </a:ext>
            </a:extLst>
          </p:cNvPr>
          <p:cNvSpPr txBox="1"/>
          <p:nvPr/>
        </p:nvSpPr>
        <p:spPr>
          <a:xfrm>
            <a:off x="7755808" y="48886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4CF705C-B8B9-4702-BB20-13951078C7A8}"/>
              </a:ext>
            </a:extLst>
          </p:cNvPr>
          <p:cNvSpPr txBox="1"/>
          <p:nvPr/>
        </p:nvSpPr>
        <p:spPr>
          <a:xfrm>
            <a:off x="7755808" y="51433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BCA52BCD-16C9-452F-A6BB-4F57E43CD3E3}"/>
              </a:ext>
            </a:extLst>
          </p:cNvPr>
          <p:cNvSpPr txBox="1"/>
          <p:nvPr/>
        </p:nvSpPr>
        <p:spPr>
          <a:xfrm>
            <a:off x="7755808" y="53767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52EF5E8-FF6C-49B2-8A9C-CC06BBB7E9B5}"/>
              </a:ext>
            </a:extLst>
          </p:cNvPr>
          <p:cNvSpPr txBox="1"/>
          <p:nvPr/>
        </p:nvSpPr>
        <p:spPr>
          <a:xfrm>
            <a:off x="7204880" y="515346"/>
            <a:ext cx="1406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Scaffolding</a:t>
            </a:r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25504053-C31B-44A7-89CB-CF8E78834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  <p:pic>
        <p:nvPicPr>
          <p:cNvPr id="293" name="Picture 2">
            <a:extLst>
              <a:ext uri="{FF2B5EF4-FFF2-40B4-BE49-F238E27FC236}">
                <a16:creationId xmlns:a16="http://schemas.microsoft.com/office/drawing/2014/main" id="{EB957342-E1E3-4C2E-8892-FA49B6D6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4" y="4333448"/>
            <a:ext cx="214939" cy="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3">
            <a:extLst>
              <a:ext uri="{FF2B5EF4-FFF2-40B4-BE49-F238E27FC236}">
                <a16:creationId xmlns:a16="http://schemas.microsoft.com/office/drawing/2014/main" id="{DD64870C-B366-4679-BBB3-037EA8B2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74" y="4333448"/>
            <a:ext cx="210806" cy="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Rectangle 294">
            <a:extLst>
              <a:ext uri="{FF2B5EF4-FFF2-40B4-BE49-F238E27FC236}">
                <a16:creationId xmlns:a16="http://schemas.microsoft.com/office/drawing/2014/main" id="{15945E1F-C962-42C2-8577-7FF9EB84C445}"/>
              </a:ext>
            </a:extLst>
          </p:cNvPr>
          <p:cNvSpPr/>
          <p:nvPr/>
        </p:nvSpPr>
        <p:spPr>
          <a:xfrm>
            <a:off x="1878062" y="4234741"/>
            <a:ext cx="2494284" cy="227921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6" name="Picture 295">
            <a:extLst>
              <a:ext uri="{FF2B5EF4-FFF2-40B4-BE49-F238E27FC236}">
                <a16:creationId xmlns:a16="http://schemas.microsoft.com/office/drawing/2014/main" id="{1B2B6602-6CFD-4B81-A923-1C0744874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274" y="4573463"/>
            <a:ext cx="2102610" cy="1871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44699-228C-4CFA-B606-9642279FC565}"/>
              </a:ext>
            </a:extLst>
          </p:cNvPr>
          <p:cNvSpPr txBox="1"/>
          <p:nvPr/>
        </p:nvSpPr>
        <p:spPr>
          <a:xfrm>
            <a:off x="241249" y="4191169"/>
            <a:ext cx="15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Extension:</a:t>
            </a:r>
          </a:p>
        </p:txBody>
      </p:sp>
    </p:spTree>
    <p:extLst>
      <p:ext uri="{BB962C8B-B14F-4D97-AF65-F5344CB8AC3E}">
        <p14:creationId xmlns:p14="http://schemas.microsoft.com/office/powerpoint/2010/main" val="400644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0901" y="681036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0900" y="2659649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0899" y="4638262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19348" y="681036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19347" y="2659649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B5EB2E0-5A20-4E8F-A403-A20DE26C2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2" y="5684489"/>
            <a:ext cx="1299108" cy="96468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16B29BC-3A1B-8A4D-9DA0-268180812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19346" y="4638262"/>
          <a:ext cx="4074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01">
                  <a:extLst>
                    <a:ext uri="{9D8B030D-6E8A-4147-A177-3AD203B41FA5}">
                      <a16:colId xmlns:a16="http://schemas.microsoft.com/office/drawing/2014/main" val="1075367814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26308139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953266145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26379118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36413151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35569953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4103243719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2013896577"/>
                    </a:ext>
                  </a:extLst>
                </a:gridCol>
                <a:gridCol w="452701">
                  <a:extLst>
                    <a:ext uri="{9D8B030D-6E8A-4147-A177-3AD203B41FA5}">
                      <a16:colId xmlns:a16="http://schemas.microsoft.com/office/drawing/2014/main" val="1663830487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346411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169299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70037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32448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28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890570F-D40F-4E87-9799-126A5DA9E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35F170C4-C68B-4A6C-B3D4-84B290308FC2}"/>
              </a:ext>
            </a:extLst>
          </p:cNvPr>
          <p:cNvSpPr txBox="1"/>
          <p:nvPr/>
        </p:nvSpPr>
        <p:spPr>
          <a:xfrm>
            <a:off x="1269056" y="681036"/>
            <a:ext cx="63556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7098 ÷ 13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6099 ÷ 19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321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4386 ÷ 17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258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8637 ÷ 21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r6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8182 ÷ 37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r5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8849 ÷ 42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r29</a:t>
            </a:r>
          </a:p>
          <a:p>
            <a:pPr marL="157314" marR="0" lvl="0" indent="-157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396 ÷11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832 ÷13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64-36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28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difference is 28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B2A6E-512B-4DC9-990E-4FFC60B3DBEF}"/>
              </a:ext>
            </a:extLst>
          </p:cNvPr>
          <p:cNvSpPr txBox="1"/>
          <p:nvPr/>
        </p:nvSpPr>
        <p:spPr>
          <a:xfrm>
            <a:off x="212980" y="280926"/>
            <a:ext cx="125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02501-847F-4D67-80D6-1DDAAEEB0FFB}"/>
              </a:ext>
            </a:extLst>
          </p:cNvPr>
          <p:cNvSpPr txBox="1"/>
          <p:nvPr/>
        </p:nvSpPr>
        <p:spPr>
          <a:xfrm>
            <a:off x="212980" y="3935382"/>
            <a:ext cx="133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Extension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251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C3818-0E34-46A2-A2AC-17CD167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011AB-78A4-45B9-B45F-4AB7648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</a:p>
          <a:p>
            <a:endParaRPr lang="en-GB" dirty="0"/>
          </a:p>
          <a:p>
            <a:r>
              <a:rPr lang="en-GB" dirty="0"/>
              <a:t>Alternatively, you can use the help sheet to support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FB73-6855-46EE-86D8-3BF8618D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35F1B-4BA3-48FF-9253-456E1328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40" y="566118"/>
            <a:ext cx="4130238" cy="15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End of Lesson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A804D-E9C9-47F9-A01D-31BBEC1E7A6A}"/>
              </a:ext>
            </a:extLst>
          </p:cNvPr>
          <p:cNvSpPr txBox="1"/>
          <p:nvPr/>
        </p:nvSpPr>
        <p:spPr>
          <a:xfrm>
            <a:off x="436100" y="1771458"/>
            <a:ext cx="5852990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Short division will sometimes give an answer with a remainder (r), which you can round up or round down.</a:t>
            </a:r>
          </a:p>
          <a:p>
            <a:r>
              <a:rPr lang="en-GB" sz="2000" dirty="0"/>
              <a:t>To find the answer to 365 ÷ 7 see if 3 (the hundreds) can be divided by 7.</a:t>
            </a:r>
          </a:p>
          <a:p>
            <a:r>
              <a:rPr lang="en-GB" sz="2000" dirty="0"/>
              <a:t>It cannot, so </a:t>
            </a:r>
            <a:r>
              <a:rPr lang="en-GB" sz="2000" dirty="0" smtClean="0"/>
              <a:t>carry the three to make 36. </a:t>
            </a:r>
            <a:r>
              <a:rPr lang="en-GB" sz="2000" dirty="0"/>
              <a:t>36 ÷ 7 = 5 r 1.</a:t>
            </a:r>
          </a:p>
          <a:p>
            <a:r>
              <a:rPr lang="en-GB" sz="2000" dirty="0"/>
              <a:t>Write down the 5 and carry over the 1 so 5 becomes 15.</a:t>
            </a:r>
          </a:p>
          <a:p>
            <a:r>
              <a:rPr lang="en-GB" sz="2000" dirty="0"/>
              <a:t>15 ÷ 7 = 2 r 1.</a:t>
            </a:r>
          </a:p>
          <a:p>
            <a:r>
              <a:rPr lang="en-GB" sz="2000" dirty="0"/>
              <a:t>Write those numbers down. The answer is 52 r 1.</a:t>
            </a:r>
            <a:endParaRPr lang="en-GB" dirty="0"/>
          </a:p>
        </p:txBody>
      </p:sp>
      <p:pic>
        <p:nvPicPr>
          <p:cNvPr id="9" name="Picture 2" descr="7 divided by 365 equals 52 remainder 1">
            <a:extLst>
              <a:ext uri="{FF2B5EF4-FFF2-40B4-BE49-F238E27FC236}">
                <a16:creationId xmlns:a16="http://schemas.microsoft.com/office/drawing/2014/main" id="{5547DE8A-D589-4173-A5CE-A55E1465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40" y="2253622"/>
            <a:ext cx="3452876" cy="16853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B46A6-6761-4AFB-BBB7-55A37EF91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BCD8E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 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01.07.2021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to multiply a 4 digit number by a 2 digit number.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A12A3-0580-4E93-B175-EF93060D6165}"/>
              </a:ext>
            </a:extLst>
          </p:cNvPr>
          <p:cNvSpPr txBox="1"/>
          <p:nvPr/>
        </p:nvSpPr>
        <p:spPr>
          <a:xfrm>
            <a:off x="484955" y="357870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Starter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7491B11-BD05-40BF-90E8-7D81D087D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249" r="4958" b="52469"/>
          <a:stretch/>
        </p:blipFill>
        <p:spPr bwMode="auto">
          <a:xfrm>
            <a:off x="1381740" y="1648575"/>
            <a:ext cx="3484099" cy="35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168A5A0-5BCD-4433-B94F-C0B27267C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50000" r="50000" b="13846"/>
          <a:stretch/>
        </p:blipFill>
        <p:spPr bwMode="auto">
          <a:xfrm>
            <a:off x="6593815" y="1630384"/>
            <a:ext cx="3624778" cy="35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B54B76-F1CA-4254-B5B2-7F48EF2A1D0F}"/>
              </a:ext>
            </a:extLst>
          </p:cNvPr>
          <p:cNvSpPr/>
          <p:nvPr/>
        </p:nvSpPr>
        <p:spPr>
          <a:xfrm>
            <a:off x="9242474" y="1004201"/>
            <a:ext cx="14771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3B820-BFE9-4FAB-8C38-017A63B95B73}"/>
              </a:ext>
            </a:extLst>
          </p:cNvPr>
          <p:cNvSpPr/>
          <p:nvPr/>
        </p:nvSpPr>
        <p:spPr>
          <a:xfrm>
            <a:off x="1381740" y="4968960"/>
            <a:ext cx="1112482" cy="94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14" y="1735661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7715" y="240186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D0B2F-B701-46EA-8233-C26DB56B5B4E}"/>
              </a:ext>
            </a:extLst>
          </p:cNvPr>
          <p:cNvSpPr txBox="1"/>
          <p:nvPr/>
        </p:nvSpPr>
        <p:spPr>
          <a:xfrm>
            <a:off x="310620" y="5162400"/>
            <a:ext cx="25603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 each number by the number in the centre of the circle. You can write down your answers on a piece of paper.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413" y="318084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49385" y="400988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65714" y="454075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14930" y="4531619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35" y="400988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332782" y="318084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560508" y="2304662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328040" y="1819681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653501" y="183866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415502" y="245612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620200" y="323510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337172" y="406414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653501" y="459501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702717" y="4585879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025322" y="406414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720569" y="3235107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948295" y="2358922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715827" y="1873941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5EB2E0-5A20-4E8F-A403-A20DE26C2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2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FD59B-5DC2-4906-9E83-CF5A013C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06B001-A531-4EB8-BA26-77323B19A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825345"/>
                  </p:ext>
                </p:extLst>
              </p:nvPr>
            </p:nvGraphicFramePr>
            <p:xfrm>
              <a:off x="2688901" y="541234"/>
              <a:ext cx="3316086" cy="3860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268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Th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0070105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06B001-A531-4EB8-BA26-77323B19A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825345"/>
                  </p:ext>
                </p:extLst>
              </p:nvPr>
            </p:nvGraphicFramePr>
            <p:xfrm>
              <a:off x="2688901" y="541234"/>
              <a:ext cx="3316086" cy="3860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268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5268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err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Th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T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</a:t>
                          </a:r>
                          <a:endParaRPr lang="en-GB" sz="2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0070105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200943" r="-501099" b="-3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C61AC4-4066-48C3-99C1-F3974E14EAB3}"/>
              </a:ext>
            </a:extLst>
          </p:cNvPr>
          <p:cNvCxnSpPr>
            <a:cxnSpLocks/>
          </p:cNvCxnSpPr>
          <p:nvPr/>
        </p:nvCxnSpPr>
        <p:spPr>
          <a:xfrm>
            <a:off x="3112847" y="2471374"/>
            <a:ext cx="225832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C775D8-5D67-4482-BC2F-86FA902B0A81}"/>
              </a:ext>
            </a:extLst>
          </p:cNvPr>
          <p:cNvCxnSpPr>
            <a:cxnSpLocks/>
          </p:cNvCxnSpPr>
          <p:nvPr/>
        </p:nvCxnSpPr>
        <p:spPr>
          <a:xfrm>
            <a:off x="3112847" y="3135582"/>
            <a:ext cx="225832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E91F1-9A3B-4234-A0AF-6AB7BA87FC00}"/>
              </a:ext>
            </a:extLst>
          </p:cNvPr>
          <p:cNvCxnSpPr>
            <a:cxnSpLocks/>
          </p:cNvCxnSpPr>
          <p:nvPr/>
        </p:nvCxnSpPr>
        <p:spPr>
          <a:xfrm>
            <a:off x="3112847" y="3757327"/>
            <a:ext cx="225832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AEF09E-E2A0-48FA-ACAD-0C3E62D454A1}"/>
              </a:ext>
            </a:extLst>
          </p:cNvPr>
          <p:cNvSpPr txBox="1"/>
          <p:nvPr/>
        </p:nvSpPr>
        <p:spPr>
          <a:xfrm>
            <a:off x="269258" y="272038"/>
            <a:ext cx="483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1256 x 23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A13A5-D3BE-4B48-95FB-CD0966DBE8B7}"/>
              </a:ext>
            </a:extLst>
          </p:cNvPr>
          <p:cNvSpPr txBox="1"/>
          <p:nvPr/>
        </p:nvSpPr>
        <p:spPr>
          <a:xfrm>
            <a:off x="269258" y="4661527"/>
            <a:ext cx="3222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start with the column on the right.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F8E7E-659B-4E46-A136-47376825682E}"/>
              </a:ext>
            </a:extLst>
          </p:cNvPr>
          <p:cNvSpPr txBox="1"/>
          <p:nvPr/>
        </p:nvSpPr>
        <p:spPr>
          <a:xfrm>
            <a:off x="5546678" y="2589920"/>
            <a:ext cx="209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1256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D1AE3-51C4-4863-8AE5-96A726754A11}"/>
              </a:ext>
            </a:extLst>
          </p:cNvPr>
          <p:cNvSpPr txBox="1"/>
          <p:nvPr/>
        </p:nvSpPr>
        <p:spPr>
          <a:xfrm>
            <a:off x="5449883" y="3234107"/>
            <a:ext cx="195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(1256 x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271426-0812-4D0C-818B-6C34141850E8}"/>
              </a:ext>
            </a:extLst>
          </p:cNvPr>
          <p:cNvSpPr txBox="1"/>
          <p:nvPr/>
        </p:nvSpPr>
        <p:spPr>
          <a:xfrm>
            <a:off x="7486696" y="1271458"/>
            <a:ext cx="44923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the question out in the formal method.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start your multiplication with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ones column.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each digit 1256 by 3 e.g.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6, then 3 x 5… etc.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down your answers including anything you have carried over from the previous multiplication.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multiply each of the digits 1256 by 2.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 2 is actually work 20, we add our zero on our second row, to move everything one space to the left.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Carry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the same process; 2 x6, 2 x 5, 2x2… etc.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Lastly, we add together the results of our calculations. </a:t>
            </a:r>
          </a:p>
        </p:txBody>
      </p:sp>
    </p:spTree>
    <p:extLst>
      <p:ext uri="{BB962C8B-B14F-4D97-AF65-F5344CB8AC3E}">
        <p14:creationId xmlns:p14="http://schemas.microsoft.com/office/powerpoint/2010/main" val="27794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2" t="-100990" r="-501042" b="-3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DE6B5-2F1F-40A2-9E4F-F586564D596A}"/>
              </a:ext>
            </a:extLst>
          </p:cNvPr>
          <p:cNvCxnSpPr>
            <a:cxnSpLocks/>
          </p:cNvCxnSpPr>
          <p:nvPr/>
        </p:nvCxnSpPr>
        <p:spPr>
          <a:xfrm>
            <a:off x="3919738" y="4179432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AD1616-4512-4C0E-938C-919FEB11D70D}"/>
              </a:ext>
            </a:extLst>
          </p:cNvPr>
          <p:cNvCxnSpPr>
            <a:cxnSpLocks/>
          </p:cNvCxnSpPr>
          <p:nvPr/>
        </p:nvCxnSpPr>
        <p:spPr>
          <a:xfrm>
            <a:off x="3919738" y="2958568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83812-ABA3-4D6D-9D83-2DC1F97FB0AC}"/>
              </a:ext>
            </a:extLst>
          </p:cNvPr>
          <p:cNvCxnSpPr>
            <a:cxnSpLocks/>
          </p:cNvCxnSpPr>
          <p:nvPr/>
        </p:nvCxnSpPr>
        <p:spPr>
          <a:xfrm>
            <a:off x="3919738" y="3594381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84A5-08AA-4758-9690-F769CB352147}"/>
              </a:ext>
            </a:extLst>
          </p:cNvPr>
          <p:cNvSpPr txBox="1"/>
          <p:nvPr/>
        </p:nvSpPr>
        <p:spPr>
          <a:xfrm>
            <a:off x="212980" y="750409"/>
            <a:ext cx="419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6234 x 12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B63BF-1747-4056-A711-B197CD50BBA2}"/>
              </a:ext>
            </a:extLst>
          </p:cNvPr>
          <p:cNvSpPr txBox="1"/>
          <p:nvPr/>
        </p:nvSpPr>
        <p:spPr>
          <a:xfrm>
            <a:off x="163370" y="226842"/>
            <a:ext cx="390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this calculation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BA4B4-9A27-4866-89CF-462056FBE8F9}"/>
              </a:ext>
            </a:extLst>
          </p:cNvPr>
          <p:cNvSpPr txBox="1"/>
          <p:nvPr/>
        </p:nvSpPr>
        <p:spPr>
          <a:xfrm>
            <a:off x="6977575" y="3048772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(6234 x 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74498-C172-4FF5-A366-19421A7590DA}"/>
              </a:ext>
            </a:extLst>
          </p:cNvPr>
          <p:cNvSpPr txBox="1"/>
          <p:nvPr/>
        </p:nvSpPr>
        <p:spPr>
          <a:xfrm>
            <a:off x="6952130" y="3717767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(6234 x 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43747-0714-4767-87FB-4FEA4CC9D9DC}"/>
              </a:ext>
            </a:extLst>
          </p:cNvPr>
          <p:cNvSpPr txBox="1"/>
          <p:nvPr/>
        </p:nvSpPr>
        <p:spPr>
          <a:xfrm>
            <a:off x="8074855" y="4695937"/>
            <a:ext cx="36857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method explained on the previous slide to complete this question.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write them on paper or complete on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C9F15-4DA8-464D-8A5E-BB7F5C0D4E50}"/>
              </a:ext>
            </a:extLst>
          </p:cNvPr>
          <p:cNvSpPr txBox="1"/>
          <p:nvPr/>
        </p:nvSpPr>
        <p:spPr>
          <a:xfrm>
            <a:off x="1757059" y="5825469"/>
            <a:ext cx="3222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start with the column on the right.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10CD8C-9D45-4CA2-9DE4-6BBD97614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2" t="-100990" r="-501042" b="-307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DE6B5-2F1F-40A2-9E4F-F586564D596A}"/>
              </a:ext>
            </a:extLst>
          </p:cNvPr>
          <p:cNvCxnSpPr>
            <a:cxnSpLocks/>
          </p:cNvCxnSpPr>
          <p:nvPr/>
        </p:nvCxnSpPr>
        <p:spPr>
          <a:xfrm>
            <a:off x="3919738" y="4179432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AD1616-4512-4C0E-938C-919FEB11D70D}"/>
              </a:ext>
            </a:extLst>
          </p:cNvPr>
          <p:cNvCxnSpPr>
            <a:cxnSpLocks/>
          </p:cNvCxnSpPr>
          <p:nvPr/>
        </p:nvCxnSpPr>
        <p:spPr>
          <a:xfrm>
            <a:off x="3919738" y="2958568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83812-ABA3-4D6D-9D83-2DC1F97FB0AC}"/>
              </a:ext>
            </a:extLst>
          </p:cNvPr>
          <p:cNvCxnSpPr>
            <a:cxnSpLocks/>
          </p:cNvCxnSpPr>
          <p:nvPr/>
        </p:nvCxnSpPr>
        <p:spPr>
          <a:xfrm>
            <a:off x="3919738" y="3594381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84A5-08AA-4758-9690-F769CB352147}"/>
              </a:ext>
            </a:extLst>
          </p:cNvPr>
          <p:cNvSpPr txBox="1"/>
          <p:nvPr/>
        </p:nvSpPr>
        <p:spPr>
          <a:xfrm>
            <a:off x="212980" y="750409"/>
            <a:ext cx="419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6234 x 12 = 74,808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B63BF-1747-4056-A711-B197CD50BBA2}"/>
              </a:ext>
            </a:extLst>
          </p:cNvPr>
          <p:cNvSpPr txBox="1"/>
          <p:nvPr/>
        </p:nvSpPr>
        <p:spPr>
          <a:xfrm>
            <a:off x="163370" y="226842"/>
            <a:ext cx="539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get the calculation correct?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BA4B4-9A27-4866-89CF-462056FBE8F9}"/>
              </a:ext>
            </a:extLst>
          </p:cNvPr>
          <p:cNvSpPr txBox="1"/>
          <p:nvPr/>
        </p:nvSpPr>
        <p:spPr>
          <a:xfrm>
            <a:off x="6977575" y="3048772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(6234 x 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74498-C172-4FF5-A366-19421A7590DA}"/>
              </a:ext>
            </a:extLst>
          </p:cNvPr>
          <p:cNvSpPr txBox="1"/>
          <p:nvPr/>
        </p:nvSpPr>
        <p:spPr>
          <a:xfrm>
            <a:off x="6952130" y="3717767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(6234 x 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43747-0714-4767-87FB-4FEA4CC9D9DC}"/>
              </a:ext>
            </a:extLst>
          </p:cNvPr>
          <p:cNvSpPr txBox="1"/>
          <p:nvPr/>
        </p:nvSpPr>
        <p:spPr>
          <a:xfrm>
            <a:off x="8074855" y="4695937"/>
            <a:ext cx="3685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didn’t get it correct, can you find where you went wrong?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Re-try the calculation.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267348-FF59-4048-A029-A3D4735C6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2" t="-100990" r="-501042" b="-3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DE6B5-2F1F-40A2-9E4F-F586564D596A}"/>
              </a:ext>
            </a:extLst>
          </p:cNvPr>
          <p:cNvCxnSpPr>
            <a:cxnSpLocks/>
          </p:cNvCxnSpPr>
          <p:nvPr/>
        </p:nvCxnSpPr>
        <p:spPr>
          <a:xfrm>
            <a:off x="3919738" y="4179432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AD1616-4512-4C0E-938C-919FEB11D70D}"/>
              </a:ext>
            </a:extLst>
          </p:cNvPr>
          <p:cNvCxnSpPr>
            <a:cxnSpLocks/>
          </p:cNvCxnSpPr>
          <p:nvPr/>
        </p:nvCxnSpPr>
        <p:spPr>
          <a:xfrm>
            <a:off x="3919738" y="2958568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83812-ABA3-4D6D-9D83-2DC1F97FB0AC}"/>
              </a:ext>
            </a:extLst>
          </p:cNvPr>
          <p:cNvCxnSpPr>
            <a:cxnSpLocks/>
          </p:cNvCxnSpPr>
          <p:nvPr/>
        </p:nvCxnSpPr>
        <p:spPr>
          <a:xfrm>
            <a:off x="3919738" y="3594381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84A5-08AA-4758-9690-F769CB352147}"/>
              </a:ext>
            </a:extLst>
          </p:cNvPr>
          <p:cNvSpPr txBox="1"/>
          <p:nvPr/>
        </p:nvSpPr>
        <p:spPr>
          <a:xfrm>
            <a:off x="212980" y="750409"/>
            <a:ext cx="419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2472 x 24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B63BF-1747-4056-A711-B197CD50BBA2}"/>
              </a:ext>
            </a:extLst>
          </p:cNvPr>
          <p:cNvSpPr txBox="1"/>
          <p:nvPr/>
        </p:nvSpPr>
        <p:spPr>
          <a:xfrm>
            <a:off x="163370" y="226842"/>
            <a:ext cx="390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this calculation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BA4B4-9A27-4866-89CF-462056FBE8F9}"/>
              </a:ext>
            </a:extLst>
          </p:cNvPr>
          <p:cNvSpPr txBox="1"/>
          <p:nvPr/>
        </p:nvSpPr>
        <p:spPr>
          <a:xfrm>
            <a:off x="6977575" y="3048772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(2472 x 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74498-C172-4FF5-A366-19421A7590DA}"/>
              </a:ext>
            </a:extLst>
          </p:cNvPr>
          <p:cNvSpPr txBox="1"/>
          <p:nvPr/>
        </p:nvSpPr>
        <p:spPr>
          <a:xfrm>
            <a:off x="6952130" y="3717767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(2472 x 20)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43747-0714-4767-87FB-4FEA4CC9D9DC}"/>
              </a:ext>
            </a:extLst>
          </p:cNvPr>
          <p:cNvSpPr txBox="1"/>
          <p:nvPr/>
        </p:nvSpPr>
        <p:spPr>
          <a:xfrm>
            <a:off x="8074855" y="4695937"/>
            <a:ext cx="36857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method explained o the previous slide to complete this question.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write them on paper or complete on this.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CC320-DDDF-4261-A0C8-4433CD057C96}"/>
              </a:ext>
            </a:extLst>
          </p:cNvPr>
          <p:cNvSpPr txBox="1"/>
          <p:nvPr/>
        </p:nvSpPr>
        <p:spPr>
          <a:xfrm>
            <a:off x="1887673" y="5698487"/>
            <a:ext cx="3222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start with the column on the right.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A50F0-3685-4227-91E3-22CAFB1B1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5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AEBA842-106F-4BA4-B496-31212D3F88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8409" y="1748063"/>
              <a:ext cx="3496626" cy="30630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771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82771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2" t="-100990" r="-501042" b="-307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612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DE6B5-2F1F-40A2-9E4F-F586564D596A}"/>
              </a:ext>
            </a:extLst>
          </p:cNvPr>
          <p:cNvCxnSpPr>
            <a:cxnSpLocks/>
          </p:cNvCxnSpPr>
          <p:nvPr/>
        </p:nvCxnSpPr>
        <p:spPr>
          <a:xfrm>
            <a:off x="3919738" y="4179432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AD1616-4512-4C0E-938C-919FEB11D70D}"/>
              </a:ext>
            </a:extLst>
          </p:cNvPr>
          <p:cNvCxnSpPr>
            <a:cxnSpLocks/>
          </p:cNvCxnSpPr>
          <p:nvPr/>
        </p:nvCxnSpPr>
        <p:spPr>
          <a:xfrm>
            <a:off x="3919738" y="2958568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83812-ABA3-4D6D-9D83-2DC1F97FB0AC}"/>
              </a:ext>
            </a:extLst>
          </p:cNvPr>
          <p:cNvCxnSpPr>
            <a:cxnSpLocks/>
          </p:cNvCxnSpPr>
          <p:nvPr/>
        </p:nvCxnSpPr>
        <p:spPr>
          <a:xfrm>
            <a:off x="3919738" y="3594381"/>
            <a:ext cx="238127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84A5-08AA-4758-9690-F769CB352147}"/>
              </a:ext>
            </a:extLst>
          </p:cNvPr>
          <p:cNvSpPr txBox="1"/>
          <p:nvPr/>
        </p:nvSpPr>
        <p:spPr>
          <a:xfrm>
            <a:off x="212980" y="750409"/>
            <a:ext cx="419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2472 x 24 = 59,328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BA4B4-9A27-4866-89CF-462056FBE8F9}"/>
              </a:ext>
            </a:extLst>
          </p:cNvPr>
          <p:cNvSpPr txBox="1"/>
          <p:nvPr/>
        </p:nvSpPr>
        <p:spPr>
          <a:xfrm>
            <a:off x="6977575" y="3048772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(2472 x 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74498-C172-4FF5-A366-19421A7590DA}"/>
              </a:ext>
            </a:extLst>
          </p:cNvPr>
          <p:cNvSpPr txBox="1"/>
          <p:nvPr/>
        </p:nvSpPr>
        <p:spPr>
          <a:xfrm>
            <a:off x="6952130" y="3717767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(2472 x 20)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4ECA1-48FB-4EF8-97D6-681FB79701D9}"/>
              </a:ext>
            </a:extLst>
          </p:cNvPr>
          <p:cNvSpPr txBox="1"/>
          <p:nvPr/>
        </p:nvSpPr>
        <p:spPr>
          <a:xfrm>
            <a:off x="163370" y="226842"/>
            <a:ext cx="539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get the calculation correct?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A59534-54B2-4DB3-B017-CE18793A12B3}"/>
              </a:ext>
            </a:extLst>
          </p:cNvPr>
          <p:cNvSpPr txBox="1"/>
          <p:nvPr/>
        </p:nvSpPr>
        <p:spPr>
          <a:xfrm>
            <a:off x="8237006" y="5414356"/>
            <a:ext cx="3685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didn’t get it correct, can you find where you went wrong?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Re-try the calculation.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83D628-F1B4-417E-8F91-F8135D1D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1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1ACE6B-5709-4518-95B4-B0EC97AA8484}"/>
              </a:ext>
            </a:extLst>
          </p:cNvPr>
          <p:cNvSpPr txBox="1"/>
          <p:nvPr/>
        </p:nvSpPr>
        <p:spPr>
          <a:xfrm>
            <a:off x="368866" y="357870"/>
            <a:ext cx="5384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Task: Complete the following calculations.  You can use the times table sheet to help you if needed.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55BC2-ACE5-49D4-9854-339E79B8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1" y="1126401"/>
            <a:ext cx="7319934" cy="54899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E347F7-E66D-40E7-8348-77B50ADA60BF}"/>
              </a:ext>
            </a:extLst>
          </p:cNvPr>
          <p:cNvGrpSpPr/>
          <p:nvPr/>
        </p:nvGrpSpPr>
        <p:grpSpPr>
          <a:xfrm>
            <a:off x="518407" y="1271455"/>
            <a:ext cx="3199457" cy="3598802"/>
            <a:chOff x="283029" y="261257"/>
            <a:chExt cx="2775857" cy="25472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5D53A-4AAC-4C1A-90D3-7B373A10648A}"/>
                </a:ext>
              </a:extLst>
            </p:cNvPr>
            <p:cNvSpPr/>
            <p:nvPr/>
          </p:nvSpPr>
          <p:spPr>
            <a:xfrm>
              <a:off x="283029" y="261257"/>
              <a:ext cx="2775857" cy="25472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698DE07-EB5F-429C-AE61-8C7E8730D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409" y="323174"/>
              <a:ext cx="277900" cy="27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6D4CB6-52CB-4B88-996F-1F2E09848171}"/>
                </a:ext>
              </a:extLst>
            </p:cNvPr>
            <p:cNvSpPr txBox="1"/>
            <p:nvPr/>
          </p:nvSpPr>
          <p:spPr>
            <a:xfrm>
              <a:off x="706970" y="402873"/>
              <a:ext cx="1923713" cy="2200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3476 x 23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6735 x 12 = 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8724 x 32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4245 x 25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6242 x 18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5634 x 22 =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3422 x 32 =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87FFD-2C5F-427F-B7CD-F9936A526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910985"/>
            <a:ext cx="994092" cy="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38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FD59B-5DC2-4906-9E83-CF5A013C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55BC2-ACE5-49D4-9854-339E79B8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01" y="1271457"/>
            <a:ext cx="5688919" cy="4266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E347F7-E66D-40E7-8348-77B50ADA60BF}"/>
              </a:ext>
            </a:extLst>
          </p:cNvPr>
          <p:cNvGrpSpPr/>
          <p:nvPr/>
        </p:nvGrpSpPr>
        <p:grpSpPr>
          <a:xfrm>
            <a:off x="518407" y="1271455"/>
            <a:ext cx="3800374" cy="3598802"/>
            <a:chOff x="283029" y="261257"/>
            <a:chExt cx="3297214" cy="25472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5D53A-4AAC-4C1A-90D3-7B373A10648A}"/>
                </a:ext>
              </a:extLst>
            </p:cNvPr>
            <p:cNvSpPr/>
            <p:nvPr/>
          </p:nvSpPr>
          <p:spPr>
            <a:xfrm>
              <a:off x="283029" y="261257"/>
              <a:ext cx="2775857" cy="25472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698DE07-EB5F-429C-AE61-8C7E8730D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409" y="323174"/>
              <a:ext cx="277900" cy="27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6D4CB6-52CB-4B88-996F-1F2E09848171}"/>
                </a:ext>
              </a:extLst>
            </p:cNvPr>
            <p:cNvSpPr txBox="1"/>
            <p:nvPr/>
          </p:nvSpPr>
          <p:spPr>
            <a:xfrm>
              <a:off x="438456" y="323174"/>
              <a:ext cx="3141787" cy="159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3476 x 23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79,948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6735 x 12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80,820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2724 x 32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87,168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1245 x 25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31,125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2242 x 18 =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40,356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1634 x 22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35,948</a:t>
              </a:r>
            </a:p>
            <a:p>
              <a:pPr marL="157314" marR="0" lvl="0" indent="-15731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3422 x 22 =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75,284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4F2F86-A34A-4FC4-8739-4A2A953DBAE3}"/>
              </a:ext>
            </a:extLst>
          </p:cNvPr>
          <p:cNvSpPr txBox="1"/>
          <p:nvPr/>
        </p:nvSpPr>
        <p:spPr>
          <a:xfrm>
            <a:off x="412519" y="380853"/>
            <a:ext cx="152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88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C3818-0E34-46A2-A2AC-17CD167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011AB-78A4-45B9-B45F-4AB7648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</a:p>
          <a:p>
            <a:endParaRPr lang="en-GB" dirty="0"/>
          </a:p>
          <a:p>
            <a:r>
              <a:rPr lang="en-GB" dirty="0"/>
              <a:t>Alternatively, you can use the help sheet to support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FB73-6855-46EE-86D8-3BF8618D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35F1B-4BA3-48FF-9253-456E1328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40" y="566118"/>
            <a:ext cx="4130238" cy="15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85C690-86C0-8243-AA31-285C1F0B53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248868"/>
                  </p:ext>
                </p:extLst>
              </p:nvPr>
            </p:nvGraphicFramePr>
            <p:xfrm>
              <a:off x="888082" y="1846219"/>
              <a:ext cx="4549640" cy="30360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70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613594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85C690-86C0-8243-AA31-285C1F0B53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248868"/>
                  </p:ext>
                </p:extLst>
              </p:nvPr>
            </p:nvGraphicFramePr>
            <p:xfrm>
              <a:off x="888082" y="1846219"/>
              <a:ext cx="4549640" cy="30360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70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936" t="-14783" r="-300000" b="-3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0712D75-4DAC-1C4B-9F98-482522C9D3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671159"/>
                  </p:ext>
                </p:extLst>
              </p:nvPr>
            </p:nvGraphicFramePr>
            <p:xfrm>
              <a:off x="6331750" y="1859271"/>
              <a:ext cx="4549640" cy="3192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70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613594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0712D75-4DAC-1C4B-9F98-482522C9D3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671159"/>
                  </p:ext>
                </p:extLst>
              </p:nvPr>
            </p:nvGraphicFramePr>
            <p:xfrm>
              <a:off x="6331750" y="1859271"/>
              <a:ext cx="4549640" cy="3192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70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56870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36" t="-14783" r="-300000" b="-35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54464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4AB53D-2041-4F98-BD08-2373A77268D2}"/>
              </a:ext>
            </a:extLst>
          </p:cNvPr>
          <p:cNvSpPr txBox="1"/>
          <p:nvPr/>
        </p:nvSpPr>
        <p:spPr>
          <a:xfrm>
            <a:off x="429065" y="239488"/>
            <a:ext cx="37560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Copy </a:t>
            </a:r>
            <a:r>
              <a:rPr lang="en-GB" dirty="0"/>
              <a:t>these calculations down, or write in the boxes, and try to calculate the answer using the method described on the last slide.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AC8B3-3120-4792-A3E4-A3F295AEE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714403-AE41-4D42-918C-D1B8D7998B0D}"/>
              </a:ext>
            </a:extLst>
          </p:cNvPr>
          <p:cNvCxnSpPr>
            <a:cxnSpLocks/>
          </p:cNvCxnSpPr>
          <p:nvPr/>
        </p:nvCxnSpPr>
        <p:spPr>
          <a:xfrm flipV="1">
            <a:off x="2135863" y="3713872"/>
            <a:ext cx="171240" cy="155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44E24AC-1C1A-4CBC-B570-255A4E9B6836}"/>
              </a:ext>
            </a:extLst>
          </p:cNvPr>
          <p:cNvSpPr txBox="1"/>
          <p:nvPr/>
        </p:nvSpPr>
        <p:spPr>
          <a:xfrm>
            <a:off x="1340565" y="5292704"/>
            <a:ext cx="213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0 groups of 5 in 3, so carry the three over to the tens.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B9711-2082-4CA8-9CDC-002DE37DDFA4}"/>
              </a:ext>
            </a:extLst>
          </p:cNvPr>
          <p:cNvSpPr txBox="1"/>
          <p:nvPr/>
        </p:nvSpPr>
        <p:spPr>
          <a:xfrm>
            <a:off x="3782532" y="5071950"/>
            <a:ext cx="218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do 37</a:t>
            </a:r>
            <a:r>
              <a:rPr lang="en-GB" sz="1800" dirty="0"/>
              <a:t> ÷5. 37 ÷ 5 = 7 r2. Write down the number 7 and carry the 2 into the ones.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CCF62C-F890-409D-91E0-CA38976E0EE8}"/>
              </a:ext>
            </a:extLst>
          </p:cNvPr>
          <p:cNvSpPr txBox="1"/>
          <p:nvPr/>
        </p:nvSpPr>
        <p:spPr>
          <a:xfrm>
            <a:off x="6331750" y="5373858"/>
            <a:ext cx="2854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do 20</a:t>
            </a:r>
            <a:r>
              <a:rPr lang="en-GB" sz="1800" dirty="0"/>
              <a:t>÷5. 20 ÷ 5= 4. Write down the number 4. The answer is 74.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278858-7C9B-4FA8-ABDA-80FB77F751FB}"/>
              </a:ext>
            </a:extLst>
          </p:cNvPr>
          <p:cNvCxnSpPr/>
          <p:nvPr/>
        </p:nvCxnSpPr>
        <p:spPr>
          <a:xfrm flipH="1" flipV="1">
            <a:off x="2940148" y="3713872"/>
            <a:ext cx="1617784" cy="135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312B00-56C4-4002-9018-D87A1B480D15}"/>
              </a:ext>
            </a:extLst>
          </p:cNvPr>
          <p:cNvCxnSpPr/>
          <p:nvPr/>
        </p:nvCxnSpPr>
        <p:spPr>
          <a:xfrm flipH="1" flipV="1">
            <a:off x="3618501" y="3429000"/>
            <a:ext cx="3238241" cy="194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End of Lesson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BCD8E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 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02.07.2021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</a:t>
            </a:r>
            <a:r>
              <a:rPr lang="en-GB" sz="4000" u="sng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 be able to multiply a 4 digit number by a 2 digit number.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5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4271E9F-D1CE-4CF9-8F59-8D6821715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11441" r="50000" b="52109"/>
          <a:stretch/>
        </p:blipFill>
        <p:spPr bwMode="auto">
          <a:xfrm>
            <a:off x="1943321" y="1750303"/>
            <a:ext cx="3298023" cy="33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F4314F1B-6B49-4645-942C-6585C7AF9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47" r="4612" b="12589"/>
          <a:stretch/>
        </p:blipFill>
        <p:spPr bwMode="auto">
          <a:xfrm>
            <a:off x="6733747" y="1602040"/>
            <a:ext cx="3455281" cy="36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6DCE3-F309-4BDF-ABE9-F686752D71C3}"/>
              </a:ext>
            </a:extLst>
          </p:cNvPr>
          <p:cNvSpPr txBox="1"/>
          <p:nvPr/>
        </p:nvSpPr>
        <p:spPr>
          <a:xfrm>
            <a:off x="9186057" y="5096824"/>
            <a:ext cx="25603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 each number by the number in the centre of the circle. You can write your answers down on a piece of paper.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1D9A70-13C6-4E35-8E70-F71839A95ED7}"/>
              </a:ext>
            </a:extLst>
          </p:cNvPr>
          <p:cNvSpPr/>
          <p:nvPr/>
        </p:nvSpPr>
        <p:spPr>
          <a:xfrm>
            <a:off x="4504139" y="4757811"/>
            <a:ext cx="1069144" cy="69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7D638D-2B75-40E7-AB67-D216A786D50F}"/>
              </a:ext>
            </a:extLst>
          </p:cNvPr>
          <p:cNvSpPr/>
          <p:nvPr/>
        </p:nvSpPr>
        <p:spPr>
          <a:xfrm>
            <a:off x="6733749" y="1229798"/>
            <a:ext cx="851480" cy="520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01E30-ECAC-43F9-A834-4DB6923BBAC2}"/>
              </a:ext>
            </a:extLst>
          </p:cNvPr>
          <p:cNvSpPr txBox="1"/>
          <p:nvPr/>
        </p:nvSpPr>
        <p:spPr>
          <a:xfrm>
            <a:off x="464234" y="265925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2262" y="236833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796960" y="314731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13932" y="397635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830261" y="4507223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79477" y="449808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202082" y="397635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897329" y="3147314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125055" y="2271129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892587" y="1786148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540623" y="1758790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302624" y="242499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507322" y="320397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9224294" y="403301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540623" y="4563885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589839" y="4554748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912444" y="403301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607691" y="3203976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835417" y="2327791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602949" y="1842810"/>
            <a:ext cx="60089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3387FFD-2C5F-427F-B7CD-F9936A526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910985"/>
            <a:ext cx="994092" cy="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FD59B-5DC2-4906-9E83-CF5A013C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F59DC-FA59-49E0-AE97-8FE3CA3A8F65}"/>
              </a:ext>
            </a:extLst>
          </p:cNvPr>
          <p:cNvSpPr txBox="1"/>
          <p:nvPr/>
        </p:nvSpPr>
        <p:spPr>
          <a:xfrm>
            <a:off x="269258" y="209594"/>
            <a:ext cx="74465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 are going to use the formal method of multiplication that we practiced yesterday to solve some problems.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the first one together.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B4684-6D6E-4CD0-8076-1BFAF09DECE2}"/>
              </a:ext>
            </a:extLst>
          </p:cNvPr>
          <p:cNvSpPr txBox="1"/>
          <p:nvPr/>
        </p:nvSpPr>
        <p:spPr>
          <a:xfrm>
            <a:off x="559190" y="1498601"/>
            <a:ext cx="112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school buys 172 boxes of pencils. Each box has 12 pencils. How many pencils has the school bought?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8F1C1-63A6-47F8-ADA1-7AF92D77D79C}"/>
              </a:ext>
            </a:extLst>
          </p:cNvPr>
          <p:cNvSpPr txBox="1"/>
          <p:nvPr/>
        </p:nvSpPr>
        <p:spPr>
          <a:xfrm>
            <a:off x="530875" y="2452547"/>
            <a:ext cx="4552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we need to decide which numbers we need to multiply to find the answer.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the answer to this question we need to multiply 172 by 12.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set this out as a formal multiplication.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3D9E9B7B-B8BE-41D6-8BBE-1DCD83845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3382" y="2353941"/>
              <a:ext cx="3175848" cy="2736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308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3D9E9B7B-B8BE-41D6-8BBE-1DCD83845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3382" y="2353941"/>
              <a:ext cx="3175848" cy="2736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308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308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101111" r="-502299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47288">
                    <a:tc>
                      <a:txBody>
                        <a:bodyPr/>
                        <a:lstStyle/>
                        <a:p>
                          <a:pPr algn="ctr"/>
                          <a:endParaRPr lang="en-GB" sz="20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34864F-5466-4F1A-81B2-B0AC60A5F0D7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216281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9E7D60-5F3E-4E48-A5CF-581CEAD5BA20}"/>
              </a:ext>
            </a:extLst>
          </p:cNvPr>
          <p:cNvCxnSpPr>
            <a:cxnSpLocks/>
          </p:cNvCxnSpPr>
          <p:nvPr/>
        </p:nvCxnSpPr>
        <p:spPr>
          <a:xfrm>
            <a:off x="6114712" y="4000545"/>
            <a:ext cx="216281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9E549E-791E-455C-8180-875F0507C438}"/>
              </a:ext>
            </a:extLst>
          </p:cNvPr>
          <p:cNvCxnSpPr>
            <a:cxnSpLocks/>
          </p:cNvCxnSpPr>
          <p:nvPr/>
        </p:nvCxnSpPr>
        <p:spPr>
          <a:xfrm>
            <a:off x="6096000" y="4537884"/>
            <a:ext cx="216281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2D4419-18C0-4F58-B546-80C80F09F0C0}"/>
              </a:ext>
            </a:extLst>
          </p:cNvPr>
          <p:cNvSpPr txBox="1"/>
          <p:nvPr/>
        </p:nvSpPr>
        <p:spPr>
          <a:xfrm>
            <a:off x="8739230" y="3530511"/>
            <a:ext cx="2644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(172 x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(172 x 10)</a:t>
            </a:r>
          </a:p>
        </p:txBody>
      </p:sp>
    </p:spTree>
    <p:extLst>
      <p:ext uri="{BB962C8B-B14F-4D97-AF65-F5344CB8AC3E}">
        <p14:creationId xmlns:p14="http://schemas.microsoft.com/office/powerpoint/2010/main" val="2823037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D528C-204B-4CDA-AFC4-7175A224BB5A}"/>
              </a:ext>
            </a:extLst>
          </p:cNvPr>
          <p:cNvSpPr txBox="1"/>
          <p:nvPr/>
        </p:nvSpPr>
        <p:spPr>
          <a:xfrm>
            <a:off x="1010529" y="280926"/>
            <a:ext cx="10170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cinema has 21 screens. Each screen has 297 seats. How many seats are there in the cinema?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93359-6AEB-4189-A6BE-A367D06AF10B}"/>
              </a:ext>
            </a:extLst>
          </p:cNvPr>
          <p:cNvSpPr txBox="1"/>
          <p:nvPr/>
        </p:nvSpPr>
        <p:spPr>
          <a:xfrm>
            <a:off x="269258" y="889008"/>
            <a:ext cx="31792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to work out the answer to this word problem. Then we will check to see if you were correct.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309E3A-BE0E-4AA9-8E67-3085404437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309E3A-BE0E-4AA9-8E67-3085404437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01053" r="-502299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03EA60-F295-40D6-B171-6F2035A0AF20}"/>
              </a:ext>
            </a:extLst>
          </p:cNvPr>
          <p:cNvCxnSpPr>
            <a:cxnSpLocks/>
          </p:cNvCxnSpPr>
          <p:nvPr/>
        </p:nvCxnSpPr>
        <p:spPr>
          <a:xfrm>
            <a:off x="4789153" y="2899271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21A301-808D-48BA-9176-E555C4D95AB1}"/>
              </a:ext>
            </a:extLst>
          </p:cNvPr>
          <p:cNvCxnSpPr>
            <a:cxnSpLocks/>
          </p:cNvCxnSpPr>
          <p:nvPr/>
        </p:nvCxnSpPr>
        <p:spPr>
          <a:xfrm>
            <a:off x="4789153" y="3489624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BC2EDB-8533-408D-A4D1-56B8A447A3E0}"/>
              </a:ext>
            </a:extLst>
          </p:cNvPr>
          <p:cNvCxnSpPr>
            <a:cxnSpLocks/>
          </p:cNvCxnSpPr>
          <p:nvPr/>
        </p:nvCxnSpPr>
        <p:spPr>
          <a:xfrm>
            <a:off x="4789153" y="4044548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FEA33C-B459-4C9A-8371-D3BCAED912F9}"/>
              </a:ext>
            </a:extLst>
          </p:cNvPr>
          <p:cNvSpPr txBox="1"/>
          <p:nvPr/>
        </p:nvSpPr>
        <p:spPr>
          <a:xfrm>
            <a:off x="8669580" y="4640576"/>
            <a:ext cx="289094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always start with the column on the right.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write your answers on paper or work them out on here.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F7F7C-FF08-4EDC-AD60-F19A856EE2E5}"/>
              </a:ext>
            </a:extLst>
          </p:cNvPr>
          <p:cNvSpPr txBox="1"/>
          <p:nvPr/>
        </p:nvSpPr>
        <p:spPr>
          <a:xfrm>
            <a:off x="7505649" y="3028885"/>
            <a:ext cx="178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(297 x 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(297 x 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C35CF4-25E8-4283-8FD7-1570ECA06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63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D528C-204B-4CDA-AFC4-7175A224BB5A}"/>
              </a:ext>
            </a:extLst>
          </p:cNvPr>
          <p:cNvSpPr txBox="1"/>
          <p:nvPr/>
        </p:nvSpPr>
        <p:spPr>
          <a:xfrm>
            <a:off x="1010529" y="280926"/>
            <a:ext cx="10170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cinema has 21 screens. Each screen has 297 seats. How many seats are there in the cinema?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309E3A-BE0E-4AA9-8E67-3085404437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309E3A-BE0E-4AA9-8E67-3085404437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01053" r="-502299" b="-3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03EA60-F295-40D6-B171-6F2035A0AF20}"/>
              </a:ext>
            </a:extLst>
          </p:cNvPr>
          <p:cNvCxnSpPr>
            <a:cxnSpLocks/>
          </p:cNvCxnSpPr>
          <p:nvPr/>
        </p:nvCxnSpPr>
        <p:spPr>
          <a:xfrm>
            <a:off x="4789153" y="2899271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21A301-808D-48BA-9176-E555C4D95AB1}"/>
              </a:ext>
            </a:extLst>
          </p:cNvPr>
          <p:cNvCxnSpPr>
            <a:cxnSpLocks/>
          </p:cNvCxnSpPr>
          <p:nvPr/>
        </p:nvCxnSpPr>
        <p:spPr>
          <a:xfrm>
            <a:off x="4789153" y="3489624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BC2EDB-8533-408D-A4D1-56B8A447A3E0}"/>
              </a:ext>
            </a:extLst>
          </p:cNvPr>
          <p:cNvCxnSpPr>
            <a:cxnSpLocks/>
          </p:cNvCxnSpPr>
          <p:nvPr/>
        </p:nvCxnSpPr>
        <p:spPr>
          <a:xfrm>
            <a:off x="4789153" y="4044548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DF7F7C-FF08-4EDC-AD60-F19A856EE2E5}"/>
              </a:ext>
            </a:extLst>
          </p:cNvPr>
          <p:cNvSpPr txBox="1"/>
          <p:nvPr/>
        </p:nvSpPr>
        <p:spPr>
          <a:xfrm>
            <a:off x="7505649" y="3028885"/>
            <a:ext cx="178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(297 x 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(297 x 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DD21B-12DE-4252-B4AB-46AB18C69FDF}"/>
              </a:ext>
            </a:extLst>
          </p:cNvPr>
          <p:cNvSpPr txBox="1"/>
          <p:nvPr/>
        </p:nvSpPr>
        <p:spPr>
          <a:xfrm>
            <a:off x="8237006" y="5376734"/>
            <a:ext cx="3685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didn’t get it correct, can you find where you went wrong?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Re-try the calculation.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077FEA-3233-470A-A1F2-F1C3F073F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9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C6A07-1F81-4631-9AF6-DC67DDE9A378}"/>
              </a:ext>
            </a:extLst>
          </p:cNvPr>
          <p:cNvSpPr txBox="1"/>
          <p:nvPr/>
        </p:nvSpPr>
        <p:spPr>
          <a:xfrm>
            <a:off x="212979" y="243315"/>
            <a:ext cx="1071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bag of nails contains 613 nails. A hardware store has 23 bags. How many nails are in the 23 bags?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BCAEA-E6DD-4118-850C-0BB35310F3A5}"/>
              </a:ext>
            </a:extLst>
          </p:cNvPr>
          <p:cNvSpPr txBox="1"/>
          <p:nvPr/>
        </p:nvSpPr>
        <p:spPr>
          <a:xfrm>
            <a:off x="269258" y="889008"/>
            <a:ext cx="31792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to work out the answer to this word problem. Then we will check to see if you were correct.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ECFF5-5845-4ED4-896D-2A0062CC332E}"/>
              </a:ext>
            </a:extLst>
          </p:cNvPr>
          <p:cNvSpPr txBox="1"/>
          <p:nvPr/>
        </p:nvSpPr>
        <p:spPr>
          <a:xfrm>
            <a:off x="8669580" y="4640576"/>
            <a:ext cx="289094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always start with the column on the right.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write your answers on paper or work them out on here.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AB3A87-2A2E-4A8E-B6C9-4B91B0322A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AB3A87-2A2E-4A8E-B6C9-4B91B0322A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01053" r="-502299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290F80-06BF-4A6C-9C5F-F2B0FE557CE2}"/>
              </a:ext>
            </a:extLst>
          </p:cNvPr>
          <p:cNvCxnSpPr>
            <a:cxnSpLocks/>
          </p:cNvCxnSpPr>
          <p:nvPr/>
        </p:nvCxnSpPr>
        <p:spPr>
          <a:xfrm>
            <a:off x="4789153" y="2899271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83AAB1-94F3-422C-AD17-FEFB9B7ADDD2}"/>
              </a:ext>
            </a:extLst>
          </p:cNvPr>
          <p:cNvCxnSpPr>
            <a:cxnSpLocks/>
          </p:cNvCxnSpPr>
          <p:nvPr/>
        </p:nvCxnSpPr>
        <p:spPr>
          <a:xfrm>
            <a:off x="4789153" y="3489624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0E31D-53D9-4502-885C-583DEAB0DB84}"/>
              </a:ext>
            </a:extLst>
          </p:cNvPr>
          <p:cNvCxnSpPr>
            <a:cxnSpLocks/>
          </p:cNvCxnSpPr>
          <p:nvPr/>
        </p:nvCxnSpPr>
        <p:spPr>
          <a:xfrm>
            <a:off x="4789153" y="4044548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CF400B-5E47-4B7B-8332-A2E753F2A1DA}"/>
              </a:ext>
            </a:extLst>
          </p:cNvPr>
          <p:cNvSpPr txBox="1"/>
          <p:nvPr/>
        </p:nvSpPr>
        <p:spPr>
          <a:xfrm>
            <a:off x="7505649" y="3028885"/>
            <a:ext cx="178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(613 x 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(613 x 23)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9D2426-2CBC-46D8-82B4-CFF3025D0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7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C6A07-1F81-4631-9AF6-DC67DDE9A378}"/>
              </a:ext>
            </a:extLst>
          </p:cNvPr>
          <p:cNvSpPr txBox="1"/>
          <p:nvPr/>
        </p:nvSpPr>
        <p:spPr>
          <a:xfrm>
            <a:off x="212979" y="243315"/>
            <a:ext cx="1071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bag of nails contains 613 nails. A hardware store has 23 bags. How many nails are in the 23 bags?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AB3A87-2A2E-4A8E-B6C9-4B91B0322A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AB3A87-2A2E-4A8E-B6C9-4B91B0322A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7823" y="1748063"/>
              <a:ext cx="3179298" cy="28802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883">
                      <a:extLst>
                        <a:ext uri="{9D8B030D-6E8A-4147-A177-3AD203B41FA5}">
                          <a16:colId xmlns:a16="http://schemas.microsoft.com/office/drawing/2014/main" val="15515037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582220817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2678437514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4168350038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3012476083"/>
                        </a:ext>
                      </a:extLst>
                    </a:gridCol>
                    <a:gridCol w="529883">
                      <a:extLst>
                        <a:ext uri="{9D8B030D-6E8A-4147-A177-3AD203B41FA5}">
                          <a16:colId xmlns:a16="http://schemas.microsoft.com/office/drawing/2014/main" val="742211527"/>
                        </a:ext>
                      </a:extLst>
                    </a:gridCol>
                  </a:tblGrid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4827141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01053" r="-502299" b="-3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2541907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50885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Gill Sans MT" panose="020B0502020104020203" pitchFamily="34" charset="0"/>
                            </a:rPr>
                            <a:t>1</a:t>
                          </a:r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0269733"/>
                      </a:ext>
                    </a:extLst>
                  </a:tr>
                  <a:tr h="5760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Gill Sans MT" panose="020B05020201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9950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290F80-06BF-4A6C-9C5F-F2B0FE557CE2}"/>
              </a:ext>
            </a:extLst>
          </p:cNvPr>
          <p:cNvCxnSpPr>
            <a:cxnSpLocks/>
          </p:cNvCxnSpPr>
          <p:nvPr/>
        </p:nvCxnSpPr>
        <p:spPr>
          <a:xfrm>
            <a:off x="4789153" y="2899271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83AAB1-94F3-422C-AD17-FEFB9B7ADDD2}"/>
              </a:ext>
            </a:extLst>
          </p:cNvPr>
          <p:cNvCxnSpPr>
            <a:cxnSpLocks/>
          </p:cNvCxnSpPr>
          <p:nvPr/>
        </p:nvCxnSpPr>
        <p:spPr>
          <a:xfrm>
            <a:off x="4789153" y="3489624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0E31D-53D9-4502-885C-583DEAB0DB84}"/>
              </a:ext>
            </a:extLst>
          </p:cNvPr>
          <p:cNvCxnSpPr>
            <a:cxnSpLocks/>
          </p:cNvCxnSpPr>
          <p:nvPr/>
        </p:nvCxnSpPr>
        <p:spPr>
          <a:xfrm>
            <a:off x="4789153" y="4044548"/>
            <a:ext cx="216516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CF400B-5E47-4B7B-8332-A2E753F2A1DA}"/>
              </a:ext>
            </a:extLst>
          </p:cNvPr>
          <p:cNvSpPr txBox="1"/>
          <p:nvPr/>
        </p:nvSpPr>
        <p:spPr>
          <a:xfrm>
            <a:off x="7505649" y="3028885"/>
            <a:ext cx="178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(613 x 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(613 x 23)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311F2-1CB1-4199-B36E-D21A50070684}"/>
              </a:ext>
            </a:extLst>
          </p:cNvPr>
          <p:cNvSpPr txBox="1"/>
          <p:nvPr/>
        </p:nvSpPr>
        <p:spPr>
          <a:xfrm>
            <a:off x="8237006" y="5376734"/>
            <a:ext cx="3685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didn’t get it correct, can you find where you went wrong?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Re-try the calculation.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FC7565-AE23-44D2-A128-6034945D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4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69C9-E2C2-4AEB-8E7E-E0E6FAC7F2CE}"/>
              </a:ext>
            </a:extLst>
          </p:cNvPr>
          <p:cNvSpPr txBox="1"/>
          <p:nvPr/>
        </p:nvSpPr>
        <p:spPr>
          <a:xfrm>
            <a:off x="229797" y="272524"/>
            <a:ext cx="885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Task: Complete the following word problems using the method of formal multiplication we have been working on.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CCABE-9754-4423-A216-E3581104104F}"/>
              </a:ext>
            </a:extLst>
          </p:cNvPr>
          <p:cNvSpPr txBox="1"/>
          <p:nvPr/>
        </p:nvSpPr>
        <p:spPr>
          <a:xfrm>
            <a:off x="492367" y="1505243"/>
            <a:ext cx="11412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football club has an average attendance of 859 people to each match. What is the total attendance for the 29 matches played in a season?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school supplier buys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5,540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boxes of pencils. Each box has 56 pencils. How many pencils has the supplier bought?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machine makes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8,521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 in a week. In a 52-week working year, how many dice are made in a year?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takes 78 hours for a satellite to go around the Earth. How many hours will it take for the satellite to go around the Earth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9,859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crate of screws contains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5,193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nails. A DIY chain orders 52 crates for all its stores. How many nails are in the 52 crates?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rugby club has an average attendance of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6,962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to each match. What is the total attendance for the 39 matches played in a season?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95E3C-318E-4874-9E3F-FF09D9CCA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852159"/>
            <a:ext cx="1073311" cy="7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4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FD59B-5DC2-4906-9E83-CF5A013C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69C9-E2C2-4AEB-8E7E-E0E6FAC7F2CE}"/>
              </a:ext>
            </a:extLst>
          </p:cNvPr>
          <p:cNvSpPr txBox="1"/>
          <p:nvPr/>
        </p:nvSpPr>
        <p:spPr>
          <a:xfrm>
            <a:off x="492368" y="450165"/>
            <a:ext cx="70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CCABE-9754-4423-A216-E3581104104F}"/>
              </a:ext>
            </a:extLst>
          </p:cNvPr>
          <p:cNvSpPr txBox="1"/>
          <p:nvPr/>
        </p:nvSpPr>
        <p:spPr>
          <a:xfrm>
            <a:off x="492367" y="1140403"/>
            <a:ext cx="10860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football club has an average attendance of 859 people to each match. What is the total attendance for the 29 matches played in a season?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24,911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school supplier buys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5,540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boxes of pencils. Each box has 56 pencils. How many pencils has the supplier bought?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310, 240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machine makes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8,521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 in a week. In a 52-week working year, how many dice are made in a year?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443, 093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takes 78 hours for a satellite to go around the Earth. How many hours will it take for the satellite to go around the Earth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9,859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times?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769,002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crate of screws contains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5,193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nails. A DIY chain orders 52 crates for all its stores. How many nails are in the 52 crates?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270,036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rugby club has an average attendance of 6962 people to each match. What is the total attendance for the 39 matches played in a season?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271, 518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6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246129"/>
                  </p:ext>
                </p:extLst>
              </p:nvPr>
            </p:nvGraphicFramePr>
            <p:xfrm>
              <a:off x="771533" y="1298042"/>
              <a:ext cx="4939952" cy="38544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7494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81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246129"/>
                  </p:ext>
                </p:extLst>
              </p:nvPr>
            </p:nvGraphicFramePr>
            <p:xfrm>
              <a:off x="771533" y="1298042"/>
              <a:ext cx="4939952" cy="38544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7494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17494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81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2970" t="-16770" r="-303960" b="-295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7181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6DDC6C-31CC-4034-A2A9-BA13EC17D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7269446"/>
                  </p:ext>
                </p:extLst>
              </p:nvPr>
            </p:nvGraphicFramePr>
            <p:xfrm>
              <a:off x="6096000" y="1313358"/>
              <a:ext cx="5233384" cy="3839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4173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23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6DDC6C-31CC-4034-A2A9-BA13EC17D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7269446"/>
                  </p:ext>
                </p:extLst>
              </p:nvPr>
            </p:nvGraphicFramePr>
            <p:xfrm>
              <a:off x="6096000" y="1313358"/>
              <a:ext cx="5233384" cy="3839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4173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654173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3738" t="-18667" r="-302804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73119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72DB9FD-3265-498F-98F1-3294C73C8896}"/>
              </a:ext>
            </a:extLst>
          </p:cNvPr>
          <p:cNvSpPr txBox="1"/>
          <p:nvPr/>
        </p:nvSpPr>
        <p:spPr>
          <a:xfrm>
            <a:off x="1814732" y="5475764"/>
            <a:ext cx="31370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Use the method shown on the previous slides to try and answer these calculations.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DF22B-6E7E-4953-818A-783B4199B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C3818-0E34-46A2-A2AC-17CD167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011AB-78A4-45B9-B45F-4AB7648D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</a:p>
          <a:p>
            <a:endParaRPr lang="en-GB" dirty="0"/>
          </a:p>
          <a:p>
            <a:r>
              <a:rPr lang="en-GB" dirty="0"/>
              <a:t>Alternatively, you can use the help sheet to support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FB73-6855-46EE-86D8-3BF8618D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35F1B-4BA3-48FF-9253-456E1328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40" y="566118"/>
            <a:ext cx="4130238" cy="15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14416" y="115574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61" y="182130"/>
            <a:ext cx="942885" cy="9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End of Lesson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667A8-3C14-954C-84FF-89388B5022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7EC3-82EE-F145-B2AA-1E8D7A69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8724629"/>
                  </p:ext>
                </p:extLst>
              </p:nvPr>
            </p:nvGraphicFramePr>
            <p:xfrm>
              <a:off x="3007100" y="1348488"/>
              <a:ext cx="6177800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222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811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6B29BC-3A1B-8A4D-9DA0-268180812B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8724629"/>
                  </p:ext>
                </p:extLst>
              </p:nvPr>
            </p:nvGraphicFramePr>
            <p:xfrm>
              <a:off x="3007100" y="1348488"/>
              <a:ext cx="6177800" cy="41610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2225">
                      <a:extLst>
                        <a:ext uri="{9D8B030D-6E8A-4147-A177-3AD203B41FA5}">
                          <a16:colId xmlns:a16="http://schemas.microsoft.com/office/drawing/2014/main" val="3263081398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953266145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26379118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436413151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355699537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4103243719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2013896577"/>
                        </a:ext>
                      </a:extLst>
                    </a:gridCol>
                    <a:gridCol w="772225">
                      <a:extLst>
                        <a:ext uri="{9D8B030D-6E8A-4147-A177-3AD203B41FA5}">
                          <a16:colId xmlns:a16="http://schemas.microsoft.com/office/drawing/2014/main" val="16638304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8056" r="-300000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/>
                            <a:t>=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61346411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169299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037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032448"/>
                      </a:ext>
                    </a:extLst>
                  </a:tr>
                  <a:tr h="81165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9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5285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4B04B2-E2CF-4BC2-9334-FE689A7D441D}"/>
              </a:ext>
            </a:extLst>
          </p:cNvPr>
          <p:cNvSpPr txBox="1"/>
          <p:nvPr/>
        </p:nvSpPr>
        <p:spPr>
          <a:xfrm>
            <a:off x="393895" y="275386"/>
            <a:ext cx="31370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Use the method shown on the previous slides to try and answer this calculation.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DF22B-6E7E-4953-818A-783B4199B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0CA2D9-5F51-2C42-82B0-C8304DAFBA7B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72CA8-81A0-1146-BA35-A5905FB47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A4217-A781-0540-8D72-26968184A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"/>
          <a:stretch/>
        </p:blipFill>
        <p:spPr>
          <a:xfrm>
            <a:off x="1005840" y="477862"/>
            <a:ext cx="5090160" cy="4132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77797-FC40-5C41-8E2F-45CCE04E0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" y="5788584"/>
            <a:ext cx="1112482" cy="82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8B811E-F454-4151-B4BF-4465601A47BB}"/>
                  </a:ext>
                </a:extLst>
              </p:cNvPr>
              <p:cNvSpPr txBox="1"/>
              <p:nvPr/>
            </p:nvSpPr>
            <p:spPr>
              <a:xfrm>
                <a:off x="6893169" y="956603"/>
                <a:ext cx="4142966" cy="42473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Now, lets use our knowledge on formal division to solve some problems. </a:t>
                </a:r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First</a:t>
                </a:r>
                <a:r>
                  <a:rPr lang="en-GB" dirty="0"/>
                  <a:t>, we need to work out the answer to 4664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800" dirty="0"/>
                  <a:t>2. </a:t>
                </a:r>
                <a:endParaRPr lang="en-US" sz="1800" dirty="0" smtClean="0"/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4664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2 = 2332.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then need to see which number is bigger, 2332 or 1120.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2332 </a:t>
                </a:r>
                <a:r>
                  <a:rPr lang="en-US" dirty="0"/>
                  <a:t>is the bigger number which means Kelly is incorrect.</a:t>
                </a:r>
              </a:p>
              <a:p>
                <a:r>
                  <a:rPr lang="en-US" sz="1800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8B811E-F454-4151-B4BF-4465601A4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9" y="956603"/>
                <a:ext cx="4142966" cy="4247317"/>
              </a:xfrm>
              <a:prstGeom prst="rect">
                <a:avLst/>
              </a:prstGeom>
              <a:blipFill>
                <a:blip r:embed="rId5"/>
                <a:stretch>
                  <a:fillRect l="-1175" t="-7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5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90B80A-8739-4047-AF82-906AF4D387B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B615-AE81-D947-BE45-1FD739A79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09594"/>
            <a:ext cx="942885" cy="942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3D359-B0BF-064C-93BE-97F104F8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57" y="568494"/>
            <a:ext cx="5322378" cy="438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75F15-D2CD-484B-9885-300D6F0A2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5782200"/>
            <a:ext cx="1112483" cy="82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38FE56-7C65-4B17-BF2F-FAF0520D2E1F}"/>
                  </a:ext>
                </a:extLst>
              </p:cNvPr>
              <p:cNvSpPr txBox="1"/>
              <p:nvPr/>
            </p:nvSpPr>
            <p:spPr>
              <a:xfrm>
                <a:off x="7301132" y="1561514"/>
                <a:ext cx="3967090" cy="2862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let's try this problem. 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Work </a:t>
                </a:r>
                <a:r>
                  <a:rPr lang="en-GB" dirty="0"/>
                  <a:t>out 6840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800" dirty="0"/>
                  <a:t>2 and see if you get the same answer as Johnny. </a:t>
                </a:r>
              </a:p>
              <a:p>
                <a:endParaRPr lang="en-US" dirty="0"/>
              </a:p>
              <a:p>
                <a:r>
                  <a:rPr lang="en-US" dirty="0"/>
                  <a:t>If not, can you see where he has gone wrong with his calculation?</a:t>
                </a:r>
              </a:p>
              <a:p>
                <a:endParaRPr lang="en-US" sz="1800" dirty="0"/>
              </a:p>
              <a:p>
                <a:r>
                  <a:rPr lang="en-US" dirty="0"/>
                  <a:t>What should be the correct answer be?</a:t>
                </a:r>
                <a:endParaRPr lang="en-US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38FE56-7C65-4B17-BF2F-FAF0520D2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32" y="1561514"/>
                <a:ext cx="3967090" cy="2862322"/>
              </a:xfrm>
              <a:prstGeom prst="rect">
                <a:avLst/>
              </a:prstGeom>
              <a:blipFill>
                <a:blip r:embed="rId5"/>
                <a:stretch>
                  <a:fillRect l="-1227" t="-847" r="-9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4258</Words>
  <Application>Microsoft Office PowerPoint</Application>
  <PresentationFormat>Widescreen</PresentationFormat>
  <Paragraphs>1477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宋体</vt:lpstr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Twinkl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PowerPoint Presentation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Starter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Eyre</dc:creator>
  <cp:lastModifiedBy>staff</cp:lastModifiedBy>
  <cp:revision>81</cp:revision>
  <dcterms:created xsi:type="dcterms:W3CDTF">2021-03-19T16:34:26Z</dcterms:created>
  <dcterms:modified xsi:type="dcterms:W3CDTF">2021-06-27T11:13:23Z</dcterms:modified>
</cp:coreProperties>
</file>