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2FC-CD90-4B48-9CDC-21577BAD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7E4E-69F7-47E6-AF42-1746C407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404A-AF2A-4A07-BBFD-052B72C5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5ADA-0AA9-4BCF-BD5C-EEB1D59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D88E-D8FE-4424-85B6-B3C94CD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6486-677C-41EC-938B-27B82A1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7F5C-9515-4B43-8A53-ED8DE3C9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4A9-6953-42B4-9427-292D58A2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522E-48A0-416F-804B-00743870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944A-8E23-493E-8D79-F68D0B7C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EC1F-B5D5-475E-8DB8-C66BCC1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FE7AD-1BCA-4AEF-8231-72CE656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8714-7672-4AE5-9109-A104887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928-00AE-471A-A1F1-86D6FF54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CF-188A-4B7F-AA89-1D1AF6A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964-F87D-425E-A7D8-350A31F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2652-5C5B-4AF0-99A9-005A8138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4F4-199E-401F-AFDA-D2FB1A9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32BC-EAF8-4BEA-BDF1-AC8579C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0A44-C1E9-408B-9285-3339E7D0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9450-2279-4D2A-BA4B-FF21C80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9CDF-F203-43A3-A0B3-EE904B6F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A15D-B87B-4DBB-87D0-10C1A56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0D2F-220D-4F85-A766-25BBE67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968-E93E-4FB8-B3CA-4E4BA01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99C6-2005-4397-ACAF-D250F71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B8A5-A176-4A36-B9EE-278A6E32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7832D-30AB-4A99-888B-6D49A8D5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6A7CE-B155-4D74-9542-FE09EDBF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F890-8750-4A57-B9B0-0658677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F7B-4DA3-4A7C-B0FD-AE1025C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F34A-9500-4374-B8A9-D02FA50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497-B9BD-4F9F-A135-06F3BA4F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2739-9908-4BD8-AE48-300C3330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533ED-5B7B-495B-8F71-7E25236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B96C-01A1-4556-8BC7-3E0B9E0B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0843-3CF4-4C6A-AE08-3644D37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503DC-B9B0-4C1B-8AB1-520F5A4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D7D86-36AC-4866-8BCD-816270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14EC-7EF5-4AAC-8F23-27E8E9D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0857-712C-4723-81DF-85DDE4F2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5B6C8-5F4E-437C-9BF5-F1441033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A17D-3784-4FCE-BA21-638A58A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1355-BC2A-463A-825C-94ED381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AD97-F6FB-428B-8CC0-A81F4964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4FD7-7C2D-4AED-900F-89F0673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5AB6-6C57-4148-88D8-3D25565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3FD9-8733-49D4-8C32-7AB6732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58FE-7FD5-4510-BC32-FDAA1EA3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7CB08-C078-4D03-9ABD-362AAB8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333-CE78-4EF8-B571-216D947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0DB8-DDBA-4C19-B43D-482C4C9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EA74-43BF-407F-8852-04DC685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3057B-C88D-4AD1-8A71-4B224D0A8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44CF-BBCB-4C1A-8389-06A06117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B842-2C06-4DA5-A2AD-39754C9B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1574-FF4D-4804-BE99-8FE7DF5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6774-9067-4F73-81E4-6B4D269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676DB-8FC2-4B0E-9E13-1E5674EB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70E93-4372-471A-BC78-2DDEBFC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596F-A3FD-4C05-A1A8-55FA34774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6890-226E-4757-B289-7F720231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AA82-DBE9-426D-870F-3A36415B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o7fbLgY2oA_cFCIg9Gdxt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111326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99552"/>
            <a:ext cx="8360111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189471" y="171147"/>
            <a:ext cx="882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Date: Tuesday 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– Friday 8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To be able to read real words and alien words.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27670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1" y="4891772"/>
            <a:ext cx="11429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hlinkClick r:id="rId2"/>
              </a:rPr>
              <a:t>https://</a:t>
            </a:r>
            <a:r>
              <a:rPr lang="en-GB" sz="2800" b="1" dirty="0" smtClean="0">
                <a:hlinkClick r:id="rId2"/>
              </a:rPr>
              <a:t>www.youtube.com/channel/UCo7fbLgY2oA_cFCIg9GdxtQ</a:t>
            </a:r>
            <a:endParaRPr lang="en-GB" sz="2800" b="1" dirty="0" smtClean="0"/>
          </a:p>
          <a:p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14313"/>
            <a:ext cx="7300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Daily Phonics Videos</a:t>
            </a:r>
          </a:p>
          <a:p>
            <a:r>
              <a:rPr lang="en-GB" sz="2400" dirty="0" smtClean="0"/>
              <a:t>Read Write </a:t>
            </a:r>
            <a:r>
              <a:rPr lang="en-GB" sz="2400" dirty="0" err="1" smtClean="0"/>
              <a:t>Inc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85837" y="1800225"/>
            <a:ext cx="10715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Click the below link or copy and paste into the internet to see daily phonics videos.</a:t>
            </a:r>
          </a:p>
          <a:p>
            <a:endParaRPr lang="en-GB" sz="2800" dirty="0"/>
          </a:p>
          <a:p>
            <a:r>
              <a:rPr lang="en-GB" sz="2800" dirty="0" smtClean="0"/>
              <a:t>Read Write </a:t>
            </a:r>
            <a:r>
              <a:rPr lang="en-GB" sz="2800" dirty="0" err="1" smtClean="0"/>
              <a:t>Inc</a:t>
            </a:r>
            <a:r>
              <a:rPr lang="en-GB" sz="2800" dirty="0" smtClean="0"/>
              <a:t> are offering free phonics lessons on YouTube. They are posted at 9.30am and are available for 24 hours.</a:t>
            </a:r>
            <a:endParaRPr lang="en-GB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990" y="173296"/>
            <a:ext cx="3271470" cy="99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721615-28A2-46B0-9E9D-D6C44BD1E9E5}"/>
              </a:ext>
            </a:extLst>
          </p:cNvPr>
          <p:cNvSpPr/>
          <p:nvPr/>
        </p:nvSpPr>
        <p:spPr>
          <a:xfrm>
            <a:off x="3109659" y="4766695"/>
            <a:ext cx="6247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https://www.bbc.co.uk/bitesize/topics/zvq9bdm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8472F-88DC-4C48-B81F-B09B716994CD}"/>
              </a:ext>
            </a:extLst>
          </p:cNvPr>
          <p:cNvSpPr txBox="1">
            <a:spLocks/>
          </p:cNvSpPr>
          <p:nvPr/>
        </p:nvSpPr>
        <p:spPr>
          <a:xfrm>
            <a:off x="-267797" y="151075"/>
            <a:ext cx="3623247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Phonics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D4B0A-C95B-46AA-9AE0-F8F82943B26D}"/>
              </a:ext>
            </a:extLst>
          </p:cNvPr>
          <p:cNvSpPr txBox="1"/>
          <p:nvPr/>
        </p:nvSpPr>
        <p:spPr>
          <a:xfrm>
            <a:off x="6934138" y="614269"/>
            <a:ext cx="46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BBC Bitesize has lots of 30 second videos focusing on each of the phonics sounds.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E4541-EEB1-4F69-BEDF-2010D71B15DB}"/>
              </a:ext>
            </a:extLst>
          </p:cNvPr>
          <p:cNvSpPr txBox="1"/>
          <p:nvPr/>
        </p:nvSpPr>
        <p:spPr>
          <a:xfrm>
            <a:off x="4826224" y="5318120"/>
            <a:ext cx="467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8F683-7A60-4A8C-A79E-0B3BE6AB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71" y="1943100"/>
            <a:ext cx="3810058" cy="2130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06B21-DF4D-4C8A-840D-1FFCE9EF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068" y="1943100"/>
            <a:ext cx="3810058" cy="2115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7277C-A56E-425E-A294-8720C54DF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74" y="1943100"/>
            <a:ext cx="3810058" cy="213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60B212-695B-4C85-862D-3A493419667B}"/>
              </a:ext>
            </a:extLst>
          </p:cNvPr>
          <p:cNvSpPr txBox="1"/>
          <p:nvPr/>
        </p:nvSpPr>
        <p:spPr>
          <a:xfrm>
            <a:off x="448134" y="340743"/>
            <a:ext cx="672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Fun Phonics Games!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DA6F3-4AB1-46E9-BAC3-D03C394520FF}"/>
              </a:ext>
            </a:extLst>
          </p:cNvPr>
          <p:cNvSpPr txBox="1"/>
          <p:nvPr/>
        </p:nvSpPr>
        <p:spPr>
          <a:xfrm>
            <a:off x="8034834" y="315726"/>
            <a:ext cx="352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 to play these fun phonics games!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41EFDC-98BA-4BAF-9F45-0C59FCB11399}"/>
              </a:ext>
            </a:extLst>
          </p:cNvPr>
          <p:cNvSpPr/>
          <p:nvPr/>
        </p:nvSpPr>
        <p:spPr>
          <a:xfrm>
            <a:off x="5453809" y="18407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https://www.phonicsplay.co.uk/resources/phase/2/buried-treasure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311F778-8265-4B23-B593-948F6F64AA7A}"/>
              </a:ext>
            </a:extLst>
          </p:cNvPr>
          <p:cNvSpPr/>
          <p:nvPr/>
        </p:nvSpPr>
        <p:spPr>
          <a:xfrm>
            <a:off x="4173740" y="1787703"/>
            <a:ext cx="1181528" cy="71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E613B-3831-49EF-8D1B-362FC33A0F3F}"/>
              </a:ext>
            </a:extLst>
          </p:cNvPr>
          <p:cNvSpPr txBox="1"/>
          <p:nvPr/>
        </p:nvSpPr>
        <p:spPr>
          <a:xfrm>
            <a:off x="106136" y="3656661"/>
            <a:ext cx="620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https://www.phonicsplay.co.uk/resources/phase/2/dragons-den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48175-F83A-414A-9BF7-227C8A99E900}"/>
              </a:ext>
            </a:extLst>
          </p:cNvPr>
          <p:cNvSpPr txBox="1"/>
          <p:nvPr/>
        </p:nvSpPr>
        <p:spPr>
          <a:xfrm>
            <a:off x="2680172" y="3979916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EEBB566-79EB-492E-B8CC-3E9DA864383C}"/>
              </a:ext>
            </a:extLst>
          </p:cNvPr>
          <p:cNvSpPr/>
          <p:nvPr/>
        </p:nvSpPr>
        <p:spPr>
          <a:xfrm>
            <a:off x="6478409" y="3596057"/>
            <a:ext cx="1398593" cy="753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D3B5C-1DFF-4834-B2FF-031A76CC6652}"/>
              </a:ext>
            </a:extLst>
          </p:cNvPr>
          <p:cNvSpPr txBox="1"/>
          <p:nvPr/>
        </p:nvSpPr>
        <p:spPr>
          <a:xfrm>
            <a:off x="8368691" y="5893689"/>
            <a:ext cx="156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9AF304C-50B9-4105-96D5-678C4CA95BEC}"/>
              </a:ext>
            </a:extLst>
          </p:cNvPr>
          <p:cNvSpPr/>
          <p:nvPr/>
        </p:nvSpPr>
        <p:spPr>
          <a:xfrm>
            <a:off x="4193108" y="5359164"/>
            <a:ext cx="1181528" cy="71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985ED4-E85F-41A3-B124-58A541D5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20" y="1143811"/>
            <a:ext cx="3552979" cy="2003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E527-EE88-47C4-B1FF-521B310BF62A}"/>
              </a:ext>
            </a:extLst>
          </p:cNvPr>
          <p:cNvSpPr txBox="1"/>
          <p:nvPr/>
        </p:nvSpPr>
        <p:spPr>
          <a:xfrm>
            <a:off x="7499945" y="2137562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B55102-D3C4-4257-9098-59800150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37" y="2983783"/>
            <a:ext cx="3534596" cy="1992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0EA706-4BAA-4D50-9F37-D73CE4CEA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91" y="4711508"/>
            <a:ext cx="3552979" cy="2005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B08DD9-A363-4CF7-BFE6-460FB8DD2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593" y="4563694"/>
            <a:ext cx="1857375" cy="5810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52B4C1-9DEA-4040-8839-5743320FAB3A}"/>
              </a:ext>
            </a:extLst>
          </p:cNvPr>
          <p:cNvSpPr txBox="1"/>
          <p:nvPr/>
        </p:nvSpPr>
        <p:spPr>
          <a:xfrm>
            <a:off x="5524144" y="5534093"/>
            <a:ext cx="650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https://www.phonicsplay.co.uk/resources/phase/2/picnic-on-pluto</a:t>
            </a:r>
          </a:p>
        </p:txBody>
      </p:sp>
    </p:spTree>
    <p:extLst>
      <p:ext uri="{BB962C8B-B14F-4D97-AF65-F5344CB8AC3E}">
        <p14:creationId xmlns:p14="http://schemas.microsoft.com/office/powerpoint/2010/main" val="15344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139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R.McCartney [ Wheatley Hill Community Primary School ]</cp:lastModifiedBy>
  <cp:revision>3</cp:revision>
  <dcterms:created xsi:type="dcterms:W3CDTF">2020-11-14T12:23:39Z</dcterms:created>
  <dcterms:modified xsi:type="dcterms:W3CDTF">2021-01-04T16:46:45Z</dcterms:modified>
</cp:coreProperties>
</file>