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sldIdLst>
    <p:sldId id="303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8" r:id="rId20"/>
    <p:sldId id="271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9" r:id="rId31"/>
    <p:sldId id="283" r:id="rId32"/>
    <p:sldId id="284" r:id="rId33"/>
    <p:sldId id="285" r:id="rId34"/>
    <p:sldId id="286" r:id="rId35"/>
    <p:sldId id="287" r:id="rId36"/>
    <p:sldId id="290" r:id="rId37"/>
    <p:sldId id="291" r:id="rId38"/>
    <p:sldId id="292" r:id="rId39"/>
    <p:sldId id="293" r:id="rId40"/>
    <p:sldId id="294" r:id="rId41"/>
    <p:sldId id="295" r:id="rId42"/>
    <p:sldId id="302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6EC58-AA96-2375-4349-2D287C2CBEAF}" v="11" dt="2021-01-28T09:42:56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 Dobson [ Wheatley Hill Primary School ]" userId="S::k.dobson202@whprimary.com::0d4e4709-ba16-4bed-86e6-7edd18df6415" providerId="AD" clId="Web-{5B36EC58-AA96-2375-4349-2D287C2CBEAF}"/>
    <pc:docChg chg="addSld modSld sldOrd">
      <pc:chgData name="K. Dobson [ Wheatley Hill Primary School ]" userId="S::k.dobson202@whprimary.com::0d4e4709-ba16-4bed-86e6-7edd18df6415" providerId="AD" clId="Web-{5B36EC58-AA96-2375-4349-2D287C2CBEAF}" dt="2021-01-28T09:42:56.453" v="8" actId="14100"/>
      <pc:docMkLst>
        <pc:docMk/>
      </pc:docMkLst>
      <pc:sldChg chg="addSp delSp modSp new ord">
        <pc:chgData name="K. Dobson [ Wheatley Hill Primary School ]" userId="S::k.dobson202@whprimary.com::0d4e4709-ba16-4bed-86e6-7edd18df6415" providerId="AD" clId="Web-{5B36EC58-AA96-2375-4349-2D287C2CBEAF}" dt="2021-01-28T09:42:56.453" v="8" actId="14100"/>
        <pc:sldMkLst>
          <pc:docMk/>
          <pc:sldMk cId="2541696641" sldId="303"/>
        </pc:sldMkLst>
        <pc:picChg chg="add del mod">
          <ac:chgData name="K. Dobson [ Wheatley Hill Primary School ]" userId="S::k.dobson202@whprimary.com::0d4e4709-ba16-4bed-86e6-7edd18df6415" providerId="AD" clId="Web-{5B36EC58-AA96-2375-4349-2D287C2CBEAF}" dt="2021-01-28T09:42:00.279" v="3"/>
          <ac:picMkLst>
            <pc:docMk/>
            <pc:sldMk cId="2541696641" sldId="303"/>
            <ac:picMk id="2" creationId="{EB1232AD-6510-4ADD-8502-A826E8E41B66}"/>
          </ac:picMkLst>
        </pc:picChg>
        <pc:picChg chg="add mod">
          <ac:chgData name="K. Dobson [ Wheatley Hill Primary School ]" userId="S::k.dobson202@whprimary.com::0d4e4709-ba16-4bed-86e6-7edd18df6415" providerId="AD" clId="Web-{5B36EC58-AA96-2375-4349-2D287C2CBEAF}" dt="2021-01-28T09:42:56.453" v="8" actId="14100"/>
          <ac:picMkLst>
            <pc:docMk/>
            <pc:sldMk cId="2541696641" sldId="303"/>
            <ac:picMk id="3" creationId="{3EBF85F7-75B5-49EF-BCE8-1BEC32D6FD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C664-4D12-4A75-B143-9E0B454845B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3877-AE68-4F7C-9139-4144E58D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5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8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2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4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19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13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97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26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7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132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21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0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359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43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2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3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1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1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0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1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5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33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90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EBF85F7-75B5-49EF-BCE8-1BEC32D6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8" y="213324"/>
            <a:ext cx="11455879" cy="64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Tuesday 2</a:t>
            </a:r>
            <a:r>
              <a:rPr lang="en-GB" sz="3200" u="sng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nd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February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006" y="335615"/>
            <a:ext cx="11360800" cy="1122400"/>
          </a:xfrm>
        </p:spPr>
        <p:txBody>
          <a:bodyPr/>
          <a:lstStyle/>
          <a:p>
            <a:pPr algn="l"/>
            <a:r>
              <a:rPr lang="en-GB" sz="2800" dirty="0"/>
              <a:t>Read through the text on the next few pages and then answer the questions which follow.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74" r="5628"/>
          <a:stretch/>
        </p:blipFill>
        <p:spPr>
          <a:xfrm>
            <a:off x="956603" y="1327948"/>
            <a:ext cx="3137095" cy="5328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06" y="896815"/>
            <a:ext cx="4696601" cy="57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15" t="3316" r="5165" b="6717"/>
          <a:stretch/>
        </p:blipFill>
        <p:spPr>
          <a:xfrm>
            <a:off x="562706" y="285013"/>
            <a:ext cx="4572002" cy="6266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66" y="285013"/>
            <a:ext cx="5540660" cy="62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3" y="247204"/>
            <a:ext cx="5030155" cy="633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29" y="247203"/>
            <a:ext cx="4805194" cy="25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5" y="238609"/>
            <a:ext cx="4851817" cy="6359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63" y="238609"/>
            <a:ext cx="4895557" cy="63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7" y="480646"/>
            <a:ext cx="4979085" cy="2748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62" y="3893738"/>
            <a:ext cx="6362700" cy="250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9957" y="2658794"/>
            <a:ext cx="5456255" cy="928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Now you have read the text, recall the answers to the questions below. You do not need to write these answers down.</a:t>
            </a:r>
          </a:p>
        </p:txBody>
      </p:sp>
    </p:spTree>
    <p:extLst>
      <p:ext uri="{BB962C8B-B14F-4D97-AF65-F5344CB8AC3E}">
        <p14:creationId xmlns:p14="http://schemas.microsoft.com/office/powerpoint/2010/main" val="207144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62" y="2369699"/>
            <a:ext cx="9458758" cy="114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62" y="3902776"/>
            <a:ext cx="9458758" cy="1843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62" y="400589"/>
            <a:ext cx="5798416" cy="164518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7441809" y="315416"/>
            <a:ext cx="4135902" cy="17057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For the next 6 questions, write your answers down onto a piece of paper</a:t>
            </a:r>
            <a:r>
              <a:rPr lang="en-GB" sz="3200" kern="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098" y="2489982"/>
            <a:ext cx="785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8747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37" y="785188"/>
            <a:ext cx="9107270" cy="1212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37" y="2074334"/>
            <a:ext cx="9107270" cy="1137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437" y="3300396"/>
            <a:ext cx="9107270" cy="121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437" y="4646331"/>
            <a:ext cx="9107270" cy="1059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173" y="785188"/>
            <a:ext cx="785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4.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5.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422129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Wednesday 3</a:t>
            </a:r>
            <a:r>
              <a:rPr lang="en-GB" sz="3200" u="sng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rd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February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10" y="1994522"/>
            <a:ext cx="6143625" cy="2847975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09006" y="363750"/>
            <a:ext cx="11360800" cy="1122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Read through the text on the next few pages and then answer the questions which follow.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35" y="1175385"/>
            <a:ext cx="49053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Subject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Reading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Date: 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Monday 1</a:t>
            </a:r>
            <a:r>
              <a:rPr kumimoji="0" lang="en-GB" sz="3200" b="0" i="0" u="sng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February 2021</a:t>
            </a:r>
            <a:endParaRPr kumimoji="0" lang="en-GB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LO: To be able to spell words</a:t>
            </a:r>
            <a:r>
              <a:rPr kumimoji="0" lang="en-GB" sz="4000" b="0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ending in -</a:t>
            </a:r>
            <a:r>
              <a:rPr kumimoji="0" lang="en-GB" sz="4000" b="0" i="0" u="sng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ous</a:t>
            </a:r>
            <a:endParaRPr kumimoji="0" lang="en-GB" sz="4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97" y="360546"/>
            <a:ext cx="6468898" cy="62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57" y="516181"/>
            <a:ext cx="6835817" cy="49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355" y="319222"/>
            <a:ext cx="6939622" cy="4992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355" y="5337949"/>
            <a:ext cx="6777728" cy="10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73" y="283792"/>
            <a:ext cx="6424759" cy="6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109" y="326561"/>
            <a:ext cx="6865620" cy="2514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09" y="2840944"/>
            <a:ext cx="6865620" cy="34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203" y="317013"/>
            <a:ext cx="6217187" cy="62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96"/>
          <a:stretch/>
        </p:blipFill>
        <p:spPr>
          <a:xfrm>
            <a:off x="548200" y="406279"/>
            <a:ext cx="6762751" cy="3188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1" y="3884106"/>
            <a:ext cx="6762750" cy="2524125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587395" y="4269558"/>
            <a:ext cx="4049486" cy="19905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kern="0" dirty="0"/>
              <a:t>Discuss or think about the meaning of the underlined words. If you are not sure, you could find the words in a dictionary.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769" y="800269"/>
            <a:ext cx="3955261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Now you have read the text, recall the answers to the questions below. You do not need to write these answers down.</a:t>
            </a:r>
          </a:p>
        </p:txBody>
      </p:sp>
    </p:spTree>
    <p:extLst>
      <p:ext uri="{BB962C8B-B14F-4D97-AF65-F5344CB8AC3E}">
        <p14:creationId xmlns:p14="http://schemas.microsoft.com/office/powerpoint/2010/main" val="2087741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39" y="2493774"/>
            <a:ext cx="8152523" cy="754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8" y="3495614"/>
            <a:ext cx="8248859" cy="1104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38" y="527835"/>
            <a:ext cx="6112705" cy="171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38" y="4887949"/>
            <a:ext cx="8183566" cy="90794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441809" y="315416"/>
            <a:ext cx="4135902" cy="17057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For the next 6 questions, write your answers down onto a piece of paper</a:t>
            </a:r>
            <a:r>
              <a:rPr lang="en-GB" sz="3200" kern="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894" y="2493774"/>
            <a:ext cx="527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532655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09" y="1052420"/>
            <a:ext cx="9408110" cy="1001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09" y="2309398"/>
            <a:ext cx="9408110" cy="1703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09" y="4268625"/>
            <a:ext cx="9408110" cy="120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086" y="1085262"/>
            <a:ext cx="527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5.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51308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Thursday 4</a:t>
            </a:r>
            <a:r>
              <a:rPr lang="en-GB" sz="3200" u="sng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February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9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1" y="786765"/>
            <a:ext cx="10101089" cy="4921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73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6" y="1777209"/>
            <a:ext cx="5367894" cy="2991739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09006" y="363750"/>
            <a:ext cx="11360800" cy="1122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Read through the text on the next few pages and then answer the questions which follow.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12" y="787130"/>
            <a:ext cx="3922393" cy="57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7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9" y="269087"/>
            <a:ext cx="5343476" cy="6291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200606"/>
            <a:ext cx="5109027" cy="64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6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7" y="336323"/>
            <a:ext cx="4706484" cy="611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199252"/>
            <a:ext cx="4577805" cy="63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53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2" y="309089"/>
            <a:ext cx="4915808" cy="6218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96" y="302146"/>
            <a:ext cx="4892675" cy="62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2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" y="287337"/>
            <a:ext cx="4906509" cy="6254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3" y="283585"/>
            <a:ext cx="5361578" cy="62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263765"/>
            <a:ext cx="4993822" cy="6348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54" y="263765"/>
            <a:ext cx="5133160" cy="63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2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19783"/>
            <a:ext cx="4981392" cy="6283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65" y="219783"/>
            <a:ext cx="5245463" cy="64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5" y="229015"/>
            <a:ext cx="5233851" cy="637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5" y="229015"/>
            <a:ext cx="5135139" cy="51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6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6569" y="408384"/>
            <a:ext cx="395526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Now you have read the text, recall the answers to the ‘Quick Start’ questions. You do not need to write these answers down.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5" y="315685"/>
            <a:ext cx="621030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" y="3418510"/>
            <a:ext cx="6018712" cy="311355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386569" y="4138929"/>
            <a:ext cx="4049486" cy="19905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kern="0" dirty="0"/>
              <a:t>Discuss or think about the meaning of the underlined words. If you are not sure, you could find the words in a dictionary.</a:t>
            </a:r>
          </a:p>
        </p:txBody>
      </p:sp>
    </p:spTree>
    <p:extLst>
      <p:ext uri="{BB962C8B-B14F-4D97-AF65-F5344CB8AC3E}">
        <p14:creationId xmlns:p14="http://schemas.microsoft.com/office/powerpoint/2010/main" val="3474419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14" y="1798415"/>
            <a:ext cx="8295433" cy="971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0" y="2946963"/>
            <a:ext cx="8320154" cy="1458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7" y="4580924"/>
            <a:ext cx="5635012" cy="177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31" y="315416"/>
            <a:ext cx="6112705" cy="1162339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937829" y="315417"/>
            <a:ext cx="4639882" cy="130838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kern="0" dirty="0"/>
              <a:t>For the next 6 questions, write your answers down onto a piece of paper</a:t>
            </a:r>
            <a:r>
              <a:rPr lang="en-GB" sz="2800" kern="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343" y="1857829"/>
            <a:ext cx="399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6213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9" y="629013"/>
            <a:ext cx="1087596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3143" y="4715691"/>
            <a:ext cx="3866606" cy="340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88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54" y="2886074"/>
            <a:ext cx="8281712" cy="684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54" y="3812266"/>
            <a:ext cx="8361062" cy="948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4" y="754759"/>
            <a:ext cx="8383264" cy="1889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472" y="1436915"/>
            <a:ext cx="399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4224033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Subject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Reading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Date: 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Friday 5</a:t>
            </a:r>
            <a:r>
              <a:rPr kumimoji="0" lang="en-GB" sz="3200" b="0" i="0" u="sng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February 2021</a:t>
            </a:r>
            <a:endParaRPr kumimoji="0" lang="en-GB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LO: To be able to spell words</a:t>
            </a:r>
            <a:r>
              <a:rPr kumimoji="0" lang="en-GB" sz="4000" b="0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ending in -</a:t>
            </a:r>
            <a:r>
              <a:rPr kumimoji="0" lang="en-GB" sz="4000" b="0" i="0" u="sng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ous</a:t>
            </a:r>
            <a:endParaRPr kumimoji="0" lang="en-GB" sz="4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8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17950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your spelling words from this week: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5600" y="1741834"/>
            <a:ext cx="6217429" cy="4555200"/>
          </a:xfrm>
        </p:spPr>
        <p:txBody>
          <a:bodyPr/>
          <a:lstStyle/>
          <a:p>
            <a:r>
              <a:rPr lang="en-GB" dirty="0"/>
              <a:t>Spend time looking over the spelling of each word and which rule applies.</a:t>
            </a:r>
          </a:p>
          <a:p>
            <a:endParaRPr lang="en-GB" dirty="0"/>
          </a:p>
          <a:p>
            <a:r>
              <a:rPr lang="en-GB" dirty="0"/>
              <a:t>Ensure that you can spell each word correctly (from memory).</a:t>
            </a:r>
          </a:p>
          <a:p>
            <a:endParaRPr lang="en-GB" dirty="0"/>
          </a:p>
          <a:p>
            <a:r>
              <a:rPr lang="en-GB" dirty="0"/>
              <a:t>Ask someone to read the words out to you and write them down.</a:t>
            </a:r>
          </a:p>
          <a:p>
            <a:endParaRPr lang="en-GB" dirty="0"/>
          </a:p>
          <a:p>
            <a:r>
              <a:rPr lang="en-GB" dirty="0"/>
              <a:t>Once complete, check you have spelt the words correctly.</a:t>
            </a:r>
          </a:p>
          <a:p>
            <a:endParaRPr lang="en-GB" dirty="0"/>
          </a:p>
          <a:p>
            <a:r>
              <a:rPr lang="en-GB" dirty="0"/>
              <a:t>If any errors are made, spend time practicing those words.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89" y="1832384"/>
            <a:ext cx="4937279" cy="39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8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52513"/>
            <a:ext cx="108997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4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00"/>
          <p:cNvSpPr>
            <a:spLocks noChangeArrowheads="1"/>
          </p:cNvSpPr>
          <p:nvPr/>
        </p:nvSpPr>
        <p:spPr bwMode="auto">
          <a:xfrm>
            <a:off x="568030" y="1722892"/>
            <a:ext cx="258157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famous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nervous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ridiculous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carnivorous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herbivorous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porous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adventurous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courageous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outrageous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cs typeface="Calibri" panose="020F0502020204030204" pitchFamily="34" charset="0"/>
              </a:rPr>
              <a:t>advantageous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35073"/>
              </p:ext>
            </p:extLst>
          </p:nvPr>
        </p:nvGraphicFramePr>
        <p:xfrm>
          <a:off x="4098880" y="619632"/>
          <a:ext cx="7396434" cy="50606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98217">
                  <a:extLst>
                    <a:ext uri="{9D8B030D-6E8A-4147-A177-3AD203B41FA5}">
                      <a16:colId xmlns:a16="http://schemas.microsoft.com/office/drawing/2014/main" val="4141984808"/>
                    </a:ext>
                  </a:extLst>
                </a:gridCol>
                <a:gridCol w="3698217">
                  <a:extLst>
                    <a:ext uri="{9D8B030D-6E8A-4147-A177-3AD203B41FA5}">
                      <a16:colId xmlns:a16="http://schemas.microsoft.com/office/drawing/2014/main" val="1116640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r</a:t>
                      </a: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oot word ends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‘e’, remove the ‘e’ and add -</a:t>
                      </a:r>
                      <a:r>
                        <a:rPr lang="en-GB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the root word ends in ‘</a:t>
                      </a:r>
                      <a:r>
                        <a:rPr lang="en-GB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’, keep the ‘e’ and 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–</a:t>
                      </a:r>
                      <a:r>
                        <a:rPr lang="en-GB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80059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8423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646" y="518081"/>
            <a:ext cx="34485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Task: Complete this table using your ten spelling words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8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9" y="1065167"/>
            <a:ext cx="5431841" cy="4309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397" y="415298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Answers to the task. Look over any errors you might have made and correct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9965" y="5564777"/>
            <a:ext cx="36576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Task: Any words you are unsure of, find them in a dictionary to clarify their meaning.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14390"/>
              </p:ext>
            </p:extLst>
          </p:nvPr>
        </p:nvGraphicFramePr>
        <p:xfrm>
          <a:off x="914400" y="1920501"/>
          <a:ext cx="2142309" cy="331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2309">
                  <a:extLst>
                    <a:ext uri="{9D8B030D-6E8A-4147-A177-3AD203B41FA5}">
                      <a16:colId xmlns:a16="http://schemas.microsoft.com/office/drawing/2014/main" val="1706726023"/>
                    </a:ext>
                  </a:extLst>
                </a:gridCol>
              </a:tblGrid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Root word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86579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97692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56551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herbivore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80617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47771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adventure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71563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carnivore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617770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ridicule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818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9724"/>
              </p:ext>
            </p:extLst>
          </p:nvPr>
        </p:nvGraphicFramePr>
        <p:xfrm>
          <a:off x="8488550" y="1920501"/>
          <a:ext cx="2142309" cy="331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2309">
                  <a:extLst>
                    <a:ext uri="{9D8B030D-6E8A-4147-A177-3AD203B41FA5}">
                      <a16:colId xmlns:a16="http://schemas.microsoft.com/office/drawing/2014/main" val="1706726023"/>
                    </a:ext>
                  </a:extLst>
                </a:gridCol>
              </a:tblGrid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Root word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86579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outrage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97692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56551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80617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47771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71563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617770"/>
                  </a:ext>
                </a:extLst>
              </a:tr>
              <a:tr h="414085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8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3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39602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766" y="532563"/>
            <a:ext cx="10549831" cy="592852"/>
          </a:xfrm>
        </p:spPr>
        <p:txBody>
          <a:bodyPr/>
          <a:lstStyle/>
          <a:p>
            <a:pPr algn="l"/>
            <a:r>
              <a:rPr lang="en-GB" sz="3600" dirty="0"/>
              <a:t>Definitions of some of the more unfamiliar words:</a:t>
            </a:r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380766" y="1418427"/>
            <a:ext cx="1140796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carnivorous: </a:t>
            </a:r>
            <a:r>
              <a:rPr lang="en-GB" sz="2000" dirty="0"/>
              <a:t>(of an animal) feeding on other animals. (</a:t>
            </a:r>
            <a:r>
              <a:rPr lang="en-GB" sz="2000" i="1" dirty="0"/>
              <a:t>adjective)</a:t>
            </a:r>
            <a:endParaRPr lang="en-GB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herbivorous: </a:t>
            </a:r>
            <a:r>
              <a:rPr lang="en-GB" altLang="en-US" sz="2000" dirty="0">
                <a:cs typeface="Calibri" panose="020F0502020204030204" pitchFamily="34" charset="0"/>
              </a:rPr>
              <a:t>eating leaves, shrubs and stems of other plants </a:t>
            </a:r>
            <a:r>
              <a:rPr lang="en-GB" altLang="en-US" sz="2000" i="1" dirty="0">
                <a:cs typeface="Calibri" panose="020F0502020204030204" pitchFamily="34" charset="0"/>
              </a:rPr>
              <a:t>(adjective)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000" i="1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porous: </a:t>
            </a:r>
            <a:r>
              <a:rPr lang="en-GB" sz="2000" dirty="0"/>
              <a:t>Something that is porous has many small holes in it, which water and air can pass </a:t>
            </a:r>
            <a:r>
              <a:rPr lang="en-GB" altLang="en-US" sz="2000" i="1" dirty="0">
                <a:cs typeface="Calibri" panose="020F0502020204030204" pitchFamily="34" charset="0"/>
              </a:rPr>
              <a:t>(adjective)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latin typeface="+mn-lt"/>
              <a:cs typeface="Sassoon Infant Rg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courageous: </a:t>
            </a:r>
            <a:r>
              <a:rPr lang="en-GB" sz="2000" dirty="0"/>
              <a:t>not deterred by danger or pain; brave. </a:t>
            </a:r>
            <a:r>
              <a:rPr lang="en-GB" sz="2000" i="1" dirty="0"/>
              <a:t>(adjective)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b="1" i="1" dirty="0">
              <a:latin typeface="+mn-lt"/>
              <a:cs typeface="Sassoon Infant Rg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outrageous: </a:t>
            </a:r>
            <a:r>
              <a:rPr lang="en-GB" sz="2000" dirty="0"/>
              <a:t>very bold and unusual and rather shocking </a:t>
            </a:r>
            <a:r>
              <a:rPr lang="en-GB" sz="2000" i="1" dirty="0"/>
              <a:t>(adjective)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b="1" i="1" dirty="0">
              <a:latin typeface="+mn-lt"/>
              <a:cs typeface="Sassoon Infant Rg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b="1" dirty="0">
                <a:latin typeface="+mn-lt"/>
                <a:cs typeface="Sassoon Infant Rg" pitchFamily="50" charset="0"/>
              </a:rPr>
              <a:t>advantageous: </a:t>
            </a:r>
            <a:r>
              <a:rPr lang="en-GB" sz="2000" dirty="0"/>
              <a:t>If something is </a:t>
            </a:r>
            <a:r>
              <a:rPr lang="en-GB" sz="2000" b="1" dirty="0"/>
              <a:t>advantageous</a:t>
            </a:r>
            <a:r>
              <a:rPr lang="en-GB" sz="2000" dirty="0"/>
              <a:t> to you, it is likely to benefit you/ upper hand </a:t>
            </a:r>
            <a:r>
              <a:rPr lang="en-GB" sz="2000" i="1" dirty="0"/>
              <a:t>(adjective)</a:t>
            </a:r>
            <a:endParaRPr lang="en-GB" altLang="en-US" sz="2000" b="1" i="1" dirty="0">
              <a:latin typeface="+mn-lt"/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1" y="864970"/>
            <a:ext cx="10515600" cy="1325563"/>
          </a:xfrm>
        </p:spPr>
        <p:txBody>
          <a:bodyPr/>
          <a:lstStyle/>
          <a:p>
            <a:r>
              <a:rPr lang="en-GB" dirty="0"/>
              <a:t>Read, copy, cover, spell this week’s spellings.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Monday 1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2021 	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00"/>
          <p:cNvSpPr>
            <a:spLocks noChangeArrowheads="1"/>
          </p:cNvSpPr>
          <p:nvPr/>
        </p:nvSpPr>
        <p:spPr bwMode="auto">
          <a:xfrm>
            <a:off x="520506" y="2190533"/>
            <a:ext cx="1985130" cy="32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Sassoon Infant Rg" pitchFamily="50" charset="0"/>
              </a:rPr>
              <a:t>famous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Sassoon Infant Rg" pitchFamily="50" charset="0"/>
              </a:rPr>
              <a:t>nervous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Sassoon Infant Rg" pitchFamily="50" charset="0"/>
              </a:rPr>
              <a:t>ridiculous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Sassoon Infant Rg" pitchFamily="50" charset="0"/>
              </a:rPr>
              <a:t>carnivorous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Sassoon Infant Rg" pitchFamily="50" charset="0"/>
              </a:rPr>
              <a:t>herbivorous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28" y="2190533"/>
            <a:ext cx="26252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porous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adventurous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courageous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outrageous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advantageous</a:t>
            </a:r>
          </a:p>
        </p:txBody>
      </p:sp>
    </p:spTree>
    <p:extLst>
      <p:ext uri="{BB962C8B-B14F-4D97-AF65-F5344CB8AC3E}">
        <p14:creationId xmlns:p14="http://schemas.microsoft.com/office/powerpoint/2010/main" val="28080964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686</Words>
  <Application>Microsoft Office PowerPoint</Application>
  <PresentationFormat>Widescreen</PresentationFormat>
  <Paragraphs>152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Sassoon Infant Rg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 of some of the more unfamiliar words:</vt:lpstr>
      <vt:lpstr>Read, copy, cover, spell this week’s spellings.</vt:lpstr>
      <vt:lpstr>PowerPoint Presentation</vt:lpstr>
      <vt:lpstr>Read through the text on the next few pages and then answer the questions which follow.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your spelling words from this week: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P. Gingell [ Wheatley Hill Primary School ]</cp:lastModifiedBy>
  <cp:revision>25</cp:revision>
  <dcterms:created xsi:type="dcterms:W3CDTF">2021-01-25T10:50:42Z</dcterms:created>
  <dcterms:modified xsi:type="dcterms:W3CDTF">2021-01-29T10:43:05Z</dcterms:modified>
</cp:coreProperties>
</file>