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9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29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2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82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58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912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89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74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1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36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54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67F06-7CAD-4E2C-80C6-150C800B177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2E79B-ECE0-4245-9902-3D3A167B4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34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9246" y="1894113"/>
            <a:ext cx="2560320" cy="561703"/>
          </a:xfrm>
        </p:spPr>
        <p:txBody>
          <a:bodyPr/>
          <a:lstStyle/>
          <a:p>
            <a:r>
              <a:rPr lang="en-GB" dirty="0" smtClean="0"/>
              <a:t>Chapter </a:t>
            </a:r>
            <a:r>
              <a:rPr lang="en-GB" dirty="0" smtClean="0"/>
              <a:t>11</a:t>
            </a:r>
            <a:endParaRPr lang="en-GB" dirty="0"/>
          </a:p>
        </p:txBody>
      </p:sp>
      <p:pic>
        <p:nvPicPr>
          <p:cNvPr id="1026" name="Picture 2" descr="https://d3ddkgxe55ca6c.cloudfront.net/assets/t1496321767/a/0d/31/163584-ml-132021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66" y="1756953"/>
            <a:ext cx="2705191" cy="419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322320" y="640079"/>
            <a:ext cx="5455920" cy="966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0" dirty="0" smtClean="0"/>
              <a:t>Part One</a:t>
            </a:r>
          </a:p>
          <a:p>
            <a:r>
              <a:rPr lang="en-GB" sz="5900" dirty="0" smtClean="0">
                <a:latin typeface="Berlin Sans FB Demi" panose="020E0802020502020306" pitchFamily="34" charset="0"/>
              </a:rPr>
              <a:t>You are entering Camp Green Lake</a:t>
            </a:r>
            <a:endParaRPr lang="en-GB" sz="5900" dirty="0">
              <a:latin typeface="Berlin Sans FB Demi" panose="020E0802020502020306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129246" y="3245099"/>
            <a:ext cx="2560320" cy="56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Chapter </a:t>
            </a:r>
            <a:r>
              <a:rPr lang="en-GB" dirty="0" smtClean="0"/>
              <a:t>12</a:t>
            </a:r>
            <a:endParaRPr lang="en-GB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129246" y="4596085"/>
            <a:ext cx="2560320" cy="56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Chapter </a:t>
            </a:r>
            <a:r>
              <a:rPr lang="en-GB" dirty="0" smtClean="0"/>
              <a:t>13</a:t>
            </a:r>
            <a:endParaRPr lang="en-GB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383486" y="1756953"/>
            <a:ext cx="2560320" cy="56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Chapter </a:t>
            </a:r>
            <a:r>
              <a:rPr lang="en-GB" dirty="0" smtClean="0"/>
              <a:t>14</a:t>
            </a:r>
            <a:endParaRPr lang="en-GB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383486" y="3197202"/>
            <a:ext cx="2560320" cy="561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Chapter </a:t>
            </a:r>
            <a:r>
              <a:rPr lang="en-GB" dirty="0" smtClean="0"/>
              <a:t>15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514" y="1845195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514" y="3143929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514" y="4475321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98424" y="174402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78537" y="3173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6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4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65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18</Words>
  <Application>Microsoft Office PowerPoint</Application>
  <PresentationFormat>Widescreen</PresentationFormat>
  <Paragraphs>7</Paragraphs>
  <Slides>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Berlin Sans FB Demi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Whprimary2@outlook.com</dc:creator>
  <cp:lastModifiedBy>Whprimary2@outlook.com</cp:lastModifiedBy>
  <cp:revision>11</cp:revision>
  <dcterms:created xsi:type="dcterms:W3CDTF">2021-02-02T13:31:12Z</dcterms:created>
  <dcterms:modified xsi:type="dcterms:W3CDTF">2021-02-16T12:22:16Z</dcterms:modified>
</cp:coreProperties>
</file>