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306" r:id="rId3"/>
    <p:sldId id="307" r:id="rId4"/>
    <p:sldId id="308" r:id="rId5"/>
    <p:sldId id="313" r:id="rId6"/>
    <p:sldId id="309" r:id="rId7"/>
    <p:sldId id="314" r:id="rId8"/>
    <p:sldId id="310" r:id="rId9"/>
    <p:sldId id="300" r:id="rId10"/>
    <p:sldId id="315" r:id="rId11"/>
    <p:sldId id="316" r:id="rId12"/>
    <p:sldId id="317" r:id="rId13"/>
    <p:sldId id="318" r:id="rId14"/>
    <p:sldId id="303" r:id="rId15"/>
    <p:sldId id="319" r:id="rId16"/>
    <p:sldId id="320" r:id="rId17"/>
    <p:sldId id="321" r:id="rId18"/>
    <p:sldId id="312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99FF"/>
    <a:srgbClr val="FF7C80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31D74-9FFD-CDF4-F5A8-C7C9026CC2A0}" v="8" dt="2020-07-16T10:21:40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 Scarr" userId="S::a.scarr100@durhamlearning.net::9888a0ea-f291-4622-8236-16502961045a" providerId="AD" clId="Web-{C7631D74-9FFD-CDF4-F5A8-C7C9026CC2A0}"/>
    <pc:docChg chg="modSld">
      <pc:chgData name="A. Scarr" userId="S::a.scarr100@durhamlearning.net::9888a0ea-f291-4622-8236-16502961045a" providerId="AD" clId="Web-{C7631D74-9FFD-CDF4-F5A8-C7C9026CC2A0}" dt="2020-07-16T10:21:40.699" v="7" actId="1076"/>
      <pc:docMkLst>
        <pc:docMk/>
      </pc:docMkLst>
      <pc:sldChg chg="modSp">
        <pc:chgData name="A. Scarr" userId="S::a.scarr100@durhamlearning.net::9888a0ea-f291-4622-8236-16502961045a" providerId="AD" clId="Web-{C7631D74-9FFD-CDF4-F5A8-C7C9026CC2A0}" dt="2020-07-16T10:20:51.901" v="5" actId="1076"/>
        <pc:sldMkLst>
          <pc:docMk/>
          <pc:sldMk cId="3161320106" sldId="258"/>
        </pc:sldMkLst>
        <pc:picChg chg="mod">
          <ac:chgData name="A. Scarr" userId="S::a.scarr100@durhamlearning.net::9888a0ea-f291-4622-8236-16502961045a" providerId="AD" clId="Web-{C7631D74-9FFD-CDF4-F5A8-C7C9026CC2A0}" dt="2020-07-16T10:20:51.901" v="5" actId="1076"/>
          <ac:picMkLst>
            <pc:docMk/>
            <pc:sldMk cId="3161320106" sldId="258"/>
            <ac:picMk id="10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8:49.727" v="3" actId="1076"/>
        <pc:sldMkLst>
          <pc:docMk/>
          <pc:sldMk cId="2627604921" sldId="259"/>
        </pc:sldMkLst>
        <pc:picChg chg="mod">
          <ac:chgData name="A. Scarr" userId="S::a.scarr100@durhamlearning.net::9888a0ea-f291-4622-8236-16502961045a" providerId="AD" clId="Web-{C7631D74-9FFD-CDF4-F5A8-C7C9026CC2A0}" dt="2020-07-16T10:13:42.596" v="0" actId="1076"/>
          <ac:picMkLst>
            <pc:docMk/>
            <pc:sldMk cId="2627604921" sldId="259"/>
            <ac:picMk id="23" creationId="{00000000-0000-0000-0000-000000000000}"/>
          </ac:picMkLst>
        </pc:picChg>
        <pc:picChg chg="mod">
          <ac:chgData name="A. Scarr" userId="S::a.scarr100@durhamlearning.net::9888a0ea-f291-4622-8236-16502961045a" providerId="AD" clId="Web-{C7631D74-9FFD-CDF4-F5A8-C7C9026CC2A0}" dt="2020-07-16T10:18:49.727" v="3" actId="1076"/>
          <ac:picMkLst>
            <pc:docMk/>
            <pc:sldMk cId="2627604921" sldId="259"/>
            <ac:picMk id="26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21:40.699" v="7" actId="1076"/>
        <pc:sldMkLst>
          <pc:docMk/>
          <pc:sldMk cId="295456452" sldId="260"/>
        </pc:sldMkLst>
        <pc:picChg chg="mod">
          <ac:chgData name="A. Scarr" userId="S::a.scarr100@durhamlearning.net::9888a0ea-f291-4622-8236-16502961045a" providerId="AD" clId="Web-{C7631D74-9FFD-CDF4-F5A8-C7C9026CC2A0}" dt="2020-07-16T10:21:40.699" v="7" actId="1076"/>
          <ac:picMkLst>
            <pc:docMk/>
            <pc:sldMk cId="295456452" sldId="260"/>
            <ac:picMk id="29" creationId="{00000000-0000-0000-0000-000000000000}"/>
          </ac:picMkLst>
        </pc:picChg>
      </pc:sldChg>
      <pc:sldChg chg="modSp">
        <pc:chgData name="A. Scarr" userId="S::a.scarr100@durhamlearning.net::9888a0ea-f291-4622-8236-16502961045a" providerId="AD" clId="Web-{C7631D74-9FFD-CDF4-F5A8-C7C9026CC2A0}" dt="2020-07-16T10:14:20.128" v="1" actId="1076"/>
        <pc:sldMkLst>
          <pc:docMk/>
          <pc:sldMk cId="2912923910" sldId="263"/>
        </pc:sldMkLst>
        <pc:picChg chg="mod">
          <ac:chgData name="A. Scarr" userId="S::a.scarr100@durhamlearning.net::9888a0ea-f291-4622-8236-16502961045a" providerId="AD" clId="Web-{C7631D74-9FFD-CDF4-F5A8-C7C9026CC2A0}" dt="2020-07-16T10:14:20.128" v="1" actId="1076"/>
          <ac:picMkLst>
            <pc:docMk/>
            <pc:sldMk cId="2912923910" sldId="263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122125F5-117B-451B-AFEE-290004DC54A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5E7DBF01-2E21-4778-B3AE-9CE212D2F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1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7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6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7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ylrjRxLsHA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trocksta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topmarks.co.uk/times-tables/coconut-multiples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098" y="0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5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count in multiples.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544" y="5586941"/>
            <a:ext cx="6035563" cy="9876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31326" y="4777881"/>
            <a:ext cx="8159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499" y="367010"/>
            <a:ext cx="11453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 get a double of a number, we add the same number to itself. For example, double of 2 is 2 + 2 = 4. ... It is easy to remember the numbers that we get by doubling one-digit numbers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3307" y="2658546"/>
            <a:ext cx="4754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https://www.youtube.com/watch?v=ylrjRxLsHAE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649" y="3195374"/>
            <a:ext cx="5617332" cy="2791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5862" y="3729037"/>
            <a:ext cx="4929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Follow the link to watch a short video about doubling numbers.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94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223655"/>
            <a:ext cx="8720210" cy="2905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3400245"/>
            <a:ext cx="6700837" cy="30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0" y="485591"/>
            <a:ext cx="9627046" cy="37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4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6" y="2390689"/>
            <a:ext cx="9092114" cy="1824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6" y="1314451"/>
            <a:ext cx="7229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 does 6x4 = 24 help you work out how many legs the spiders have? 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73" y="245522"/>
            <a:ext cx="7632854" cy="73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96" y="213131"/>
            <a:ext cx="7584081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62" y="4886242"/>
            <a:ext cx="9111076" cy="1813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15526" y="3843337"/>
            <a:ext cx="2028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Tip: Spiders and octopuses  have 8 legs </a:t>
            </a:r>
          </a:p>
          <a:p>
            <a:r>
              <a:rPr lang="en-GB" sz="2800" dirty="0" smtClean="0"/>
              <a:t>(which is double 4)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3" y="428625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 x 4  = 12  so  3 x _ = _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5232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 smtClean="0"/>
              <a:t>8.1.2021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multiply numbers.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7" y="5560815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25039" y="4986887"/>
            <a:ext cx="966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10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7163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 Place the numbers in the correct section of the Venn diagram. 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3" y="1818932"/>
            <a:ext cx="9764488" cy="4906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4488" y="1771650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Multiples of 2 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8600641" y="1844159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Multiples of </a:t>
            </a:r>
            <a:r>
              <a:rPr lang="en-GB" sz="2800" dirty="0" smtClean="0"/>
              <a:t>4 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62" y="1185863"/>
            <a:ext cx="109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8        6       12        2      18       16        22       10        24       20       14      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6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798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Counting in multiples helps us learn our times tables.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1300163"/>
            <a:ext cx="181331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 smtClean="0"/>
              <a:t>4 x 4 =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3 x 4  = 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7 x 4  = 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2 x 4 =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6 x 4 = 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8x 4  = 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57925" y="1300163"/>
            <a:ext cx="38719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7. 4 x 8  =</a:t>
            </a:r>
          </a:p>
          <a:p>
            <a:endParaRPr lang="en-GB" sz="2800" dirty="0"/>
          </a:p>
          <a:p>
            <a:r>
              <a:rPr lang="en-GB" sz="2800" dirty="0" smtClean="0"/>
              <a:t>8. 3 x 8  = </a:t>
            </a:r>
          </a:p>
          <a:p>
            <a:endParaRPr lang="en-GB" sz="2800" dirty="0"/>
          </a:p>
          <a:p>
            <a:r>
              <a:rPr lang="en-GB" sz="2800" dirty="0" smtClean="0"/>
              <a:t>9. 7 x 8 = </a:t>
            </a:r>
          </a:p>
          <a:p>
            <a:endParaRPr lang="en-GB" sz="2800" dirty="0"/>
          </a:p>
          <a:p>
            <a:r>
              <a:rPr lang="en-GB" sz="2800" dirty="0" smtClean="0"/>
              <a:t>10. 2 x 8  = </a:t>
            </a:r>
          </a:p>
          <a:p>
            <a:endParaRPr lang="en-GB" sz="2800" dirty="0"/>
          </a:p>
          <a:p>
            <a:r>
              <a:rPr lang="en-GB" sz="2800" dirty="0" smtClean="0"/>
              <a:t>11. 6 x 8  = </a:t>
            </a:r>
          </a:p>
          <a:p>
            <a:endParaRPr lang="en-GB" sz="2800" dirty="0"/>
          </a:p>
          <a:p>
            <a:r>
              <a:rPr lang="en-GB" sz="2800" dirty="0" smtClean="0"/>
              <a:t>12. 8 x 8  =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75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24" y="429697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8" y="288385"/>
            <a:ext cx="7632854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4" y="224371"/>
            <a:ext cx="7590178" cy="86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35" y="2376400"/>
            <a:ext cx="5582429" cy="1247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38" y="1743075"/>
            <a:ext cx="765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Tables can seat 4 or 8 people. There are 32 people. 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57388" y="3714750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____ x _____ =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57688"/>
            <a:ext cx="75828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many tables will be needed if 8 people </a:t>
            </a:r>
          </a:p>
          <a:p>
            <a:r>
              <a:rPr lang="en-GB" sz="2800" dirty="0" smtClean="0"/>
              <a:t>could sit at a table?</a:t>
            </a:r>
          </a:p>
          <a:p>
            <a:r>
              <a:rPr lang="en-GB" sz="2800" dirty="0" smtClean="0"/>
              <a:t>Write the calculation (draw the tables if this helps)</a:t>
            </a:r>
            <a:r>
              <a:rPr lang="en-GB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263" y="2904960"/>
            <a:ext cx="4214811" cy="3452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29850" y="3343275"/>
            <a:ext cx="257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2786" y="5471906"/>
            <a:ext cx="25605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3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E2D59-CDF1-446B-95C0-833DDABFC648}"/>
              </a:ext>
            </a:extLst>
          </p:cNvPr>
          <p:cNvSpPr txBox="1"/>
          <p:nvPr/>
        </p:nvSpPr>
        <p:spPr>
          <a:xfrm>
            <a:off x="575354" y="452061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Maths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3A619-6136-4529-A16B-4EB46A3315DB}"/>
              </a:ext>
            </a:extLst>
          </p:cNvPr>
          <p:cNvSpPr txBox="1"/>
          <p:nvPr/>
        </p:nvSpPr>
        <p:spPr>
          <a:xfrm>
            <a:off x="205484" y="1864424"/>
            <a:ext cx="1104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2"/>
              </a:rPr>
              <a:t>https://www.topmarks.co.uk/maths-games/hit-the-button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3C24C-1D4C-46CF-ACB6-15EFE84B52D8}"/>
              </a:ext>
            </a:extLst>
          </p:cNvPr>
          <p:cNvSpPr txBox="1"/>
          <p:nvPr/>
        </p:nvSpPr>
        <p:spPr>
          <a:xfrm>
            <a:off x="8815388" y="2397437"/>
            <a:ext cx="390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Times tables   x4   x8    x3   </a:t>
            </a:r>
            <a:endParaRPr lang="en-GB" sz="2400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5E57323-07F0-4C83-B4AD-D3C62EA8E86F}"/>
              </a:ext>
            </a:extLst>
          </p:cNvPr>
          <p:cNvSpPr/>
          <p:nvPr/>
        </p:nvSpPr>
        <p:spPr>
          <a:xfrm>
            <a:off x="7787811" y="1864424"/>
            <a:ext cx="1027416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1B1B1-91A4-43DE-8AD9-81EC75FA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995" y="398978"/>
            <a:ext cx="3045495" cy="1972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D4254-CEB0-46B9-BFA0-0E97FB930905}"/>
              </a:ext>
            </a:extLst>
          </p:cNvPr>
          <p:cNvSpPr txBox="1"/>
          <p:nvPr/>
        </p:nvSpPr>
        <p:spPr>
          <a:xfrm>
            <a:off x="126323" y="5561768"/>
            <a:ext cx="358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Multiples of numbers </a:t>
            </a:r>
            <a:endParaRPr lang="en-GB" sz="2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A90B59C-9AF4-45DE-A386-98A8D11FDA5B}"/>
              </a:ext>
            </a:extLst>
          </p:cNvPr>
          <p:cNvSpPr/>
          <p:nvPr/>
        </p:nvSpPr>
        <p:spPr>
          <a:xfrm>
            <a:off x="3536403" y="3908861"/>
            <a:ext cx="6542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9D9C2-B101-4EC7-BC79-4F36B929C944}"/>
              </a:ext>
            </a:extLst>
          </p:cNvPr>
          <p:cNvSpPr txBox="1"/>
          <p:nvPr/>
        </p:nvSpPr>
        <p:spPr>
          <a:xfrm>
            <a:off x="4970568" y="472057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maths games.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3186113"/>
            <a:ext cx="3500438" cy="22757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1388" y="3887272"/>
            <a:ext cx="7809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5"/>
              </a:rPr>
              <a:t>https://www.topmarks.co.uk/times-tables/coconut-multiples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752" y="5629159"/>
            <a:ext cx="6040380" cy="9859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29401" y="5029201"/>
            <a:ext cx="447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https://ttrockstars.com/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187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337" y="1095049"/>
            <a:ext cx="7173326" cy="46679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508" y="222069"/>
            <a:ext cx="1178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you count in equal steps that is called counting in multiples . </a:t>
            </a:r>
          </a:p>
          <a:p>
            <a:r>
              <a:rPr lang="en-GB" sz="2800" dirty="0" smtClean="0"/>
              <a:t>Counting in multiples of 4 will start like this; 4  8  12  16 …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59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" y="313509"/>
            <a:ext cx="1081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Complete the number sequences by counting on or back in jumps of 4. 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3" y="1192528"/>
            <a:ext cx="5099081" cy="3330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130" y="1319348"/>
            <a:ext cx="6139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1.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2.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3.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4.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5.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08"/>
          <a:stretch/>
        </p:blipFill>
        <p:spPr>
          <a:xfrm>
            <a:off x="7210697" y="1127212"/>
            <a:ext cx="4512426" cy="3340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92240" y="1267097"/>
            <a:ext cx="862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6.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7.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8.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9.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10</a:t>
            </a:r>
            <a:r>
              <a:rPr lang="en-GB" dirty="0" smtClean="0">
                <a:latin typeface="XCCW Joined 4a" panose="03050602040000000000" pitchFamily="66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3375" y="4843373"/>
            <a:ext cx="1146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Tip: Count on or back </a:t>
            </a:r>
            <a:r>
              <a:rPr lang="en-GB" sz="2400" dirty="0" smtClean="0">
                <a:solidFill>
                  <a:prstClr val="black"/>
                </a:solidFill>
              </a:rPr>
              <a:t>4 </a:t>
            </a:r>
            <a:r>
              <a:rPr lang="en-GB" sz="2400" dirty="0">
                <a:solidFill>
                  <a:prstClr val="black"/>
                </a:solidFill>
              </a:rPr>
              <a:t>from the last number. Use the number square on the last page to help. </a:t>
            </a:r>
          </a:p>
        </p:txBody>
      </p:sp>
    </p:spTree>
    <p:extLst>
      <p:ext uri="{BB962C8B-B14F-4D97-AF65-F5344CB8AC3E}">
        <p14:creationId xmlns:p14="http://schemas.microsoft.com/office/powerpoint/2010/main" val="26872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Try these challenges.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15" y="1406340"/>
            <a:ext cx="3701612" cy="3439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182" y="1576133"/>
            <a:ext cx="4822354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6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count in multiples.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21" y="5626129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91691" y="50130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Go to Times Tables Rock Stars to warm up your number brain before you start your maths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" y="185737"/>
            <a:ext cx="11958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Yesterday you counted in multiples of 4. Today you are going to count in multiples of 8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814387"/>
            <a:ext cx="87153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" y="313509"/>
            <a:ext cx="1118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Complete the number sequences by counting on in jumps of 8. 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130" y="1319348"/>
            <a:ext cx="6139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1.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2.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3.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4.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240" y="1267097"/>
            <a:ext cx="862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XCCW Joined 4a" panose="03050602040000000000" pitchFamily="66" charset="0"/>
              </a:rPr>
              <a:t>6.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7.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8.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9.</a:t>
            </a:r>
          </a:p>
          <a:p>
            <a:endParaRPr lang="en-GB" sz="2200" dirty="0">
              <a:latin typeface="XCCW Joined 4a" panose="03050602040000000000" pitchFamily="66" charset="0"/>
            </a:endParaRPr>
          </a:p>
          <a:p>
            <a:r>
              <a:rPr lang="en-GB" sz="2200" dirty="0" smtClean="0">
                <a:latin typeface="XCCW Joined 4a" panose="03050602040000000000" pitchFamily="66" charset="0"/>
              </a:rPr>
              <a:t>10</a:t>
            </a:r>
            <a:r>
              <a:rPr lang="en-GB" dirty="0" smtClean="0">
                <a:latin typeface="XCCW Joined 4a" panose="03050602040000000000" pitchFamily="66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072" r="-1"/>
          <a:stretch/>
        </p:blipFill>
        <p:spPr>
          <a:xfrm>
            <a:off x="914400" y="1080954"/>
            <a:ext cx="5187773" cy="3433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5" y="4857750"/>
            <a:ext cx="1160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Tip: Count on or back 8 from the last number. Use the number square on the last page to help. 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265"/>
          <a:stretch/>
        </p:blipFill>
        <p:spPr>
          <a:xfrm>
            <a:off x="7072312" y="1085716"/>
            <a:ext cx="4786313" cy="33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50" y="1648331"/>
            <a:ext cx="6752801" cy="2337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897" y="1564102"/>
            <a:ext cx="4384711" cy="3722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73" y="188373"/>
            <a:ext cx="7632854" cy="737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09" y="170269"/>
            <a:ext cx="75840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Subject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sz="2400" dirty="0" smtClean="0">
                <a:solidFill>
                  <a:prstClr val="black"/>
                </a:solidFill>
              </a:rPr>
              <a:t>Maths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Date: </a:t>
            </a:r>
            <a:r>
              <a:rPr lang="en-GB" sz="3200" dirty="0"/>
              <a:t>7</a:t>
            </a:r>
            <a:r>
              <a:rPr lang="en-GB" sz="3200" dirty="0" smtClean="0"/>
              <a:t>.1.2021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03" y="292617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</a:rPr>
              <a:t>L.O To be able to double numbers.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606" y="5547752"/>
            <a:ext cx="6035563" cy="987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59725" y="4973824"/>
            <a:ext cx="8917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Go to Times Tables Rock Stars to warm up your number brain before you start your maths activity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6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593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XCCW Joined 4a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Scarr</dc:creator>
  <cp:lastModifiedBy>ldevine</cp:lastModifiedBy>
  <cp:revision>124</cp:revision>
  <cp:lastPrinted>2020-09-10T08:41:06Z</cp:lastPrinted>
  <dcterms:created xsi:type="dcterms:W3CDTF">2020-06-30T13:02:27Z</dcterms:created>
  <dcterms:modified xsi:type="dcterms:W3CDTF">2021-01-04T16:09:34Z</dcterms:modified>
</cp:coreProperties>
</file>