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57" r:id="rId4"/>
    <p:sldId id="258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007A-04E6-48F6-B8D6-C81C401A93F5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7088A-73AC-4B49-81AF-9369875E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DBF01-2E21-4778-B3AE-9CE212D2F467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1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0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5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8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2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5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3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4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9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4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520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43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2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56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3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8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2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41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22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65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79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67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807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5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0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bc.co.uk/guides/z3jpk2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FF99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Spelling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 11</a:t>
            </a:r>
            <a:r>
              <a:rPr kumimoji="0" lang="en-GB" sz="32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2020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8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8600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LO: To be able to </a:t>
            </a:r>
            <a:r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spell words ending in –sure or –</a:t>
            </a:r>
            <a:r>
              <a:rPr kumimoji="0" lang="en-GB" sz="36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ture</a:t>
            </a:r>
            <a:r>
              <a:rPr lang="en-GB" sz="3600" u="sng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098" y="744582"/>
            <a:ext cx="9875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Words ending with ‘sure’ make a ‘</a:t>
            </a:r>
            <a:r>
              <a:rPr lang="en-GB" sz="3600" dirty="0" err="1" smtClean="0"/>
              <a:t>sh</a:t>
            </a:r>
            <a:r>
              <a:rPr lang="en-GB" sz="3600" dirty="0" smtClean="0"/>
              <a:t>’ sound.</a:t>
            </a:r>
          </a:p>
          <a:p>
            <a:endParaRPr lang="en-GB" sz="3600" dirty="0"/>
          </a:p>
          <a:p>
            <a:r>
              <a:rPr lang="en-GB" sz="3600" dirty="0" smtClean="0"/>
              <a:t>Such as: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Treasure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Measure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Leisure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Enclosure</a:t>
            </a:r>
          </a:p>
        </p:txBody>
      </p:sp>
    </p:spTree>
    <p:extLst>
      <p:ext uri="{BB962C8B-B14F-4D97-AF65-F5344CB8AC3E}">
        <p14:creationId xmlns:p14="http://schemas.microsoft.com/office/powerpoint/2010/main" val="3432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098" y="744582"/>
            <a:ext cx="9875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Words ending with ‘</a:t>
            </a:r>
            <a:r>
              <a:rPr lang="en-GB" sz="3600" dirty="0" err="1" smtClean="0"/>
              <a:t>ture</a:t>
            </a:r>
            <a:r>
              <a:rPr lang="en-GB" sz="3600" dirty="0" smtClean="0"/>
              <a:t>’ make a ‘</a:t>
            </a:r>
            <a:r>
              <a:rPr lang="en-GB" sz="3600" dirty="0" err="1" smtClean="0"/>
              <a:t>ch</a:t>
            </a:r>
            <a:r>
              <a:rPr lang="en-GB" sz="3600" dirty="0" smtClean="0"/>
              <a:t>’ sound.</a:t>
            </a:r>
          </a:p>
          <a:p>
            <a:endParaRPr lang="en-GB" sz="3600" dirty="0"/>
          </a:p>
          <a:p>
            <a:r>
              <a:rPr lang="en-GB" sz="3600" dirty="0" smtClean="0"/>
              <a:t>Such as:</a:t>
            </a:r>
          </a:p>
          <a:p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Adventure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Future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Capture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04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2" y="2047965"/>
            <a:ext cx="10620102" cy="507831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r>
              <a:rPr lang="en-GB" sz="3600" dirty="0" smtClean="0"/>
              <a:t>Pic</a:t>
            </a:r>
          </a:p>
          <a:p>
            <a:endParaRPr lang="en-GB" sz="3600" dirty="0"/>
          </a:p>
          <a:p>
            <a:endParaRPr lang="en-GB" sz="3600" dirty="0" smtClean="0"/>
          </a:p>
          <a:p>
            <a:r>
              <a:rPr lang="en-GB" sz="3600" dirty="0" err="1" smtClean="0"/>
              <a:t>Frac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plea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‘</a:t>
            </a:r>
            <a:r>
              <a:rPr lang="en-GB" sz="3600" dirty="0" err="1"/>
              <a:t>ture</a:t>
            </a:r>
            <a:r>
              <a:rPr lang="en-GB" sz="3600" dirty="0"/>
              <a:t>’ or ‘sure</a:t>
            </a:r>
            <a:r>
              <a:rPr lang="en-GB" sz="3600" dirty="0" smtClean="0"/>
              <a:t>’?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err="1" smtClean="0"/>
              <a:t>Punc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r>
              <a:rPr lang="en-GB" sz="3600" dirty="0" err="1" smtClean="0"/>
              <a:t>Clo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err="1" smtClean="0"/>
              <a:t>Mea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err="1" smtClean="0"/>
              <a:t>furni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r>
              <a:rPr lang="en-GB" sz="3600" dirty="0" err="1" smtClean="0"/>
              <a:t>Trea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mix</a:t>
            </a:r>
            <a:endParaRPr lang="en-GB" sz="3600" dirty="0"/>
          </a:p>
          <a:p>
            <a:pPr algn="ctr"/>
            <a:endParaRPr lang="en-GB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415" y="2039729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0705" y="205616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9253" y="207263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0705" y="2565618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6326" y="2082293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8516" y="2532680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12" y="258521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256" y="203149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928" y="204796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09431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41" y="2519088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1499" y="251908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686" y="2047965"/>
            <a:ext cx="3323771" cy="11174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19587" y="2090527"/>
            <a:ext cx="3323771" cy="11174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9751" y="54743"/>
            <a:ext cx="1179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ways you could complete this task: </a:t>
            </a:r>
          </a:p>
          <a:p>
            <a:pPr marL="342900" indent="-342900">
              <a:buFontTx/>
              <a:buAutoNum type="arabicParenR"/>
            </a:pPr>
            <a:r>
              <a:rPr lang="en-GB" dirty="0"/>
              <a:t>D</a:t>
            </a:r>
            <a:r>
              <a:rPr lang="en-GB" dirty="0" smtClean="0"/>
              <a:t>rag the correct RED word ending to complete the spelling.</a:t>
            </a:r>
          </a:p>
          <a:p>
            <a:pPr marL="342900" indent="-342900">
              <a:buFontTx/>
              <a:buAutoNum type="arabicParenR"/>
            </a:pPr>
            <a:r>
              <a:rPr lang="en-GB" dirty="0"/>
              <a:t>W</a:t>
            </a:r>
            <a:r>
              <a:rPr lang="en-GB" dirty="0" smtClean="0"/>
              <a:t>rite the correct spellings on a piece of paper.</a:t>
            </a:r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Write </a:t>
            </a:r>
            <a:r>
              <a:rPr lang="en-GB" dirty="0"/>
              <a:t>the correct spellings </a:t>
            </a:r>
            <a:r>
              <a:rPr lang="en-GB" dirty="0" smtClean="0"/>
              <a:t>Word document.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3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2" y="2047965"/>
            <a:ext cx="10620102" cy="507831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r>
              <a:rPr lang="en-GB" sz="3600" dirty="0" smtClean="0"/>
              <a:t>Picture</a:t>
            </a:r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r>
              <a:rPr lang="en-GB" sz="3600" dirty="0" smtClean="0"/>
              <a:t>Fracture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pleasure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‘</a:t>
            </a:r>
            <a:r>
              <a:rPr lang="en-GB" sz="3600" dirty="0" err="1"/>
              <a:t>ture</a:t>
            </a:r>
            <a:r>
              <a:rPr lang="en-GB" sz="3600" dirty="0"/>
              <a:t>’ or ‘sure</a:t>
            </a:r>
            <a:r>
              <a:rPr lang="en-GB" sz="3600" dirty="0" smtClean="0"/>
              <a:t>’?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Puncture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Closure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Measure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furniture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Treasure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mixture</a:t>
            </a:r>
            <a:endParaRPr lang="en-GB" sz="3600" dirty="0"/>
          </a:p>
          <a:p>
            <a:pPr algn="ctr"/>
            <a:endParaRPr lang="en-GB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415" y="2039729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0705" y="205616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9253" y="207263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0705" y="2565618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3179" y="2039728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8516" y="2532680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12" y="258521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256" y="203149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928" y="204796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09431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41" y="2519088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1499" y="2519087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686" y="2047965"/>
            <a:ext cx="3323771" cy="11174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19587" y="2090527"/>
            <a:ext cx="3323771" cy="11174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9751" y="54743"/>
            <a:ext cx="1179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ways you could complete this task: </a:t>
            </a:r>
          </a:p>
          <a:p>
            <a:pPr marL="342900" indent="-342900">
              <a:buFontTx/>
              <a:buAutoNum type="arabicParenR"/>
            </a:pPr>
            <a:r>
              <a:rPr lang="en-GB" dirty="0"/>
              <a:t>D</a:t>
            </a:r>
            <a:r>
              <a:rPr lang="en-GB" dirty="0" smtClean="0"/>
              <a:t>rag the correct RED word ending to complete the spelling.</a:t>
            </a:r>
          </a:p>
          <a:p>
            <a:pPr marL="342900" indent="-342900">
              <a:buFontTx/>
              <a:buAutoNum type="arabicParenR"/>
            </a:pPr>
            <a:r>
              <a:rPr lang="en-GB" dirty="0"/>
              <a:t>W</a:t>
            </a:r>
            <a:r>
              <a:rPr lang="en-GB" dirty="0" smtClean="0"/>
              <a:t>rite the correct spellings on a piece of paper.</a:t>
            </a:r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Write </a:t>
            </a:r>
            <a:r>
              <a:rPr lang="en-GB" dirty="0"/>
              <a:t>the correct spellings </a:t>
            </a:r>
            <a:r>
              <a:rPr lang="en-GB" dirty="0" smtClean="0"/>
              <a:t>Word document.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3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613955"/>
            <a:ext cx="95620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Exceptions to the rule:</a:t>
            </a:r>
          </a:p>
          <a:p>
            <a:pPr algn="ctr"/>
            <a:endParaRPr lang="en-GB" sz="3600" dirty="0"/>
          </a:p>
          <a:p>
            <a:r>
              <a:rPr lang="en-GB" sz="3600" dirty="0" smtClean="0"/>
              <a:t>If the root word ends with ‘</a:t>
            </a:r>
            <a:r>
              <a:rPr lang="en-GB" sz="3600" dirty="0" err="1" smtClean="0"/>
              <a:t>ch</a:t>
            </a:r>
            <a:r>
              <a:rPr lang="en-GB" sz="3600" dirty="0" smtClean="0"/>
              <a:t>’ an ‘</a:t>
            </a:r>
            <a:r>
              <a:rPr lang="en-GB" sz="3600" dirty="0" err="1" smtClean="0"/>
              <a:t>er</a:t>
            </a:r>
            <a:r>
              <a:rPr lang="en-GB" sz="3600" dirty="0" smtClean="0"/>
              <a:t>’ is added.</a:t>
            </a:r>
          </a:p>
          <a:p>
            <a:endParaRPr lang="en-GB" sz="3600" dirty="0"/>
          </a:p>
          <a:p>
            <a:r>
              <a:rPr lang="en-GB" sz="3600" dirty="0" smtClean="0"/>
              <a:t>Teach = teacher</a:t>
            </a:r>
          </a:p>
          <a:p>
            <a:endParaRPr lang="en-GB" sz="3600" dirty="0"/>
          </a:p>
          <a:p>
            <a:r>
              <a:rPr lang="en-GB" sz="3600" dirty="0" smtClean="0"/>
              <a:t>Rich = richer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54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8055" y="801691"/>
            <a:ext cx="6315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hlinkClick r:id="rId2"/>
              </a:rPr>
              <a:t>http://</a:t>
            </a:r>
            <a:r>
              <a:rPr lang="en-GB" sz="3200" dirty="0" smtClean="0">
                <a:hlinkClick r:id="rId2"/>
              </a:rPr>
              <a:t>www.bbc.co.uk/guides/z3jpk2p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61683" y="116114"/>
            <a:ext cx="2613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Short Activity</a:t>
            </a:r>
            <a:endParaRPr lang="en-GB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6" y="2133600"/>
            <a:ext cx="5056091" cy="3250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43" y="2133601"/>
            <a:ext cx="5056091" cy="3250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92" y="5261428"/>
            <a:ext cx="130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Watch</a:t>
            </a:r>
            <a:endParaRPr lang="en-GB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267296" y="5261428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Activity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13975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</TotalTime>
  <Words>230</Words>
  <Application>Microsoft Office PowerPoint</Application>
  <PresentationFormat>Widescreen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Twinkl SemiBold</vt:lpstr>
      <vt:lpstr>Gallery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Palmer</dc:creator>
  <cp:lastModifiedBy>P. Gingell [ Wheatley Hill Primary School ]</cp:lastModifiedBy>
  <cp:revision>7</cp:revision>
  <dcterms:created xsi:type="dcterms:W3CDTF">2017-01-03T20:52:28Z</dcterms:created>
  <dcterms:modified xsi:type="dcterms:W3CDTF">2021-01-08T11:01:03Z</dcterms:modified>
</cp:coreProperties>
</file>