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92" r:id="rId6"/>
    <p:sldId id="282" r:id="rId7"/>
    <p:sldId id="285" r:id="rId8"/>
    <p:sldId id="275" r:id="rId9"/>
    <p:sldId id="276" r:id="rId10"/>
    <p:sldId id="283" r:id="rId11"/>
    <p:sldId id="277" r:id="rId12"/>
    <p:sldId id="287" r:id="rId13"/>
    <p:sldId id="284" r:id="rId14"/>
    <p:sldId id="274" r:id="rId15"/>
    <p:sldId id="286" r:id="rId16"/>
    <p:sldId id="295" r:id="rId17"/>
    <p:sldId id="264" r:id="rId18"/>
    <p:sldId id="281" r:id="rId19"/>
    <p:sldId id="265" r:id="rId20"/>
    <p:sldId id="288" r:id="rId21"/>
    <p:sldId id="266" r:id="rId22"/>
    <p:sldId id="289" r:id="rId23"/>
    <p:sldId id="290" r:id="rId24"/>
    <p:sldId id="291" r:id="rId25"/>
    <p:sldId id="294" r:id="rId26"/>
    <p:sldId id="296" r:id="rId27"/>
    <p:sldId id="272" r:id="rId28"/>
    <p:sldId id="297" r:id="rId29"/>
    <p:sldId id="301" r:id="rId30"/>
    <p:sldId id="268" r:id="rId31"/>
    <p:sldId id="269" r:id="rId32"/>
    <p:sldId id="308" r:id="rId33"/>
    <p:sldId id="270" r:id="rId34"/>
    <p:sldId id="298" r:id="rId35"/>
    <p:sldId id="300" r:id="rId36"/>
    <p:sldId id="299" r:id="rId37"/>
    <p:sldId id="302" r:id="rId38"/>
    <p:sldId id="303" r:id="rId39"/>
    <p:sldId id="273" r:id="rId40"/>
    <p:sldId id="304" r:id="rId41"/>
    <p:sldId id="305" r:id="rId42"/>
    <p:sldId id="306" r:id="rId43"/>
    <p:sldId id="309" r:id="rId44"/>
    <p:sldId id="310" r:id="rId45"/>
    <p:sldId id="30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622" units="cm"/>
          <inkml:channel name="Y" type="integer" max="13850" units="cm"/>
          <inkml:channel name="T" type="integer" max="2.14748E9" units="dev"/>
        </inkml:traceFormat>
        <inkml:channelProperties>
          <inkml:channelProperty channel="X" name="resolution" value="159.99741" units="1/cm"/>
          <inkml:channelProperty channel="Y" name="resolution" value="160.00462" units="1/cm"/>
          <inkml:channelProperty channel="T" name="resolution" value="1" units="1/dev"/>
        </inkml:channelProperties>
      </inkml:inkSource>
      <inkml:timestamp xml:id="ts0" timeString="2021-01-04T15:41:52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4681 4216 0,'0'0'0,"0"0"0,0 0 0,0 0 0,0 0 0,0 0 16,0 0-16,0 0 0,-4-10 15,-2 3-15,1 2 16,-2-1-16,0 3 16,-1 1-16,-1 0 15,1 2-15,-2-1 0,1 2 16,-1-1-16,-1 3 16,0-2-16,-1 4 15,1-3-15,0 4 0,0-2 16,0 2-16,0 0 15,1 1-15,-1 0 0,0 1 16,2 1-16,-2 0 16,1 0-16,2-1 15,-1 1-15,4 0 16,-1-2-16,2 1 0,1-1 16,2 0-16,0 1 15,1-1-15,1 1 16,0-1-16,2 1 0,0-1 15,0 0-15,1 1 16,1-1-16,1 0 0,-1-2 16,2 1-16,2 1 15,-1-3-15,1 1 16,2-1-16,2 1 0,-1-1 16,2-2-16,0 1 15,1 1-15,0 0 16,0 1-16,3 1 0,-2 0 15,2 1-15,-3 0 16,1 0-16,-1 1 16,-3 0-16,-1 0 0,0 3 15,0 0-15,-1 3 16,-3-2-16,-2 1 16,1 1-16,-4-2 0,0-1 15,-2 1-15,-3 1 16,0-2-16,-4 1 15,0-1-15,-2-1 0,-1-1 16,-2 0-16,-2-2 16,-1-2-16,0-2 15,0-2-15,1-1 0,0-1 16,0-1-16,1 0 16,-1-1-16,0 0 15,0-1-15,1 0 0,-1-2 16,2 0-16,1 0 15,1-1-15,2 0 0,1 0 16,1-2-16,1 1 16,1-2-16,2-1 15,1 1-15,1-2 0,1 1 16,3-2-16,2 1 16,1-2-16,1 2 15,0 0-15,2-1 0,0 2 16,-1-1-16,2-1 15,3 0-15,-2 0 16,1 1-16,-1 0 0,-2-1 16,-2 1-16,0-1 15,-2 2-15,1-1 16,-2 2-16,-1-1 0,0 2 16,-1 1-16,-2-2 15,1 2-15,-1-1 16,-1 1-16,0 0 0,0 1 15,-1 0-15,-1 0 16,0 0-16,0 1 16,0 0-16,0 1 0,-1 0 15,2 3-15,0 0 16,-3 2-16,-1 2 16,3-2-16</inkml:trace>
  <inkml:trace contextRef="#ctx0" brushRef="#br0" timeOffset="3432.2427">3842 4216 0,'0'0'0,"0"0"15,0 0-15,0 0 16,0 0-16,0 0 15,0 0-15,-9-8 0,1 2 16,0-1-16,1 3 16,0 0-16,0 0 15,0 1-15,2 0 0,-2 2 16,-1-1-16,-2 4 16,-1-1-16,-1 2 15,-1 1-15,0 0 0,0 2 16,1-1-16,1 1 15,3 1-15,-1 0 16,1-1-16,3 3 0,-1-2 16,1 2-16,2 1 15,-1-1-15,1 1 16,2 0-16,1-1 0,1 0 16,0 0-16,2-1 15,1 1-15,3-1 16,1-1-16,1-2 0,3 1 15,-1-1-15,1 1 16,2-1-16,0 2 16,0 0-16,-1 0 0,1 1 15,1 2-15,-1-2 16,0 2-16,0-1 16,-2 1-16,0 0 0,-2-1 15,-2 1-15,-1 1 16,-1-2-16,-2 2 0,-3 0 15,0 0-15,-1 0 16,-2 2-16,-1-1 16,-1-1-16,0 0 0,-2 0 15,1 0-15,-2-1 16,-1 1-16,-2-3 16,-1 0-16,0-2 0,-1-1 15,-1 0-15,1-4 16,1-2-16,1-1 15,1-3-15,0-2 0,1-4 16,3-3-16,0-1 16,3-2-16,2-2 15,2 3-15,3-2 0,1 0 16,0 0-16,1 0 16,0-1-16,-2 1 15,1 0-15,1 0 0,-2 0 16,2 2-16,-2-1 15,2 1-15,-1 3 16,-2 1-16,0 1 0,-1 1 16,0 1-16,-1 1 15,1-2-15,-2 2 16,1-1-16,-1 4 0,1-1 16,-1 1-16,0 1 15,-1 1-15,0 2 16,0-1-16,0 1 0,-1 0 15,-2 1-15,2-2 16</inkml:trace>
  <inkml:trace contextRef="#ctx0" brushRef="#br0" timeOffset="4565.7432">2989 3821 0,'0'0'15,"0"0"-15,0 0 16,0 0-16,0 0 0,0 0 16,5 10-16,0-1 15,-1 2-15,-3 2 0,0 0 16,-1 1-16,-1 0 15,0 1-15,1-1 16,-3 0-16,2-1 16,-1-2-16,2 0 0,0 0 15,0-1-15,-3-2 16,3-1-16,0-1 16,3-1-16,-3-2 0,0 0 15,0 1-15,0-3 16,2 2-16,-1-3 15,2 0-15,-3-2 0,0 0 16,0 2-16</inkml:trace>
  <inkml:trace contextRef="#ctx0" brushRef="#br0" timeOffset="8438.9128">2920 4231 0,'0'0'0,"0"0"15,0 0-15,0 0 16,-5 7-16,-4 1 0,1 2 16,3 2-16,-5 0 15,4-1-15,1 0 16,1 0-16,1 0 16,-1-1-16,3-2 0,-2 1 15,1-4-15,1-1 16,1 0-16,0-1 0,0 0 15,0-2-15,3-1 16,0-1-16,2-2 16,1 2-16,0-3 0,4 1 15,-3 0-15,3 2 16,1-1-16,-3 1 16,7 2-16,0 2 0,2 0 15,-4 2-15,3-1 16,-1 3-16,1 2 15,-3 0-15,2 2 0,-3 0 16,0 3-16,-2-2 16,-2 1-16,-1 0 15,-1 0-15,-2-1 0,0 1 16,-1-1-16,-2 2 16,-1-3-16,-1 1 15,-2 0-15,-1 0 0,0-1 16,-5-2-16,0 1 15,-6-2-15,-2-1 16,1-2-16,-4-2 0,3 0 16,-1-3-16,-2 0 15,2-1-15,1-2 16,0-1-16,1 0 0,-4-1 16,2 1-16,6 0 15,-2 0-15,3-1 0,3 0 16,3-1-16,-1-1 15,2-3-15,3 2 16,1 8-16</inkml:trace>
  <inkml:trace contextRef="#ctx0" brushRef="#br0" timeOffset="8972.584">2923 4263 0,'0'0'0,"0"0"16,0 0-16,0 0 15,0 0-15,0 0 0,0 0 16,0 0-16,11 0 16,3 1-16,-3-1 15,1 1-15,3-1 0,-2 0 16,2-1-16,3 1 15,-1 0-15,3-1 16,-5-1-16,3-1 16,-2 2-16,2-2 0,1 1 15,-19 2-15</inkml:trace>
  <inkml:trace contextRef="#ctx0" brushRef="#br0" timeOffset="12851.6361">3615 4890 0,'0'0'0,"0"0"15,0 0-15,0 0 16,5-11-16,-1 2 0,0 1 16,1 3-16,-3-1 15,2 3-15,-1 2 16,0 2-16,-2 2 0,1 4 16,-2 3-16,-2 3 15,0 3-15,-3 0 16,1 3-16,2 1 0,-1-4 15,0 1-15,-1 3 16,0-2-16,-2 3 16,1-5-16,-2 5 0,0-5 15,2 1-15,-4-1 16,4-2-16,1-4 16,1-2-16,2-2 0,2-2 15,0 0-15,2-3 16,3-1-16,0 2 15,4-4-15,0 1 0,2-3 16,2 1-16,1 0 16,4 2-16,-2-1 15,3 1-15,7-2 0,1 2 16,-6 0-16,0 1 16,0 1-16,0-1 15,-1 0-15,-2 3 0,-1-2 16,-1 0-16,-4 2 15,0 0-15,-2 0 16,-2-2-16,0 0 0,-2 1 16,-3-2-16,-3-2 15,-1 2-15,0 0 0</inkml:trace>
  <inkml:trace contextRef="#ctx0" brushRef="#br0" timeOffset="13358.4301">3806 4964 0,'0'11'16,"-1"3"-16,1 1 0,-2 1 15,2 2-15,0 3 16,-3-2-16,2 3 16,0-1-16,1-3 15,-2 4-15,2-6 0,-1 2 16,1 0-16,1 0 16,-1-2-16,0-1 0,0-2 15,0-2-15,2-3 16,-2-1-16,0 0 15,1-3-15,-1 0 16,1-1-16,-1 0 0,0-2 16,0 0-16,-1 1 15,-2-4-15,1 1 16,2 1-16</inkml:trace>
  <inkml:trace contextRef="#ctx0" brushRef="#br0" timeOffset="14905.2486">3098 4869 0,'0'0'0,"0"0"0,0 0 16,0 0-16,0 0 15,0 0-15,0 0 16,-5-11-16,1 1 0,2 2 15,-3 1-15,3 0 16,-1 2-16,0-1 16,-1 1-16,3 1 15,-5 0-15,1 1 0,1 0 16,-3 0-16,-2 2 16,3 0-16,-4 1 0,-1 1 15,0 2-15,-1 1 16,-1 0-16,-1 3 15,1 1-15,2 2 0,-3-1 16,3 4-16,0-2 16,0 1-16,3 2 15,-3 0-15,0 2 0,1-1 16,3 3-16,2-1 16,2 1-16,1 0 15,4-2-15,2-1 0,3 0 16,1-1-16,3-2 15,0-2-15,1-2 16,1-1-16,-2-3 0,3-2 16,2-1-16,-4-2 15,5-2-15,-2-1 16,-1-3-16,0-1 0,-3-2 16,0-1-16,-3-1 15,0-2-15,-2 0 16,-1-1-16,1 0 0,-4 1 15,1-1-15,0 1 16,0 2-16,-2-1 16,-1 1-16,3 2 0,-3 2 15,0 1-15,0 2 16,0 1-16,0 0 16,0 2-16,0 1 0,0-1 15,0 1-15,0 1 16,3 3-16,-2 0 15,3 2-15,-1 3 0,0 3 16,-1 2-16,1 0 16,1 1-16,0 4 15,0 1-15,-1-1 0,0 6 16,-2-4-16,-1 1 16,2 5-16,-2-5 15,0-1-15,0 1 0,1 0 16,0-1-16,2-1 15,0 1-15,-2-4 0,1-1 16,-1-1-16,-1-3 16,1-3-16,1-1 15,-2-1-15,0-2 0,0-1 16,0-2-16,0 0 16,-2-1-16,1 0 15,-2-2-15,-1-3 0,4 5 16</inkml:trace>
  <inkml:trace contextRef="#ctx0" brushRef="#br0" timeOffset="15987.9206">2106 4913 0,'0'0'0,"3"-11"16,5 1-16,-1 1 0,2-1 16,2 1-16,-2 0 15,0 2-15,2 1 16,0 1-16,-1 4 0,1 0 15,0 2-15,3 3 16,-1 4-16,-2 2 16,0 0-16,0 3 0,0 3 15,-5 1-15,-1 0 16,-5 1-16,0 1 16,-5 6-16,-1-4 0,-5 7 15,0 0-15,0-6 16,-5 5-16,-3-2 15,2-6-15,3-1 0,-2-3 16,-1-1-16,6-3 16,0-1-16,2-2 15,2-2-15,1-1 0,1-1 16,1-1-16,2-2 16,0 1-16,2-2 0,0 0 15,0 1-15,0-1 16,0 0-16,2 0 15,0-1-15,2 1 0,1 0 16,4 0-16,2 0 16,0 0-16,2-2 15,4 1-15,-1 1 0,2-1 16,3-1-16,-3 2 16,-2 0-16,-1 0 15,-1 0-15,0 2 0,2-1 16,1-1-16,-1 1 15,2 1-15,0-1 16,1 0-16,-2 1 0,-3-1 16,1 1-16,0-1 15,-4-1-15,-11 0 16</inkml:trace>
  <inkml:trace contextRef="#ctx0" brushRef="#br0" timeOffset="20773.0802">4683 5506 0,'0'0'0,"0"0"15,0 0-15,0 0 16,0 0-16,0 0 0,0 0 16,-5-8-16,-1 1 15,-2 1-15,0 2 16,-3 1-16,-3 1 0,0-1 15,-2 3-15,-1 0 16,1 1-16,1 1 16,0 0-16,2 3 0,1-1 15,2 1-15,1 1 16,0-1-16,3 2 16,-1 1-16,1 2 0,1 0 15,1-1-15,1 2 16,3 0-16,0 0 15,3 0-15,2 0 0,2-1 16,3 1-16,2-2 16,0 1-16,5-2 15,-1 2-15,1-2 0,3 0 16,8 5-16,-1-2 16,-5-2-16,7 3 15,-5-4-15,-2 1 0,-3 4 16,-3-1-16,-5-1 15,-2 0-15,-5 3 16,-1-2-16,-5-1 0,-3 2 16,-4-2-16,-3 1 15,-3-1-15,-2-1 16,1-1-16,-2-3 0,-1-1 16,0-1-16,-2-1 15,0 0-15,-1-2 16,2-2-16,0-2 0,0-2 15,2-2-15,4-3 16,2-1-16,2-1 0,2-3 16,2 0-16,4-5 15,3 1-15,3-2 16,4 1-16,3 2 0,3-1 16,0-1-16,0 1 15,5-6-15,-4 7 16,3-1-16,0 3 0,-2-2 15,2 1-15,-4 2 16,-3 1-16,-1 1 16,-4 3-16,-1 0 0,-3 2 15,-2 1-15,-1 2 16,0-1-16,-2 4 16,0 0-16,-1 2 0,0 0 15,1 0-15</inkml:trace>
  <inkml:trace contextRef="#ctx0" brushRef="#br0" timeOffset="23106.6311">3639 5527 0,'10'-7'0,"1"1"16,0 1-16,1-1 15,4 1-15,-1 1 16,3 1-16,-2 0 0,2 4 15,-3 1-15,-1 1 16,-3 2-16,-1 3 16,-4 3-16,-1 3 0,-4 4 15,-1 3-15,-3 2 16,-4 17-16,-4 4 16,-1-1-16,-2-4 0,0-10 15,-1-1-15,-1-2 16,-1-3-16,-1-2 15,3-9-15,1-1 0,3-1 16,2-3-16,2-2 16,0-1-16,2 1 15,2-4-15,0 0 0,0 1 16,2-1-16,0 0 16,1-2-16,0 0 15,2-2-15,1 0 0,4-1 16,0 0-16,4-2 15,1 2-15,3 0 16,2 1-16,-2 2 0,3 0 16,0-1-16,0 2 15,0 0-15,5 0 16,-5 0-16,1 2 0,-1-2 16,0 1-16,0-1 15,1 1-15,-3 1 0,1-1 16,-2 1-16,0-2 15,-1 1-15,0-1 16,-3 0-16,-2 0 0,0 0 16,-7-3-16,-2-1 15,0 4-15</inkml:trace>
  <inkml:trace contextRef="#ctx0" brushRef="#br0" timeOffset="24017.3554">2794 5275 0,'0'0'0,"0"0"16,0 0-16,0 0 0,0 0 15,0 0-15,0 0 16,0 0-16,0 0 16,0 0-16,-3 9 0,1 4 15,1 1-15,-2-1 16,2 3-16,1-3 15,0 1-15,0-2 16,0 1-16,0-2 0,0-3 16,0 2-16,0-3 15,0-1-15,0-1 16,0-1-16,-1-2 0,1 0 16,0-2-16,0 0 15,0 0-15</inkml:trace>
  <inkml:trace contextRef="#ctx0" brushRef="#br0" timeOffset="25190.4869">3032 5536 0,'0'0'0,"0"0"15,0 0-15,-2 11 16,-2 3-16,0-2 0,-2-1 16,4 0-16,-4 0 15,1-1-15,-1 0 16,1-2-16,1-1 15,-1 0-15,3-1 0,-2-1 16,2-1-16,-1 0 16,2 0-16,1 0 15,1-1-15,2 0 0,3-2 16,-1-1-16,3 0 16,2-1-16,2 1 15,2-2-15,-3 2 0,2 0 16,-1 2-16,0 2 15,1 1-15,0 1 16,3 2-16,-1 2 0,0 1 16,-1 0-16,-2 0 15,0 1-15,-2 2 0,-2 1 16,-2 0-16,-1 2 16,-3 0-16,-1 0 15,-2-2-15,-4 0 16,1-2-16,-3-1 0,1-1 15,-3-1-15,-2-2 16,-1 0-16,0-2 16,-2-1-16,0-2 0,-2-3 15,-1-3-15,-1 0 16,2-2-16,-1-1 0,1 1 16,-1-2-16,1-1 15,2-1-15,1 0 16,4 1-16,1-3 0,2 0 15,2 2-15,4 9 16</inkml:trace>
  <inkml:trace contextRef="#ctx0" brushRef="#br0" timeOffset="25663.4007">3025 5551 0,'0'0'0,"0"0"16,0 0-16,0 0 15,0 0-15,0 0 16,0 0-16,0 0 0,11-2 16,0 0-16,0-1 15,0 1-15,2-1 16,0-1-16,1 1 0,-2 0 16,-1 1-16,1-1 15,-1 1-15,0 1 16,-4-2-16,-7 3 0</inkml:trace>
  <inkml:trace contextRef="#ctx0" brushRef="#br0" timeOffset="26616.7806">1968 5181 0,'0'0'15,"0"0"-15,0 0 0,0 0 16,0 0-16,0 0 16,0 0-16,0 0 15,0 11-15,0 2 0,0 3 16,0 2-16,0 0 16,0 1-16,0 0 15,0-1-15,2 0 0,-4-1 16,2-2-16,0 0 15,-2-3-15,0-1 16,2-2-16,0-2 16,0-2-16,0-1 0,2 0 15,0-1-15,1-2 16,-3-2-16,0 1 16</inkml:trace>
  <inkml:trace contextRef="#ctx0" brushRef="#br0" timeOffset="28111.225">2172 5587 0,'0'0'0,"0"0"0,0 0 16,0 0-16,0 0 15,0 0-15,0 0 0,0 0 16,0 0-16,-3-11 15,2 1-15,1 4 16,4-1-16,1 0 0,1 0 16,2 1-16,2 1 15,2-1-15,2 2 16,2 2-16,1 0 0,-1 2 16,-3 2-16,-1 2 15,-1 1-15,0 2 16,-1 3-16,-3-1 0,-2 4 15,-2-1-15,-2 3 16,-2 0-16,-3 0 16,0-1-16,-3 0 0,0-2 15,-4 1-15,0-1 16,-3-2-16,0-1 16,1 0-16,2-1 0,2-1 15,0-3-15,3 0 16,1 0-16,1-2 15,1-1-15,3-1 0,0 0 16,1-1-16,5-2 16,1 0-16,6 0 15,0 1-15,3 0 0,-1 1 16,-1 1-16,1 3 16,-2-1-16,0 4 0,1-1 15,0 2-15,0 3 16,-1-2-16,-2 2 15,-2 2-15,-1-1 0,-3 1 16,-3 1-16,-2-1 16,-2 2-16,-2-2 15,-3 1-15,-2-1 0,-1-1 16,-2 0-16,-5-1 16,1-2-16,-2 0 15,-4-1-15,-8 1 0,6-2 16,1-1-16,1-2 15,-3 0-15,2-3 16,-1 0-16,2-7 0,3 0 16,5 0-16,-1 0 15,6-2-15,0-4 16,9 13-16</inkml:trace>
  <inkml:trace contextRef="#ctx0" brushRef="#br0" timeOffset="47873.5349">9059 4280 0,'0'0'0,"0"0"15,0 0-15,0 0 16,0 0-16,0 0 0,0 0 16,0 0-16,0 0 15,-2-11-15,2 3 16,2 0-16,2 0 0,3-1 15,1 3-15,3-3 16,1 4-16,4-1 16,-3 1-16,2 2 0,1 2 15,-3-1-15,0 4 16,-2 0-16,0 4 16,-3-1-16,-3 5 15,0 4-15,-3 1 0,-2 4 16,-1 0-16,-2 2 15,-1 0-15,-3 9 0,-2 3 16,-8 0-16,1-1 16,0-10-16,0 1 15,1-1-15,0-1 0,0-2 16,-1 0-16,7-6 16,1-4-16,1-1 15,1-1-15,2-3 0,3-1 16,-2 0-16,2-2 15,1 1-15,-2-2 16,2 1-16,0-1 0,0 0 16,2 0-16,0 0 15,4-1-15,1-1 16,2 0-16,4 0 0,3-1 16,2 2-16,0 0 15,0 1-15,0 0 16,-2 1-16,1 0 0,-1 1 15,1 1-15,-1-2 16,-1 2-16,1-2 16,-4 0-16,-1-1 0,-1 2 15,-2-2-15,-1 0 16,-3-3-16,-3-1 16,-1 0-16</inkml:trace>
  <inkml:trace contextRef="#ctx0" brushRef="#br0" timeOffset="49734.93">7967 3789 0,'0'0'16,"0"0"-16,0 0 15,0 0-15,0 0 0,8-7 16,-1 3-16,1 0 16,-1 0-16,0 0 15,2 1-15,0 0 0,0 2 16,1 1-16,1 0 16,-1 0-16,-1 1 15,-1 2-15,-2 0 16,-1 1-16,1 0 0,-3 0 15,-2 2-15,0 1 16,-1 0-16,-1-1 16,-2 1-16,1 0 0,-1-1 15,-1 1-15,0-3 16,-1 1-16,1-1 0,-1 1 16,1-1-16,0-2 15,-1 1-15,4-1 16,-2 0-16,2 0 0,0-1 15,-1 0-15,4 1 16,-2-1-16,2 1 16,1 0-16,1 0 0,0 0 15,0 3-15,2-1 16,-1 1-16,0 1 16,0-1-16,1 2 0,-1 0 15,-1 0-15,-1 0 16,1 0-16,-1-1 15,-2 0-15,-1-1 0,0 1 16,-3-2-16,1 2 16,-4-2-16,1 1 15,-2-2-15,-1 1 0,-1-1 16,1 0-16,0-1 16,-2 0-16,3-1 15,-1 0-15,0-1 0,1-1 16,-1 0-16,1-2 15,-1 0-15,1 0 16,0 1-16,0 0 0,0 0 16,2 0-16,-1 2 15,2-1-15,1-1 16,3 2-16</inkml:trace>
  <inkml:trace contextRef="#ctx0" brushRef="#br0" timeOffset="53506.4072">8174 4209 0,'0'0'0,"0"0"15,0 0-15,0 0 16,0 0-16,0 0 0,0 0 15,0 0-15,0 0 16,0 0-16,0 0 16,0 0-16,11 5 0,0-2 15,3-3-15,3 0 16,-2-1-16,3-2 16,0 0-16,-1-1 15,4 1-15,-2 1 0,-1 0 16,0 1-16,-3 0 15,-1-1-15,-2 2 0,-1 0 16,-2 0-16,-3 0 16,0 0-16,-3 0 15,-1 0-15,0 0 16,-1 2-16,-1-1 0,-1 2 16,-1 1-16,1 0 15,-3 0-15,-2 4 0,1 2 16,-2 4-16,0 1 15,0 3-15,0 1 16,2-1-16,-3 8 0,1 1 16,1-5-16,1 0 15,-1 2-15,2-2 16,-1 8-16,1-8 0,1 0 16,-1-1-16,1-5 15,0-1-15,0 1 16,2-4-16,1-1 0,0 0 15,0-3-15,0 0 16,0-2-16,0-1 16,0 1-16,0-3 0,0 1 15,0-1-15,0-2 16,0 2-16,-1-2 16,1-2-16,-2-1 0</inkml:trace>
  <inkml:trace contextRef="#ctx0" brushRef="#br0" timeOffset="54606.7836">7466 3869 0,'0'0'15,"0"0"-15,0 0 0,0 0 16,4-11-16,3 2 16,1-1-16,2 2 15,0-1-15,1 1 0,-2 1 16,1 0-16,-1 3 16,0 1-16,-2 1 15,-1 0-15,0 4 16,-2 0-16,-1 4 0,-2 1 15,-1 3-15,-1-1 16,-3 5-16,0 0 0,-2 1 16,-1 0-16,0-1 15,-1 1-15,-2-1 16,1-1-16,-1 1 0,1-4 16,-1 1-16,0-2 15,2 1-15,3-5 16,-1 1-16,2-2 0,0-1 15,2-2-15,1 1 16,0-1-16,1 0 16,0-1-16,1 0 0,2 0 15,1-1-15,1 1 16,2 0-16,2 0 16,-1 0-16,0-1 0,2 1 15,-1 0-15,1-2 16,-2 2-16,2 0 15,-2-1-15,2 2 0,-1-1 16,1 0-16,1 0 16,1-1-16,1 1 15,-1-3-15,-2 0 0,-10 3 16</inkml:trace>
  <inkml:trace contextRef="#ctx0" brushRef="#br0" timeOffset="57100.6776">6822 4242 0,'0'0'16,"0"0"-16,0 0 0,0 0 16,0 0-16,0 0 15,0 0-15,3 10 16,-2 3-16,4 4 0,-1 5 15,0 0-15,0 1 16,-1-2-16,-2 1 16,0 7-16,2-6 0,0 5 15,-2-5-15,1-1 16,-4 0-16,2 0 16,-1-1-16,0-1 0,1-2 15,0-3-15,1-1 16,-1-2-16,1-1 15,-1-1-15,2-3 0,-1 0 16,0-3-16,1-1 16,-1-2-16,2-2 15,-3-3-15,0 4 0</inkml:trace>
  <inkml:trace contextRef="#ctx0" brushRef="#br0" timeOffset="58072.677">7568 4287 0,'0'0'0,"0"0"0,0 0 16,0 0-16,0 0 15,-8-8-15,1 3 16,1 0-16,-1 1 0,3 0 15,-1 3-15,-1-2 16,2 3-16,-1 0 16,-2 3-16,0 0 15,0 2-15,-1 2 0,-1 1 16,1 3-16,0 0 16,-2 3-16,2-2 0,1-1 15,-1 6-15,-2-1 16,1 2-16,-2 6 15,0 2-15,0 3 0,1-3 16,3 1-16,8-5 16,2-1-16,3 1 15,1-1-15,2-2 0,1-1 16,1 0-16,0-2 16,-1-4-16,1 1 15,1-2-15,0-3 0,3 0 16,2-2-16,1-3 15,1-3-15,0-2 16,-2-1-16,-2-1 0,-1 0 16,-3-3-16,0-1 15,-2-3-15,0-3 16,0-2-16,-1-1 0,-1-1 16,-3-1-16,-1-1 15,-1-1-15,-1-1 16,-1 0-16,-1 0 0,1 1 15,-2 1-15,1-1 16,-2 0-16,-1 2 16,0 0-16,0 4 0,-2 0 15,-1 2-15,0 1 16,-1 1-16,-1 1 16,-1 2-16,0 0 0,1-1 15,-1 3-15,2 0 16,1 1-16,0 0 15,0 3-15,2 0 0,-1 0 16,2 0-16,4 2 16</inkml:trace>
  <inkml:trace contextRef="#ctx0" brushRef="#br0" timeOffset="59553.4476">1556 5059 0,'0'0'16,"0"0"-16,0 0 0,0 0 16,0 0-16,0 0 15,0 0-15,0 0 16,0 0-16,0 0 0,0 0 16,0 15-16,0 2 15,-3 2-15,2 0 0,-1 3 16,2 0-16,0-1 15,0-1-15,2 1 16,-2-3-16,0 2 16,-2-3-16,-1 1 0,1-2 15,-2 1-15,-1-1 16,3 2-16,-4-3 16,3-2-16,1-4 0,2 0 15,0-5-15,-3-1 16,2-5-16,-1-2 15,2-1-15,0 5 0</inkml:trace>
  <inkml:trace contextRef="#ctx0" brushRef="#br0" timeOffset="59953.6465">1388 5273 0,'0'0'0,"0"0"16,0 0-16,9-4 0,4 3 16,1-2-16,-1 2 15,4-1-15,-1 1 0,4 0 16,-2 2-16,2 0 16,-1-1-16,-2 0 15,4-1-15,5-2 16,-7 1-16,0-1 0,0 0 15,1 0-15,-2 2 16,-3-2-16,-15 3 16</inkml:trace>
  <inkml:trace contextRef="#ctx0" brushRef="#br0" timeOffset="61245.4244">6245 5020 0,'0'0'0,"0"0"0,0 0 16,0 0-16,0 0 15,-3-9-15,0 1 16,0 1-16,2 4 0,0 2 15,-1 1-15,1 4 16,-2 4-16,-1 3 16,1 3-16,-1 4 0,1-1 15,2 4-15,0-3 16,-2 4-16,1 1 16,1-2-16,0 4 0,-2-6 15,0 0-15,0 0 16,-1-1-16,2 0 15,-3-3-15,3-2 0,-2-2 16,2-2-16,1-3 16,-1-1-16,2-2 15,0-4-15,2-2 0,-2-2 16,0 5-16,0 0 16</inkml:trace>
  <inkml:trace contextRef="#ctx0" brushRef="#br0" timeOffset="61686.5761">6058 5173 0,'0'0'16,"11"-1"-16,1-2 0,2 2 15,1-1-15,0-1 16,1 2-16,2 0 16,0-1-16,4 2 0,2-1 15,-5 1-15,7-1 16,-5 1-16,-1 0 16,2 0-16,-1 0 0,-2-2 15,0 4-15,-2-2 16,-2 0-16,-3 1 15,-2-1-15,-10 0 16</inkml:trace>
  <inkml:trace contextRef="#ctx0" brushRef="#br0" timeOffset="64885.2073">8344 4848 0,'0'0'0,"0"0"0,0 0 16,0 0-16,0 0 16,0 0-16,0 0 0,0 0 15,0 0-15,0 0 16,0 0-16,0 0 15,-11-2-15,2 0 0,2 2 16,1 2-16,-1 0 16,0 4-16,0 2 15,-1 0-15,1 3 16,0 2-16,0 1 0,-1 1 16,0 0-16,-1 3 15,0 0-15,0 0 16,3-1-16,-1 3 0,3 0 15,-1 4-15,3-6 16,-1-1-16,2 1 0,1 0 16,1-1-16,-1 1 15,1-1-15,3 1 16,-1-1-16,3-2 0,1-3 16,-1 1-16,1-2 15,2 0-15,-1-3 16,0 0-16,-1-1 0,3-1 15,-2-1-15,1-1 16,2-2-16,0-2 16,3-5-16,0 1 0,0-3 15,-1-1-15,0 0 16,1-2-16,-5 1 16,4-4-16,-4 0 0,1-1 15,-2-1-15,-1 0 16,0 2-16,-3 1 15,-1-1-15,-5 2 0,0 0 16,-5 0-16,0 0 16,-3 2-16,-1 1 15,0-1-15,0 2 0,-3 2 16,1-1-16,-2 1 16,-2 1-16,2 1 15,-2 2-15,2-1 0,0 2 16,3 2-16,-1-1 15,2 0-15,2 2 16,1 0-16,1 0 0,1 1 16,1 0-16,-1 0 15,3 2-15,-1-2 16,3 1-16,-2-1 0,0 0 16,2-2-16,1-2 15</inkml:trace>
  <inkml:trace contextRef="#ctx0" brushRef="#br0" timeOffset="65832.1613">7846 4639 0,'0'0'16,"0"0"-16,0 0 16,0 0-16,0 0 0,0 0 15,0 0-15,0 0 16,0 0-16,-2 11 15,1-1-15,0 1 0,-2 1 16,1-2-16,2 1 16,-1-1-16,1-1 15,-1 1-15,-1-2 0,2-1 16,-1 0-16,0 0 16,1 0-16,-2-2 15,1 1-15,1-1 0,-2 1 16,1-1-16,1 1 15,0-1-15,-1-1 16,1 0-16,-2 1 0,2-4 16,0-1-16</inkml:trace>
  <inkml:trace contextRef="#ctx0" brushRef="#br0" timeOffset="69036.9843">7454 4976 0,'0'0'0,"0"0"16,0 0-16,0 0 15,0 0-15,0 0 0,0 0 16,0 0-16,-4-9 15,4-1-15,0 2 16,2 0-16,5-1 0,0 1 16,3 0-16,1 0 15,0 1-15,1 0 16,2 3-16,0 0 0,-1 2 16,0 2-16,0 3 15,0 2-15,-1 2 16,-2 3-16,1 1 0,-4 1 15,-2 3-15,-2-1 16,-3 0-16,-3 1 16,-2 0-16,-2 0 0,-1 1 15,-2-1-15,-2-2 16,-1 1-16,1-3 16,-3 0-16,1 0 0,2-3 15,-1 1-15,2-4 16,3 1-16,0-4 15,2 1-15,2-1 0,0 0 16,3-2-16,-1 2 16,1-2-16,2 0 15,1 0-15,4 1 0,1-1 16,2 1-16,2 1 16,0 1-16,1-1 0,-1 2 15,1 2-15,1-1 16,-2 4-16,-2-1 15,1 0-15,-2 2 16,-1-1-16,-1 1 0,-2 0 16,-2 1-16,-2 0 15,0 0-15,-2 1 16,0 0-16,-2-1 0,-1-1 16,-1 0-16,-2-1 15,0-2-15,-3 2 0,0-4 16,-2-1-16,0 0 15,-1-1-15,-1-2 16,1-2-16,0 0 0,0-3 16,3 1-16,0-3 15,3 1-15,0 1 0,1-2 16,2 2-16,-1 0 16,2-2-16,0 1 15,2 1-15,2 4 16,0 0-16</inkml:trace>
  <inkml:trace contextRef="#ctx0" brushRef="#br0" timeOffset="70490.8736">7044 4656 0,'0'0'0,"0"0"16,0 0-16,0 0 16,0 0-16,0 0 0,0 0 15,0 0-15,0 0 16,0 0-16,0 0 15,0 0-15,0 0 0,0 0 16,0 11-16,0 0 16,0 0-16,1 1 15,-1 1-15,3-1 0,-2 0 16,1-1-16,-2 2 16,1-2-16,-1-2 15,-1 1-15,1-2 0,0-1 16,-2 0-16,2 0 15,0 0-15,-1-2 16,0 1-16,1-2 0,0 1 16,0-2-16,0 0 15,0-2-15,1-1 16,-1 0-16,0 0 0</inkml:trace>
  <inkml:trace contextRef="#ctx0" brushRef="#br0" timeOffset="72625.0653">6795 4905 0,'0'0'0,"0"0"0,0 0 15,0 0-15,-4 9 16,0 2-16,-2 0 0,1-1 15,-2 0-15,1-2 16,1 2-16,-1-1 16,1 1-16,-1 0 0,2-1 15,-1 2-15,0-1 16,1-1-16,2 1 16,-1-3-16,1 1 15,1-2-15,1-1 0,1 1 16,4-2-16,0 0 15,2-1-15,1-2 0,2 0 16,1-1-16,0 0 16,-2 0-16,2 2 15,2-1-15,-2 1 0,3 0 16,-2 4-16,3-1 16,0 5-16,0-2 15,0 5-15,-1-1 0,-1 0 16,-4 1-16,-2 0 15,-1 3-15,-2-1 16,-2 0-16,0 0 0,-4 0 16,0 0-16,-1-1 15,-3 0-15,1-2 16,-3-1-16,-2 0 0,0-1 16,-2-2-16,0 0 15,-1-2-15,0-2 16,-1-1-16,-1-2 0,1-2 15,-1-1-15,0-3 16,0-2-16,-1-1 16,4-2-16,0 0 0,2 1 15,0-1-15,4 0 16,1 2-16,5 8 16,0 0-16</inkml:trace>
  <inkml:trace contextRef="#ctx0" brushRef="#br0" timeOffset="73094.2871">6777 4934 0,'0'0'0,"0"0"0,0 0 16,0 0-16,0 0 15,0 0-15,10 1 16,1 0-16,-2 1 0,4-2 15,-1 0-15,2-2 16,2 1-16,2 0 16,0-2-16,-2-1 0,-2 1 15,-14 3-15</inkml:trace>
  <inkml:trace contextRef="#ctx0" brushRef="#br0" timeOffset="77297.3777">9063 5610 0,'0'0'0,"0"0"0,0 0 16,0 0-16,0 0 0,0 0 16,0 0-16,0 0 15,-4-9-15,2 1 16,1-1-16,1 2 15,1 1-15,2-3 0,4 2 16,0-1-16,5 1 16,3 2-16,3 1 15,0 0-15,0 2 0,0 1 16,-3 1-16,0 1 16,-2 1-16,-1 2 15,0 3-15,-1-1 0,-1 5 16,-3 0-16,-3 5 15,-4 1-15,-1 1 16,-4 0-16,-3 1 0,-4 5 16,-7 10-16,-1-1 15,5-9-15,-7 5 0,4-7 16,-2-3-16,-1-1 16,0-3-16,1 0 15,-1-1-15,7-3 0,2 0 16,1-2-16,3 0 15,1-1-15,1-3 16,1-1-16,2 1 16,0-4-16,2 0 0,0 1 15,1-2-15,0 0 16,1 0-16,3 0 16,0-2-16,3 2 0,3-1 15,1 1-15,5 0 16,4 0-16,-4 0 0,2-1 15,4 2-15,-4-1 16,0 1-16,-2 1 16,2-1-16,-1-1 0,2 1 15,-1 1-15,0-1 16,-2 1-16,-2-1 16,-3 0-16,-1 1 0,-2-1 15,-1 0-15,-2 1 16,-1-2-16,-2-2 15,-2 2-15</inkml:trace>
  <inkml:trace contextRef="#ctx0" brushRef="#br0" timeOffset="78707.533">8190 5620 0,'0'0'0,"0"0"15,0 0-15,0 0 16,0 0-16,0 0 16,9-8-16,1 0 0,1 1 15,0 0-15,3 0 16,1 1-16,3 1 16,-1 2-16,1 0 0,-3 2 15,-1 2-15,-1 2 16,-2 1-16,-3 5 15,-3-1-15,-2 4 0,-3 2 16,-4 1-16,0-1 16,-4 1-16,-1-3 15,0 2-15,-2-2 0,-2 1 16,1-1-16,1 2 16,0-2-16,1 1 15,3-2-15,2-2 0,2 1 16,3-3-16,3 0 15,1-2-15,4 1 16,2-2-16,1 0 0,3 2 16,-1 0-16,4 1 15,-2 2-15,0 0 16,0 2-16,-2 0 0,-1 2 16,-1 0-16,0 2 15,-4-1-15,-3-1 16,-1-1-16,-3 0 0,-3-1 15,-2 3-15,-4-2 16,-2-1-16,-1 0 0,-3-2 16,-3-2-16,1-3 15,0-3-15,-3-1 16,2-1-16,1-2 0,-1 0 16,0-1-16,-1 0 15,-1 0-15,1 0 16,0 0-16,2-1 0,-1 0 15,5 1-15,2-2 16,1 2-16,7-1 16</inkml:trace>
  <inkml:trace contextRef="#ctx0" brushRef="#br0" timeOffset="79608.3031">7795 5290 0,'0'0'0,"0"0"15,0 0-15,0 0 16,0 0-16,0 0 15,0 0-15,0 0 0,0 0 16,0 0-16,0 0 16,0 0-16,0 0 15,0 0-15,0 0 0,0 0 16,0 0-16,-2 12 16,0 1-16,0 0 15,1 0-15,0-1 0,-1-1 16,1-1-16,-1-2 15,1 0-15,-2-1 16,2-1-16,-1-2 0,2-1 16,-1-1-16,-2 0 15,1-2-15,0-2 16,2 2-16</inkml:trace>
  <inkml:trace contextRef="#ctx0" brushRef="#br0" timeOffset="81178.0746">7718 4650 0,'0'0'15,"0"0"-15,0 0 0,0 0 16,0 0-16,0 0 16,0 0-16,0 0 15,0 0-15,0 0 16,0 0-16,0 0 0,0 0 16,9 7-16,1 2 15,0 0-15,-1 1 0,2-1 16,0 4-16,0-2 15,0 0-15,0 0 16,-2 1-16,-1-1 0,-1 0 16,0 0-16,-1 0 15,3-1-15,-2 1 16,1-2-16,0 0 0,-1-1 16,0-1-16,-3-2 15,0-1-15,-3 1 16,-2-3-16,-2 1 0,-2-3 15,5 0-15</inkml:trace>
  <inkml:trace contextRef="#ctx0" brushRef="#br0" timeOffset="83191.9304">7549 5528 0,'0'0'0,"0"0"0,0 0 15,0 0-15,0 0 16,0 0-16,0 0 16,-5 15-16,3 0 0,-2 2 15,2 1-15,-1-1 16,1 3-16,0-1 16,1-1-16,-2 0 0,0 0 15,1-3-15,-1 1 16,-1-1-16,0 1 15,0-1-15,-1-2 0,1 0 16,0-1-16,0-2 16,1-1-16,2-2 15,0 0-15,-1-1 0,2-4 16,2 1-16,0 0 16,1-2-16,3 1 15,2-1-15,1 0 0,4-1 16,-1 0-16,3 0 15,0 0-15,2 0 16,-2-1-16,0 2 0,0-1 16,2 2-16,-1-1 15,1 2-15,-1-2 16,-1 2-16,-1 0 0,0 0 16,-3-1-16,-3 2 15,0-1-15,-2 0 16,-2-2-16,-1 1 0,-2-2 15,-1-3-15,0 3 16,0 0-16</inkml:trace>
  <inkml:trace contextRef="#ctx0" brushRef="#br0" timeOffset="83644.1933">7641 5656 0,'0'0'0,"1"12"15,-1 2-15,1 2 0,-1 2 16,3 2-16,-1 2 16,-1 0-16,0-4 15,1-1-15,-1 0 0,2 1 16,0-2-16,1 2 15,-2 0-15,1 0 16,0-3-16,0-1 0,-1-3 16,0-3-16,1 0 15,-1-2-15,0-1 16,-1-1-16,0-1 0,-1-1 16,0-4-16,-1-1 15,0-1-15</inkml:trace>
  <inkml:trace contextRef="#ctx0" brushRef="#br0" timeOffset="84682.2624">6963 4710 0,'0'0'0,"0"0"0,0 0 16,0 0-16,0 0 16,0 0-16,0 0 15,0 0-15,0 0 0,0 0 16,0 0-16,0 0 16,0 0-16,0 0 15,9 0-15,-1 0 0,1 4 16,-2 1-16,-2 3 15,2 1-15,0 2 16,0-2-16,0 2 0,2 0 16,0 0-16,-1 0 15,1-2-15,-2 0 16,-1-2-16,-1 1 0,1-2 16,-2 1-16,0-2 15,0 1-15,-1-2 16,0 0-16,-1-1 0,0-2 15,-4-1-15,2 0 16</inkml:trace>
  <inkml:trace contextRef="#ctx0" brushRef="#br0" timeOffset="86969.2417">6892 5507 0,'0'0'0,"0"0"15,0 0-15,0 0 16,0 0-16,0 0 15,0 0-15,0 0 0,0 0 16,0 0-16,0 0 16,0 0-16,0 0 15,0 0-15,0 0 0,0 0 16,-8 11-16,-1 4 16,0 2-16,0 2 15,2 6-15,-3 0 0,2 4 16,1-6-16,2 6 15,-1 3-15,6-8 16,-1 0-16,1 0 0,-2 1 16,4 0-16,-1 0 15,3-2-15,3-2 16,1-2-16,1-4 0,-3-3 16,3-1-16,-1-1 15,3-2-15,0-2 16,1-1-16,1-2 0,2-2 15,1-2-15,1-2 16,1-2-16,-2-2 16,-1-1-16,-2-2 0,-1-1 15,-1-3-15,-1-2 16,-2 1-16,-1-2 16,-2 1-16,-2-1 0,0-1 15,-2 3-15,-2-1 16,0 2-16,-1-1 15,-2 1-15,-3 3 0,0-1 16,-1 2-16,-2 2 16,-2 1-16,1 1 15,-1 2-15,-2 2 0,0 2 16,2 1-16,-2 0 16,0 3-16,0 2 0,2 1 15,1-2-15,1 2 16,2 1-16,1 1 15,0-1-15,2 0 0,-1 2 16,2-1-16,-1 1 16,-1-2-16,4-4 15,2-4-15</inkml:trace>
  <inkml:trace contextRef="#ctx0" brushRef="#br0" timeOffset="121526.0235">13500 4191 0,'0'0'0,"0"0"0,0 0 0,0 0 0,0 0 0,0 0 0,0 0 0,0 0 0,0 0 0,0 0 0,0 0 15,0 0-15,0 0 0,8 7 16,2 3-16,-2 3 15,-1 2-15,0 2 0,-1 2 16,0 0-16,-1 1 16,0 0-16,-1 1 15,2 6-15,-4-6 16,4 8-16,-3-7 0,1 8 16,-1-8-16,-3 0 15,0-1-15,-2-1 16,4 1-16,-2-4 0,2-2 15,0-1-15,-2-3 16,1-2-16,-1-1 16,0-2-16,0-2 0,0 0 15,0-1-15,-1-2 16,1 1-16,-2-2 16,1 0-16,-2-3 0,0-3 15,1 1-15,2 5 16</inkml:trace>
  <inkml:trace contextRef="#ctx0" brushRef="#br0" timeOffset="128411.3967">12442 3861 0,'0'0'0,"0"0"16,0 0-16,0 0 0,0 0 16,0 0-16,0 0 15,0 0-15,0 0 16,-5-10-16,2 2 0,2 0 16,1 1-16,3 1 15,1 1-15,3 1 16,1 0-16,1 1 0,0 0 15,-2 3-15,-1 1 16,0 2-16,-3 3 16,-2-1-16,0 4 0,1-1 15,-2 1-15,-2 2 16,2 0-16,-1 2 16,-2 1-16,1-1 0,-1 1 15,-1 0-15,-2-2 16,-1 1-16,0-2 15,2 1-15,-1-2 0,1-1 16,-1-2-16,2 0 16,2-3-16,-1 0 15,0-1-15,2 0 0,-1-2 16,1-1-16,1 0 16,-1 0-16,1 0 15,0 0-15,0 0 0,1-1 16,0 1-16,1-2 15,0 2-15,3 0 0,-1 0 16,3 0-16,-1 0 16,3 2-16,0-2 15,2 1-15,2 0 0,-1-1 16,2 0-16,1 2 16,-1-2-16,-1 0 15,1 0-15,-3 1 16,-1-2-16,-10 1 0</inkml:trace>
  <inkml:trace contextRef="#ctx0" brushRef="#br0" timeOffset="131184.5212">12610 4210 0,'0'0'0,"0"0"0,0 0 16,0 0-16,0 0 16,0 0-16,0 0 0,0 0 15,0 0-15,0 0 16,0 0-16,0 0 15,13-1-15,2 0 0,1-1 16,2 2-16,-1 0 16,1-1-16,1 1 15,1-2-15,1 1 16,1 0-16,-1-1 0,-5 0 16,2-1-16,0 0 15,-2-1-15,0 0 0,-3 0 16,-2-1-16,-2 3 15,-3-1-15,0 0 16,-2 2-16,-3-1 0,1 1 16,-2 1-16,-2 3 15,0 1-15,-4 4 16,1 2-16,-2 4 0,0 2 16,-1 5-16,-1 6 15,1 5-15,-4 11 16,-2 7-16,3-8 0,4-11 15,-1 2-15,-3 0 16,-1-1-16,-1-4 16,2-4-16,3-9 0,2-1 15,4-1-15,-1-4 16,0-1-16,2 1 16,-1-2-16,1-2 0,0 1 15,-1-2-15,2-2 16,-1 1-16,1-3 15,-1-1-15,-2-3 0,3 4 16</inkml:trace>
  <inkml:trace contextRef="#ctx0" brushRef="#br0" timeOffset="131944.3186">11947 3860 0,'0'0'0,"0"0"0,0 0 16,0 0-16,0 0 16,4 13-16,-1 4 15,0 2-15,-3 0 0,0-2 16,-1-1-16,-1-2 16,1 1-16,-1-2 15,1-1-15,1-1 0,0-3 16,0-1-16,1-1 15,-1-2-15,0-2 16,0-2-16,0 0 0</inkml:trace>
  <inkml:trace contextRef="#ctx0" brushRef="#br0" timeOffset="133745.2224">11286 4267 0,'0'0'15,"0"0"-15,0 0 16,0 0-16,0 0 0,0 0 16,7 8-16,-3 3 15,-2 4-15,1 4 16,-3 7-16,0 7 16,-4 11-16,-1 3 0,0-6 15,1-2-15,3-7 16,0-1-16,2-2 0,2-4 15,1-9-15,-1-2 16,-2 0-16,2-2 16,-1-1-16,3-1 0,-3-2 15,4-2-15,-2-2 16,-1-6-16,-1-2 16</inkml:trace>
  <inkml:trace contextRef="#ctx0" brushRef="#br0" timeOffset="134658.5593">12008 4298 0,'0'0'15,"0"0"-15,0 0 16,0 0-16,0 0 0,0 0 15,0 0-15,0 0 16,0 0-16,-11 3 16,0 0-16,1 1 0,-1 0 15,0 3-15,0-2 16,2 4-16,0 2 16,1 0-16,1 4 0,0 0 15,-1 3-15,-2-2 16,1 2-16,-4 8 15,5-5-15,0 0 0,5 1 16,0 0-16,2 0 16,2-2-16,2 2 15,4-1-15,3-2 0,1 0 16,4-2-16,0-2 16,1-1-16,1-3 15,-3-4-15,1-3 0,1-3 16,4-4-16,2-3 15,1-3-15,-1 1 16,0-4-16,-3-2 0,-2-3 16,-5-2-16,-1-4 15,-3-1-15,-1 0 16,-3-1-16,0 0 0,-2-1 16,-2 1-16,0 0 15,-2-1-15,0 2 16,-2 0-16,-6 5 0,-2 1 15,2 4-15,-5 1 16,-3 0-16,0 4 16,3 2-16,0 1 0,0 2 15,-2 1-15,3 2 16,-1 0-16,2 1 16,0 0-16,1 1 0,-1 0 15,7-1-15,6 0 16</inkml:trace>
  <inkml:trace contextRef="#ctx0" brushRef="#br0" timeOffset="135216.2614">10749 4535 0,'0'0'15</inkml:trace>
  <inkml:trace contextRef="#ctx0" brushRef="#br0" timeOffset="136217.1127">10748 5136 0,'0'0'0,"0"0"0,0 0 16,0 0-16,0 0 16,0-10-16,0 1 15,0 3-15,0 1 0,0 2 16,0 3-16,1 3 15,-1-3-15,0 1 16,-1 6-16,1 5 16,-2 3-16,1 2 0,0 5 15,1 1-15,-2 2 16,2-2-16,0-1 16,2-1-16,-4-4 0,2-1 15,-1-1-15,0-1 16,-2-3-16,1-3 15,1-2-15,1-2 0,-1-1 16,-1-2-16,2-2 16,0-2-16,0 3 0,0 0 15</inkml:trace>
  <inkml:trace contextRef="#ctx0" brushRef="#br0" timeOffset="136575.0668">10584 5250 0,'0'0'0,"0"0"16,0 0-16,10-4 16,2 0-16,1 1 15,2-1-15,0 1 0,1 0 16,-1 2-16,2 0 16,2 1-16,0-2 15,-1 2-15,6-1 16,-5 0-16,0-1 0,-1 1 15,1-1-15,-2 1 16,-5-2-16</inkml:trace>
  <inkml:trace contextRef="#ctx0" brushRef="#br0" timeOffset="139849.6682">12709 4905 0,'0'0'0,"0"0"0,0 0 16,0 0-16,0 0 16,0 0-16,0 0 0,0 0 15,0 0-15,0 0 16,0 0-16,0 0 15,0 0-15,0 0 0,0 0 16,0 0-16,0 0 16,0 0-16,-2 15 15,0 1-15,-1 1 0,-1 4 16,-1 1-16,-2 1 16,0-4-16,2 2 15,-1-2-15,-1 0 0,0 1 16,-1-4-16,1 1 15,0-5-15,2 0 16,-1-2-16,2 0 0,1-3 16,1-1-16,0 0 15,1-2-15,1 0 16,-1-1-16,1 0 0,-2-2 16,2 0-16,2 1 15,0-2-15,1 0 16,3-2-16,2 1 0,1 0 15,2-1-15,0 1 16,3 1-16,0-1 16,1 2-16,0-1 0,0 1 15,0 1-15,1-1 16,0 2-16,3-2 16,-1 2-16,1 0 0,-1-2 15,0 0-15,-1-1 16,-2-1-16,-1 1 15,-2-3-15,-2 2 0,-1-2 16,-1 0-16,-2 1 16,-2-2-16,0 1 15,-4 3-15,0 0 0</inkml:trace>
  <inkml:trace contextRef="#ctx0" brushRef="#br0" timeOffset="140304.2904">12790 5086 0,'0'0'16,"0"0"-16,0 0 15,0 0-15,0 0 16,3 11-16,-1 3 0,-2 3 15,0 1-15,-2 1 16,1 0-16,-1 2 16,1-1-16,0 0 0,1-3 15,-2 0-15,2-1 16,0-2-16,-1 0 16,0-3-16,-1-1 0,1-3 15,1-2-15,-2 1 16,1-4-16,0-2 15,-2-1-15,3 1 0</inkml:trace>
  <inkml:trace contextRef="#ctx0" brushRef="#br0" timeOffset="141096.8163">12323 4659 0,'0'0'16,"0"0"-16,0 0 15,0 0-15,0 0 0,0 0 16,0 0-16,0 0 16,0 0-16,0 0 15,0 11-15,1 1 0,-1 2 16,0 2-16,0 2 16,0 0-16,-1-1 15,-1-1-15,-2-2 16,2 1-16,-1-1 0,0-2 15,2-1-15,-2-1 16,2-3-16,1-1 16,0-1-16,0-4 0,0-1 15,0 0-15</inkml:trace>
  <inkml:trace contextRef="#ctx0" brushRef="#br0" timeOffset="143489.5527">12037 4947 0,'0'0'0,"0"0"16,0 0-16,0 0 0,0 0 15,0 0-15,0 0 16,0 0-16,0 0 0,0 0 16,0 0-16,0 0 15,0 0-15,0 0 16,1 13-16,0 5 15,-1 0-15,-1 4 0,1 1 16,0 2-16,0-3 16,0 8-16,0-1 15,0-6-15,-1 2 0,-1-2 16,1 1-16,0 1 16,-1-2-16,-1 0 15,2-1-15,-2-2 0,2-5 16,1-3-16,0-1 15,1-3-15,-1-1 0,2-3 16,-1 1-16,0-1 16,1-3-16,-1-1 15,1-3-15,-2-1 0,-2 0 16,2 4-16</inkml:trace>
  <inkml:trace contextRef="#ctx0" brushRef="#br0" timeOffset="144290.0688">12250 4697 0,'0'0'0,"0"0"15,0 0-15,0 0 16,0 0-16,0 0 0,0 0 16,0 0-16,0 0 15,0 0-15,0 0 16,0 0-16,0 0 0,0 0 16,10 10-16,-2 1 15,-1 1-15,1 1 16,-1-1-16,1 2 0,-1-3 15,-2 0-15,1 0 16,-1-2-16,0 1 16,-1 0-16,0-2 0,-1 0 15,-1-1-15,1-2 16,0 1-16,1-2 16,0-1-16,2-2 0,-1-2 15,1-1-15,-4 0 16,-2 2-16,0 0 15</inkml:trace>
  <inkml:trace contextRef="#ctx0" brushRef="#br0" timeOffset="145744.5269">11533 4690 0,'0'0'16,"0"0"-16,0 0 15,0 0-15,0 0 16,0 0-16,0 0 0,0 0 16,0 0-16,0 13 15,0 2-15,0 1 16,0 1-16,0-1 0,0-1 16,0-1-16,0-1 15,0-1-15,0-2 16,0-1-16,0 1 0,0-3 15,0 0-15,0-1 16,0 0-16,0-2 16,2 0-16,-2 0 0,1-1 15,2-2-15,0-1 16,-2-1-16,2-2 16</inkml:trace>
  <inkml:trace contextRef="#ctx0" brushRef="#br0" timeOffset="148030.2819">11203 4928 0,'0'0'0,"0"0"15,0 0-15,0 0 16,0 0-16,11 0 0,2 0 16,-1-1-16,2-1 15,1 1-15,-1 0 16,2 1-16,-1 0 0,2 0 15,1 1-15,-2 0 16,1 2-16,-4 0 16,1 0-16,-3-2 0,0 2 15,-1-2-15,-3 1 16,-1-1-16,-1 0 16,-1 1-16,-2-2 0,0 1 15,-1-1-15,1 0 16,-2 0-16,0 1 15,-2-1-15,1 3 0,-2 0 16,-1 1-16,1 2 16,-1 2-16,0 3 0,0 1 15,-2 5-15,4-1 16,-3 5-16,1 6 16,2-6-16,-3 1 0,3-1 15,-1 1-15,2-2 16,-2 0-16,1 0 15,1-1-15,1 1 0,-1-2 16,2-2-16,-1-1 16,-1-1-16,1-2 15,0-1-15,0-2 0,-2-2 16,2-2-16,0-1 16,-1-1-16,2-3 15,-1-1-15,0-4 0,0 5 16</inkml:trace>
  <inkml:trace contextRef="#ctx0" brushRef="#br0" timeOffset="148883.3913">11477 4708 0,'0'0'15,"0"0"-15,0 0 0,0 0 16,0 0-16,0 0 15,0 0-15,0 0 16,0 0-16,0 0 0,0 0 16,0 0-16,5 11 15,2 2-15,2 0 16,-1 1-16,1-2 16,0 1-16,-1-2 0,-1-2 15,0 2-15,0-1 16,-2-2-16,1 2 15,0-2-15,0 0 0,1 2 16,0-2-16,1 1 16,-1-1-16,0-1 15,-2 0-15,1-2 0,-2-1 16,0-1-16,-1 0 16,-2-3-16,-1 0 0</inkml:trace>
  <inkml:trace contextRef="#ctx0" brushRef="#br0" timeOffset="150829.3039">13591 5579 0,'0'0'16,"0"0"-16,0 0 0,0 0 16,0 0-16,0 0 15,0 0-15,0 0 16,0 0-16,0 0 0,0 0 16,0 0-16,1 9 15,-1 5-15,-1 1 16,1-12-16,0 7 0,0 8 15,1 10-15,-1 7 16,0-1-16,0-1 0,0-2 16,-2-9-16,0-2 15,2 1-15,0-1 16,2 0-16,-1-5 0,0-1 16,2-2-16,0-2 15,-2-2-15,2 0 16,-2-1-16,2-3 15,-2 2-15,-1-4 0,-1 0 16,-2-4-16,1 0 16,2 2-16</inkml:trace>
  <inkml:trace contextRef="#ctx0" brushRef="#br0" timeOffset="153050.4338">12752 5580 0,'0'0'0,"0"0"0,0 0 15,0 0-15,0 0 16,0 0-16,0 0 16,0 0-16,0 0 0,0 0 15,0 0-15,0 0 16,1 15-16,-1 2 16,0 2-16,-1 3 0,1 1 15,-1 2-15,2 0 16,-1 1-16,1-7 15,-1 2-15,0 0 0,0 3 16,-1-3-16,1-2 16,-1-1-16,-1-1 15,1-4-15,1-2 0,-2-1 16,2-2-16,0-1 16,0-1-16,0-2 15,0 0-15,2-1 0,-2-1 16,0 0-16,-2-2 15,2-3-15</inkml:trace>
  <inkml:trace contextRef="#ctx0" brushRef="#br0" timeOffset="153995.2437">12262 5236 0,'0'0'0,"0"0"0,0 0 15,0 0-15,0 0 16,0 0-16,0 0 16,0 0-16,0 0 0,0 0 15,0 0-15,0 0 16,0 0-16,2 13 16,-1 0-16,3 3 0,-1-3 15,0 4-15,-1-2 16,0 0-16,1 0 15,-3 0-15,-2-1 0,1-3 16,-1 0-16,1-1 16,0-3-16,-1-2 15,2 1-15,0-4 0,-1 0 16,0-2-16,1 0 16</inkml:trace>
  <inkml:trace contextRef="#ctx0" brushRef="#br0" timeOffset="155021.4663">11961 5639 0,'0'0'16,"0"0"-16,0 0 15,8-8-15,3 0 0,0 0 16,0 1-16,2 0 16,-1 0-16,0 1 15,-1 2-15,0 2 0,0-1 16,0 4-16,0 1 16,0 3-16,-2 2 15,-1 1-15,-3 3 0,-3 2 16,-1 3-16,-2 3 15,-3-1-15,-3 3 16,0-2-16,-4 7 0,3-5 16,-2-2-16,-1 0 15,-3-1-15,2 0 16,-2-1-16,3-2 0,2-1 16,0-3-16,4-3 15,1-1-15,1-2 16,0-2-16,2-2 0,1 1 15,0-1-15,0 0 16,1 1-16,1-1 16,2-1-16,0 2 0,1-1 15,1-1-15,2 0 16,0 0-16,1 0 16,0 0-16,1-1 0,1 1 15,0 0-15,0 1 16,3 0-16,-1 1 15,1 0-15,1 1 0,-1 0 16,0-2-16,-3 2 16,-3 0-16,0-2 15,-2 2-15,-2-3 0,0 1 16,-1-1-16,-2 2 16,-1-2-16,0-2 15,0-2-15,0 4 0</inkml:trace>
  <inkml:trace contextRef="#ctx0" brushRef="#br0" timeOffset="158082.1191">11437 5575 0,'0'0'0,"0"0"15,0 0-15,0 0 16,0 0-16,0 0 16,-11-6-16,1 2 0,1 0 15,-1 0-15,0 1 16,-1 0-16,0 1 15,0 0-15,-1 1 0,0 2 16,-2 2-16,0 1 16,3 3-16,0 1 15,2 0-15,2 2 0,0 0 16,3 1-16,0-2 16,2 2-16,2 2 15,2-1-15,3 0 0,2 1 16,3 1-16,3-2 15,1-1-15,3 1 16,0-1-16,10 5 0,-8-5 16,0 1-16,6 3 15,-6-1-15,-1 1 16,-3 1-16,-4 2 0,-3 0 16,1 1-16,-5-3 15,-3 0-15,-2-1 16,-1 0-16,-3-1 0,-3 0 15,-2-2-15,-4-1 16,0-1-16,-3-2 16,-1-1-16,1-4 0,2-2 15,0-2-15,0-3 16,2-2-16,2-2 16,0-2-16,5-2 0,0-2 15,1-4-15,5-2 16,1-1-16,2 0 15,4-1-15,2-4 0,4-5 16,0 7-16,1 1 16,1 4-16,2-1 0,-1 0 15,1-1-15,-2 0 16,-1 3-16,-8 2 16,0 2-16,-3 5 15,-2-1-15,-2 3 0,-2 2 16,0-1-16,-2 2 15,-1 0-15,1 1 0,-2 2 16,0-2-16,1 0 16,6 3-16</inkml:trace>
  <inkml:trace contextRef="#ctx0" brushRef="#br0" timeOffset="169554.2184">6031 8148 0,'0'0'0,"0"0"16,0 0-16,0 0 0,0 0 15,0 0-15,0 0 16,0 0-16,-11-1 16,0 2-16,0 2 0,2 2 15,-4 2-15,2 2 16,-1 2-16,1 1 15,0 0-15,0 2 0,0 3 16,1-1-16,2-1 16,0 6-16,2-5 15,2 2-15,1 7 0,2-6 16,0 6-16,2-4 16,0-1-16,2 0 15,1 0-15,2-1 0,1 1 16,2-2-16,2-2 15,3-1-15,0 0 16,0-2-16,1-4 0,-1-2 16,1-1-16,0-4 15,0-2-15,0-1 16,0-3-16,0-2 0,2 0 16,-3-3-16,1 0 15,-3-4-15,0-2 16,-1 0-16,-1-1 0,-2-2 15,-2-2-15,-1 1 16,-1 0-16,1-2 0,-1 1 16,-2-1-16,0-1 15,-2 1-15,0 1 16,-2 0-16,0 1 0,-1 0 16,-1 2-16,0 2 15,-2 0-15,1 1 16,-1 2-16,-2 1 0,0 1 15,-2 2-15,-1 0 16,-1 1-16,-1 2 16,1 0-16,0 1 0,-2 3 15,1-2-15,1 3 16,0-1-16,-2 2 16,2-1-16,-1 2 0,-1-1 15,3 2-15,-1-1 16,1 1-16,0-1 15,4-2-15,7 0 0</inkml:trace>
  <inkml:trace contextRef="#ctx0" brushRef="#br0" timeOffset="171446.9705">5524 7749 0,'0'0'0,"0"0"16,0 0-16,0 0 16,0 0-16,0 0 0,0 0 15,0 0-15,0 0 16,0 0-16,0 0 16,0 0-16,-4 14 0,-2-2 15,2 1-15,0-1 16,-2-1-16,2 2 15,0-2-15,0-2 16,1 1-16,-1-1 0,1 0 16,1-2-16,-1-2 15,2 1-15,-2-2 16,3-2-16,-2 1 0,2 0 16,0-2-16,0 1 15,3-1-15,0 0 0,1 1 16,2-1-16,0 1 15,1-1-15,3-1 16,0 1-16,-1-1 0,4 0 16,0 0-16,3 0 15,-3 0-15,1 0 16,-2 0-16,1-1 0,-2 1 16,-2-1-16,0 1 15,-2-2-15,-2 2 16,-1-1-16,-1 1 0,-2-2 15,1 1-15,-2 0 16,0-1-16,0 2 16</inkml:trace>
  <inkml:trace contextRef="#ctx0" brushRef="#br0" timeOffset="171888.1949">5602 7817 0,'0'0'15,"0"0"-15,0 0 0,0 0 16,0 0-16,0 0 16,0 0-16,0 0 15,0 0-15,0 11 0,-1 1 16,0 0-16,-1 2 15,-1-1-15,3 0 16,-1-2-16,1 0 0,0 0 16,0-1-16,0 0 15,-1-1-15,1-1 16,-2-1-16,1-1 0,0-3 16,1-3-16,0 0 15</inkml:trace>
  <inkml:trace contextRef="#ctx0" brushRef="#br0" timeOffset="183505.1607">5223 8214 0,'0'0'0,"0"0"16,0 0-16,0 0 15,0 0-15,0 0 16,0 0-16,0 0 0,0 0 16,0 0-16,5-9 15,3-1-15,3 3 16,3-1-16,3 1 0,1 1 15,1 2-15,-1 0 16,-2 1-16,-2 3 16,-2 0-16,-1 3 0,-2 1 15,-1 0-15,-3 5 16,1 0-16,-5 2 16,-1 4-16,-3 1 0,-2 0 15,-2 2-15,-3 1 16,-3 3-16,-5 7 15,-1 1-15,-1-2 0,5-7 16,0-1-16,0 1 16,0-1-16,1 0 15,0-4-15,5-2 0,0-2 16,3-1-16,-1-1 16,0 0-16,0-2 15,1-3-15,2 1 0,0-2 16,3 0-16,-2-1 15,2-2-15,1 1 16,1-1-16,2-1 0,1 0 16,1 0-16,4-1 15,0-1-15,2 1 0,2-1 16,-1 1-16,2 1 16,1 0-16,0 0 15,2 1-15,-1 1 0,1 1 16,-2-2-16,0 0 15,-1 2-15,-3-3 16,0 1-16,-2 1 0,-1-2 16,1 1-16,-2 1 15,-1-1-15,1 0 16,-1-1-16,1 0 0,-5-1 16,-2 1-16</inkml:trace>
  <inkml:trace contextRef="#ctx0" brushRef="#br0" timeOffset="184738.7517">4564 7777 0,'0'0'0,"0"0"15,0 0-15,0 0 0,0 0 16,0 0-16,0 0 16,0 0-16,0 0 15,0 0-15,0 0 0,0 0 16,0 0-16,0 0 15,0 0-15,8 7 16,0-2-16,2 1 0,1-1 16,1 1-16,-1 1 15,0 1-15,-1-1 16,-2 1-16,2 0 0,-3 2 16,1-1-16,0 0 15,-2 0-15,-1 0 16,1-1-16,-2 0 0,-1 0 15,-2 1-15,-1-1 16,-1 0-16,-1-2 16,-2-1-16,0-1 0,-2 0 15,0-1-15,-3-2 16,0-1-16,-1 2 16,0-4-16,-1 0 0,2 0 15,-2 0-15,1-1 16,-1 0-16,-1 0 15,1 1-15,1-1 0,1 0 16,0 2-16,1-1 16,3 0-16,0 0 15,3 1-15,0-1 0,2 2 16,0 0-16</inkml:trace>
  <inkml:trace contextRef="#ctx0" brushRef="#br0" timeOffset="185231.9434">4573 7758 0,'0'0'0,"0"0"0,0 0 15,0 0-15,0 0 16,0 0-16,0 0 16,0 0-16,0 0 0,0 0 15,0 0-15,10-3 16,0 1-16,-1 0 15,2-1-15,0 2 0,2-1 16,-2-1-16,1 1 16,0 0-16,-1 1 15,-2-2-15,-9 3 0,0 0 16</inkml:trace>
  <inkml:trace contextRef="#ctx0" brushRef="#br0" timeOffset="187773.6459">4539 8180 0,'0'0'16,"0"0"-16,0 0 16,0 0-16,0 0 0,0 0 15,0 0-15,0 0 16,0 0-16,0 0 15,0 0-15,0 0 0,0 0 16,0 0-16,0 0 16,0 0-16,-7 9 15,0 1-15,0 1 0,1 1 16,-1-1-16,1 2 16,-1-2-16,2-2 15,-1 1-15,2-2 0,1-2 16,1-1-16,0-2 15,2 0-15,0 0 16,2-1-16,0 0 0,5-2 16,0 0-16,3 0 15,1-2-15,0 2 16,0 2-16,1-2 0,1 1 16,0 3-16,1 0 15,4 2-15,-2 2 16,0-1-16,3 3 0,-4-1 15,4 5-15,-6-2 16,-1 2-16,-1 1 0,-1 0 16,-2 3-16,-3-1 15,-1 1-15,-1-2 16,-1 2-16,-5 1 16,-3-2-16,-2-2 0,0-1 15,-5-1-15,1-2 16,-2-1-16,-1-3 15,-3-2-15,2 0 0,-2-4 16,0-2-16,0-2 16,3-3-16,0 1 0,0-3 15,2-2-15,0 0 16,3-1-16,0-1 16,4 0-16,0-1 0,3 2 15</inkml:trace>
  <inkml:trace contextRef="#ctx0" brushRef="#br0" timeOffset="188258.0199">4556 8162 0,'0'0'0,"0"0"16,0 0-16,0 0 15,0 0-15,0 0 16,11 3-16,0-1 0,1-2 15,-1 2-15,3-2 16,-1-2-16,1 4 16,3-2-16,-1 1 0,2 1 15,0-1-15,-2-1 16,-5 0-16,-11 0 16</inkml:trace>
  <inkml:trace contextRef="#ctx0" brushRef="#br0" timeOffset="191859.4828">3074 8188 0,'0'0'16,"0"0"-16,0 0 15,0 0-15,0 0 0,0 0 16,0 0-16,0 0 16,0 0-16,-3 12 15,2 2-15,0 0 0,-5 1 16,2 2-16,0-2 15,1-2-15,-2 0 16,2-1-16,0-2 0,-1-1 16,3 0-16,-2-4 15,0 1-15,3-2 16,0-1-16,0-1 0,0 0 16,0-1-16,3 0 15,1-1-15,3 0 16,1-1-16,-2 0 0,5 1 15,-4 0-15,4 0 16,0 1-16,1 2 16,0 1-16,1 1 0,-1 2 15,0 2-15,-1 0 16,0 2-16,0 3 16,2-2-16,-2 4 0,-2-1 15,1-2-15,-3 3 16,-2-4-16,-2 0 15,0 1-15,-3-2 0,-1-2 16,-2 1-16,-3 0 16,-1-2-16,-1 0 0,-4-1 15,-2 0-15,-2-2 16,0-1-16,0-1 16,-1-1-16,4-2 0,-2-2 15,-1 1-15,1-1 16,2 0-16,-3-1 15,3 0-15,2-1 0,-3 3 16,6-2-16,-2-1 16,3 0-16,2-2 15,2 1-15,3 5 0,0 0 16</inkml:trace>
  <inkml:trace contextRef="#ctx0" brushRef="#br0" timeOffset="192444.7768">3025 8210 0,'0'0'0,"0"0"15,0 0-15,0 0 16,0 0-16,0 0 15,0 0-15,0 0 0,0 0 16,0 0-16,11-4 16,0-2-16,2 2 15,3 2-15,0-3 0,1 4 16,0-3-16,3 1 16,-1 2-16,-1-1 15,0 2-15,0 0 0,-2 0 16,-1 2-16,0-1 15,0 1-15,-2-1 16,-4 0-16,-9-1 0</inkml:trace>
  <inkml:trace contextRef="#ctx0" brushRef="#br0" timeOffset="193645.2478">3703 8152 0,'0'0'15,"0"0"-15,0 0 16,0 0-16,0 0 0,0 0 16,0 0-16,0 0 15,0 0-15,0 0 16,0 0-16,-9 11 0,3 3 16,0 0-16,1 1 15,-1 0-15,1 2 16,0 0-16,0 1 0,2 2 15,0-1-15,1-3 16,2 1-16,-2 5 16,1-4-16,1 7 15,-1-2-15,2-2 0,0-2 16,3 0-16,-1 0 16,1 1-16,2-3 0,1 1 15,0-1-15,1-5 16,0-1-16,0-3 15,1-1-15,0-3 0,1-1 16,-2-1-16,2-4 16,-2-1-16,2-1 15,1-3-15,-2-1 0,1-1 16,0-1-16,-1-1 16,1 0-16,-2-1 15,-1-1-15,-3 1 0,2 1 16,-4-2-16,0 2 15,-1-1-15,-2 2 16,1-1-16,-3 0 0,0 2 16,-1-1-16,-1 1 15,-1-2-15,-2 1 16,0 2-16,-2-1 0,-1 2 16,1 1-16,-1 1 15,2 0-15,-2 2 16,1 2-16,0-1 0,1 2 15,1 2-15,-2 1 16,2 1-16,-2 0 0,3 1 16,-1 1-16,1-1 15,1 2-15,0 0 16,1 0-16,0 1 16,1 1-16,1-5 0,3-4 15</inkml:trace>
  <inkml:trace contextRef="#ctx0" brushRef="#br0" timeOffset="195257.5844">2377 8938 0,'0'0'0,"0"0"0,4 11 15,-3 1-15,1 2 16,0 1-16,-2 1 0,0 1 16,0 1-16,0 0 15,-2 1-15,2 0 16,0 0-16,0-1 0,2 0 15,-2-3-15,0-1 16,0-1-16,-2-1 16,2-1-16,0-1 0,0-2 15,0-3-15,2-1 16,-2-2-16,2-4 16,-2 2-16,0 0 0</inkml:trace>
  <inkml:trace contextRef="#ctx0" brushRef="#br0" timeOffset="195664.4663">2293 9052 0,'0'0'0,"0"0"15,0 0-15,0 0 0,0 0 16,0 0-16,0 0 15,0 0-15,11 3 16,1-2-16,3-2 0,2-1 16,-1-1-16,1-1 15,-1 2-15,2-3 16,-1 4-16,1 0 0,1-1 16,0 1-16,-2 2 15,3-1-15,1 0 16,-2-1-16,-5 0 0</inkml:trace>
  <inkml:trace contextRef="#ctx0" brushRef="#br0" timeOffset="199864.1624">6070 8852 0,'0'0'0,"0"0"15,0 0-15,0 0 16,0 0-16,0 0 16,-7-9-16,0 1 0,2 2 15,-4 1-15,1-1 16,-1 3-16,-1 1 16,-1 0-16,0 2 0,1 2 15,-1-1-15,0 2 16,2 2-16,-2 1 15,1 2-15,2 2 0,-1-1 16,3 4-16,-1 0 16,0 2-16,1 2 15,-2 2-15,3-2 0,-1-1 16,2 8-16,0-8 16,0 2-16,2 1 0,1-1 15,1 7-15,1-7 16,2 0-16,0-1 15,0 1-15,1 0 0,1 0 16,2-1-16,1-4 16,2 1-16,0-3 15,1 0-15,0-1 0,0-3 16,0-2-16,0 1 16,0-5-16,0 0 15,0-2-15,0-2 0,0-1 16,2-1-16,0-4 15,1 0-15,-1-1 16,0-1-16,-1 0 0,-1 0 16,0 0-16,-1 0 15,-1 0-15,0-1 16,-1 1-16,-3-3 0,2 0 16,-3-1-16,-2 1 15,-1-1-15,-2 0 16,-1-1-16,1-1 0,-3 2 15,1 0-15,-1 1 16,0-1-16,-2 1 16,2 0-16,-1 2 0,-1 1 15,2 0-15,0 0 16,0 3-16,0-2 16,0 3-16,-2-1 0,2 1 15,0 0-15,0 2 16,1-1-16,-1 2 15,0 1-15,0-1 0,1 2 16,-1 0-16,1 1 16,-1-1-16,-2 1 15,2 1-15,-1 1 0,1-1 16,4 0-16</inkml:trace>
  <inkml:trace contextRef="#ctx0" brushRef="#br0" timeOffset="202203.3303">5373 8846 0,'0'0'15,"0"0"-15,0 0 16,0 0-16,0 0 0,0 0 16,-10-6-16,2 1 15,2 0-15,-1 3 16,0-1-16,2 0 0,-2 0 16,0 2-16,0 1 15,0 0-15,1 0 16,-3 3-16,1 1 0,0 1 15,0 2-15,-1 2 16,1 0-16,-2 4 16,2 0-16,0 2 0,1 2 15,-1 1-15,0 1 16,3-2-16,1 5 16,1-6-16,2 7 0,0-5 15,3 0-15,1 6 16,0-7-16,1 1 15,0 0-15,2-1 0,-2 1 16,1-2-16,2 1 16,2-4-16,-1 0 15,1-2-15,2-3 0,0-1 16,2-2-16,-2-2 16,-2-1-16,2-4 0,2-1 15,-2-1-15,0-1 16,1-2-16,-1-1 15,-1-1-15,-1-2 0,1 0 16,1-1-16,-3-2 16,2 1-16,-2-3 15,0 0-15,-1-1 0,0-1 16,-3 2-16,0-1 16,-1 1-16,-1 1 15,-2 0-15,-3 0 0,0 1 16,-2-1-16,-1 2 15,-1 0-15,0-1 16,-1-1-16,0 1 0,1 2 16,-1-1-16,-1 1 15,1 1-15,0 1 16,0 2-16,1-2 0,-1 3 16,2 1-16,-1-1 15,2 1-15,1 1 16,-2 1-16,2-1 0,0 4 15,-2 0-15,1 1 16,1 0-16,0-2 16,4 2-16</inkml:trace>
  <inkml:trace contextRef="#ctx0" brushRef="#br0" timeOffset="202948.0562">4777 8726 0,'0'0'0,"0"0"0,0 0 16,0 0-16,0 0 15,0 0-15,0 0 16,0 0-16,0 0 0,0 0 16,0 0-16,0 0 15,0 0-15,0 0 16,0 0-16,0 0 15,0 0-15,1 12 0,1 1 16,-2 0-16,1 1 16,-1 0-16,0-3 0,0 1 15,-1-2-15,1 0 16,-2-1-16,2-1 16,-1 1-16,1-4 0,-1 2 15,1-1-15,-2-1 16,2-1-16,0 0 15,-1 0-15,1-1 0,-2-3 16,2 0-16,0 0 16</inkml:trace>
  <inkml:trace contextRef="#ctx0" brushRef="#br0" timeOffset="205487.3813">4521 8869 0,'0'0'0,"0"0"0,0 0 16,0 0-16</inkml:trace>
  <inkml:trace contextRef="#ctx0" brushRef="#br0" timeOffset="207596.1695">4476 8863 0,'0'0'0,"0"0"0,0 0 15,0 0-15,0 0 16,0 0-16,0 0 16,0 0-16,0 0 15,0 0-15,0 0 0,0 0 16,0 0-16,0 0 16,0 0-16,8-6 15,0 0-15,1 2 0,-1 1 16,-1 2-16,1 1 15,-1 1-15,1 2 16,-1-2-16,1 3 0,0-1 16,1 1-16,-1 0 15,0 2-15,-1-1 16,1 2-16,-1 2 0,-1 0 16,-2 2-16,-1 0 15,-2 0-15,-1-1 16,-3-1-16,0 1 0,-2-2 15,-3 1-15,-2-1 16,0-1-16,1 0 16,-2-1-16,1 0 0,1-1 15,0 0-15,1-1 16,0-3-16,2 2 0,1-2 16,2 1-16,0-1 15,2 0-15,1-1 16,1 2-16,2-2 0,1 0 15,3 0-15,-1 0 16,2 0-16,0 1 16,0-1-16,2 3 0,1 0 15,0-1-15,0 2 16,1 3-16,1 0 16,-1 3-16,-1 1 0,1 1 15,-1 1-15,-1 2 16,-2 0-16,-1-1 15,-3-1-15,-2 3 0,-1-3 16,-2 2-16,-3-2 16,-2 1-16,1-2 15,-4-2-15,1-2 0,1-3 16,-2 1-16,-1-5 16,-2 1-16,-2-4 15,-1-1-15,-2-2 0,3-1 16,-1 0-16,3-1 15,0-2-15,1 0 16,1 1-16,2-2 0,4 3 16,4 7-16,0 0 15</inkml:trace>
  <inkml:trace contextRef="#ctx0" brushRef="#br0" timeOffset="208302.9533">4681 8741 0,'0'0'0,"0"0"15,9 5-15,0 2 16,-3 0-16,1 2 0,2-1 16,-3 0-16,4 0 15,-2 2-15,-1-2 16,0 2-16,0-2 0,-2 0 16,1 1-16,-2-1 15,2-1-15,-1-2 16,-2 1-16,1-5 15,-3-2-15,-1 1 0</inkml:trace>
  <inkml:trace contextRef="#ctx0" brushRef="#br0" timeOffset="209428.8173">3970 8676 0,'0'0'0,"0"0"0,0 0 16,0 0-16,0 0 15,0 0-15,0 0 16,0 0-16,0 0 0,0 0 16,0 0-16,0 0 15,0 0-15,0 0 16,0 0-16,1 13 0,-1-2 15,1 1-15,2-1 16,-2 0-16,1 1 16,-1-1-16,-1 2 0,0-3 15,0-1-15,0-2 16,0 0-16,0-3 16,0 0-16,0 0 0,0-2 15,0-1-15,0 2 16,-1-3-16,1 0 15,0-2-15,0 2 0</inkml:trace>
  <inkml:trace contextRef="#ctx0" brushRef="#br0" timeOffset="212969.2278">3783 8828 0,'0'0'15,"0"0"-15,0 0 16,0 0-16,0 0 0,0 0 16,0 0-16,0 0 15,0 0-15,0 0 16,0 0-16,0 0 0,0 11 16,0 1-16,1 3 15,0 2-15,2 2 16,1 3-16,-1-3 0,-2 6 15,1-4-15,-1 5 16,-1-7-16,1 2 16,-1-1-16,0-1 0,-1 2 15,1-3-15,0 1 16,-1-1-16,-1-1 16,2-1-16,-1-1 0,0-1 15,1-2-15,0-1 16,0-2-16,1-1 15,2-3-15,-1 0 0,1-3 16,1-2-16,-2-1 16,-1-2-16,-1 3 15,0 0-15</inkml:trace>
  <inkml:trace contextRef="#ctx0" brushRef="#br0" timeOffset="213634.8033">3899 8675 0,'0'0'0,"0"0"16,0 0-16,0 0 0,0 0 15,0 0-15,0 0 16,10 7-16,0 0 16,-1 0-16,0-1 0,-1 0 15,1 1-15,0 0 16,-1 0-16,0 1 15,0 0-15,-1 2 16,0-2-16,0-1 0,-1 0 16,0-2-16,0-1 15,-1-1-15,2 1 0,-3-1 16,1-3-16,-3 1 16,-2-1-16</inkml:trace>
  <inkml:trace contextRef="#ctx0" brushRef="#br0" timeOffset="217327.9098">3019 8803 0,'0'0'0,"0"0"0,0 0 15,0 0-15,0 0 16,0 0-16,0 0 0,0 0 16,0 0-16,0 0 15,0 0-15,0 0 16,0 0-16,0 0 15,0 0-15,0 0 0,0 0 16,0 0-16,0 14 16,-3 1-16,2 1 15,0 1-15,-2 1 0,2 1 16,-1-1-16,-2 0 16,3 0-16,-3 1 15,2 0-15,-2-1 0,3-2 16,-3 0-16,2-3 15,2 0-15,-3-2 0,2 0 16,1-2-16,0 0 16,1-3-16,-1 1 15,3 0-15,-3-1 0,3-2 16,0 0-16,-1-1 16,4 0-16,-1-2 15,4 0-15,-1 1 0,3-2 16,3 0-16,-1 0 15,4 1-15,1-1 16,-2 1-16,1 1 0,-2-1 16,0 1-16,2-1 15,-2 0-15,0 1 16,1-1-16,-1 2 0,1-3 16,-1 1-16,-2-1 15,3 0-15,-3 0 16,0 0-16,-4 0 0,0 2 15,-2-2-15,-2 1 16,-2-2-16,-2-2 16,-1 3-16</inkml:trace>
  <inkml:trace contextRef="#ctx0" brushRef="#br0" timeOffset="217801.1259">3159 8934 0,'0'0'0,"0"0"0,0 0 15,0 12-15,0 2 16,-2 4-16,-1 2 15,0 4-15,-1 2 16,1 0-16,1-1 0,-3 8 16,3 0-16,0-9 15,0 1-15,0-1 16,1-2-16,-1-2 0,2-5 16,2-1-16,-1-3 15,1-3-15,-1 1 16,2-5-16,-2-3 0,-2-1 15,-1-3-15</inkml:trace>
  <inkml:trace contextRef="#ctx0" brushRef="#br0" timeOffset="218620.7213">2626 8795 0,'0'0'0,"0"0"15,0 0-15,0 0 16,0 0-16,0 0 16,0 0-16,0 0 0,0 0 15,0 0-15,0 0 16,4 9-16,0 4 15,-3 2-15,1 3 16,1 2-16,-3 4 0,0-1 16,0-2-16,0 6 15,1 1-15,0-6 16,-1 5-16,3-6 0,-3-1 16,0 1-16,0-2 15,0 1-15,1-4 16,-2 1-16,1-1 0,0-2 15,0 0-15,0-2 16,0-1-16,0-1 16,1-3-16,1-1 0,1-1 15,-1-1-15,1-3 16,-3-2-16,0 1 16</inkml:trace>
  <inkml:trace contextRef="#ctx0" brushRef="#br0" timeOffset="221285.3612">6051 9555 0,'0'0'0,"0"0"0,0 0 16,0 0-16,0 0 15,-9-7-15,3 2 16,0 2-16,1 0 0,-2 3 16,1 2-16,1 1 15,-2 2-15,0 1 16,0 3-16,-1 4 0,-2 0 16,1 1-16,-2 3 15,-3 3-15,1-2 16,2 3-16,0-2 0,0 10 15,6-7-15,1 1 16,2 1-16,2-1 16,3 7-16,1-8 15,2 0-15,3-2 0,2-4 16,-1-2-16,0-3 16,1-2-16,-2-2 0,4-3 15,0-2-15,3-2 16,0-4-16,1-3 15,-2-1-15,-2-3 0,0-2 16,-1-1-16,-2-1 16,-1-1-16,-2-2 15,2 1-15,-3-1 0,0-1 16,-1 0-16,0 0 16,-1-1-16,0 0 15,-3 1-15,-1-1 0,-1 1 16,-3 0-16,0 1 15,-3 0-15,0 2 16,-3 0-16,-1 3 0,-1 0 16,-2 2-16,2 2 15,1 0-15,1 4 16,0 1-16,1 1 0,1 2 16,-1 2-16,1 0 15,1 2-15,2-3 16,5 0-16</inkml:trace>
  <inkml:trace contextRef="#ctx0" brushRef="#br0" timeOffset="222274.3628">5294 9504 0,'0'0'0,"0"0"15,0 0-15,0 0 16,6-9-16,2-1 0,3 0 16,1 4-16,2 0 15,1 2-15,-1 1 16,1 3-16,-1 0 16,-2 3-16,-1 1 0,-1 2 15,-2 3-15,-1 1 16,-2 2-16,-2 3 0,-1 5 15,-4-2-15,-1 1 16,-2 1-16,-3 13 16,-3 5-16,-4-4 15,2-8-15,-3 6 0,1-9 16,-1 0-16,1-1 16,2-1-16,-1-2 0,4-6 15,1-4-15,2 0 16,0-3-16,1 0 15,2-2-15,1 0 0,2-2 16,0-2-16,1 1 16,-2-1-16,4 0 15,2-1-15,0-2 0,4 0 16,2 0-16,1 1 16,0 0-16,3-1 15,-2 3-15,2-1 0,-1 1 16,3-1-16,0 1 15,2-2-15,1 1 16,-2 1-16,-1 1 0,-2 1 16,0-1-16,-2 2 15,-1-2-15,-1 2 16,-2-2-16,-1 1 0,-3-2 16,-1 0-16,-2-4 15,-4 1-15,3 3 16</inkml:trace>
  <inkml:trace contextRef="#ctx0" brushRef="#br0" timeOffset="223451.6081">4705 9497 0,'0'0'0,"0"0"0,0 0 16,0 0-16,0 0 15,0 0-15,0 0 16,-5-9-16,-2-1 0,0 3 16,-1 2-16,-2-1 15,-1 4-15,-1-1 16,0 3-16,-1 1 0,1 2 15,1 2-15,0 1 16,0 1-16,1 2 16,1 2-16,-1 0 0,2 2 15,2-2-15,1 0 16,2 0-16,3 0 16,0 0-16,4 0 0,2 0 15,2 0-15,3 0 16,1 0-16,5 0 15,-2-3-15,5 2 0,7 2 16,-7-2-16,6 4 16,-5-3-16,-5 2 15,0 4-15,-4-2 0,-2 3 16,-5-2-16,-2-1 16,-2 2-16,-4-1 15,-1 0-15,-7 3 0,-1-4 16,-2 0-16,-1-1 15,0-4-15,1-2 16,-5 0-16,1-1 0,2-4 16,-2-1-16,3-3 15,1 0-15,0-5 16,3-1-16,1-4 0,4-4 16,0-4-16,5-2 15,3 1-15,3-4 0,0-1 16,3-6-16,2-1 15,-2 7-15,2 1 16,6-8-16,2 2 0,-1 8 16,-1 1-16,-1 1 15,0-1-15,-2 2 16,-8 5-16,1 1 0,-3 4 16,-2 1-16,-1 1 15,-1 1-15,-2 2 16,-1 1-16,-2 2 0,1 1 15,-2-1-15,1-1 16,1 1-16</inkml:trace>
  <inkml:trace contextRef="#ctx0" brushRef="#br0" timeOffset="224479.9323">3690 9378 0,'0'0'16,"0"0"-16,0 0 0,10 4 15,-2 0-15,3 0 16,-1 0-16,1 0 16,0 1-16,0-1 0,3-2 15,-1 3-15,3-3 16,0-2-16,1 2 16,-1-2-16,2 0 15,-2 0-15,1-2 0,-1 1 16,0-2-16,-4-1 15,0 1-15,-1 1 16,-2-1-16,-3 0 0,-1 2 16,-1-1-16,-2 1 15,0 1-15,-1 1 16,-2 1-16,-1 2 0,1 3 16,-2 2-16,1 2 15,-3 3-15,3 3 0,0 0 16,0 3-16,-1 2 15,0 7-15,-2 2 16,0 0-16,1-7 0,-1 0 16,1-1-16,0-1 15,-1 1-15,1-2 16,2 1-16,0-7 16,1 2-16,-1-5 0,1 0 15,1-1-15,-1 0 16,-1-1-16,1-3 0,0 1 15,1-2-15,0-2 16,1 0-16,-1 0 16,1-1-16,1-3 0,-2 0 15,-2-2-15,2 2 16</inkml:trace>
  <inkml:trace contextRef="#ctx0" brushRef="#br0" timeOffset="225960.2455">3275 9469 0,'0'0'0,"0"0"16,0 0-16,0 0 15,0 0-15,0 0 0,0 0 16,0 0-16,-6-9 16,1 2-16,1 1 15,-2 0-15,1 2 0,-2 1 16,1 0-16,0 1 15,-1-1-15,0 2 16,-1-2-16,-2 1 0,2 1 16,-2 1-16,0 1 15,1 1-15,-2 2 16,1 3-16,1 0 0,0 1 16,1 2-16,1 2 15,0 3-15,0 2 16,1 2-16,0 0 0,2 0 15,1-2-15,3-1 16,0 1-16,0-1 16,3 2-16,2-1 0,4-2 15,-1-1-15,2-2 16,-1 0-16,2-2 16,0-3-16,2 0 0,-4-2 15,2-1-15,2-2 16,-2-4-16,1 1 15,-1-4-15,0-4 0,0 0 16,-1-2-16,-2-2 16,-1 0-16,0-3 15,-2 1-15,-1-1 0,0-2 16,0-1-16,1 1 16,-3 1-16,0 1 15,-1-1-15,-1 3 0,0 2 16,0 0-16,0 2 15,-1 2-15,-1 1 16,1 1-16,1 2 0,0 0 16,0 1-16,0 2 15,0-2-15,1 2 0,1 2 16,-2 3-16,1 5 16,0 2-16,-1 5 15,0 1-15,0 3 0,-1 2 16,0 10-16,1 2 15,-2 2-15,2-1 16,-1-1-16,0-8 0,-1 2 16,1-2-16,-1 0 15,2-1-15,2-1 16,1-2-16,-2-6 0,0-1 16,-1-3-16,2-1 15,-2 0-15,0-3 16,1-1-16,-1-1 0,0-4 15,0 0-15,0-2 16,-1-3-16,-1-1 16,2 4-16,0 0 0</inkml:trace>
  <inkml:trace contextRef="#ctx0" brushRef="#br0" timeOffset="226819.4513">2597 9459 0,'0'0'0,"0"0"15,0 0-15,0 0 16,0 0-16,0 0 16,0 0-16,0 0 0,0 0 15,0 0-15,0 0 16,0 0-16,0 0 16,0 0-16,0 12 0,0 5 15,0 3-15,1 4 16,-1 2-16,-1 4 15,1 3-15,-1 3 0,1 0 16,0-2-16,0-5 16,0-1-16,0-1 15,0-1-15,0 0 0,0-1 16,1-3-16,-1-7 16,0-2-16,1-2 0,-1-3 0,3 0 15,-3-4 1,1 0-16,1-2 15,1-4-15,-3 2 16</inkml:trace>
  <inkml:trace contextRef="#ctx0" brushRef="#br0" timeOffset="242776.6096">12667 8200 0,'0'0'0,"0"0"0,0 0 16</inkml:trace>
  <inkml:trace contextRef="#ctx0" brushRef="#br0" timeOffset="243604.9527">12676 8180 0,'0'0'0,"0"0"15,0 0-15,0 0 16,0 0-16,0 0 0,0 0 16,0-11-16,-2 3 15,-1-1-15,-3 1 16,-1 3-16,1-2 0,-4 0 16,0 1-16,-1 1 15,0-1-15,-3 1 16,2 1-16,-3 0 0,-2 1 15,1 3-15,-3 0 16,-1 4-16,4 1 16,1 1-16,0 2 0,0 3 15,2 0-15,2 3 16,3 0-16,2-1 16,4 3-16,2-3 0,2 1 15,4-2-15,2 1 16,5-2-16,0 0 15,4 0-15,1 0 0,2 0 16,6 3-16,1-1 16,-5-2-16,-2 2 15,1-2-15,-2 1 0,-4 3 16,-2 2-16,-5-2 16,-3-1-16,-3-1 0,-2 1 15,-4-1-15,-2-1 16,-2-1-16,-3 0 15,-1 0-15,-5-1 0,-1-1 16,0-2-16,0-1 16,0-2-16,-1 0 15,3 0-15,-1-3 0,3-2 16,2 0-16,1-4 16,3-3-16,0-4 15,3-3-15,3-3 0,2-3 16,1 1-16,3-2 15,0 0-15,5-7 16,2-2-16,0 9 0,4-7 16,-3 9-16,2 1 15,1 1-15,-1 0 16,1 1-16,-1 1 0,-3 3 16,-2 0-16,-1 0 15,-1 2-15,0 0 16,-3 2-16,1-1 0,-1 0 15,-3 2-15,0 0 16,1 0-16,-2 2 16,-2 2-16,1 1 0,1 1 15,-3-1-15,3 3 16</inkml:trace>
  <inkml:trace contextRef="#ctx0" brushRef="#br0" timeOffset="247578.1319">12033 7789 0,'0'0'15,"0"0"-15,0 0 16,0 0-16,0 0 0,0 0 16,0 0-16,5 10 15,1-2-15,-4-1 0,1 0 16,0 0-16,-2 1 16,1-1-16,-2 2 15,1 1-15,-1 1 16,0 1-16,0-1 0,-1 2 15,1-4-15,0 1 16,0-2-16,1-5 16,-1-3-16</inkml:trace>
  <inkml:trace contextRef="#ctx0" brushRef="#br0" timeOffset="249517.0729">11694 8165 0,'0'0'16,"0"0"-16,0 0 0,0 0 15,0 0-15,0 0 16,0 0-16,0 0 16,0 0-16,0 0 0,0 0 15,0 0-15,0 0 16,0 0-16,0 0 15,0 0-15,10-4 0,-2-1 16,-4 3-16,-1 2 16,0-2-16,-2 2 15,0-1-15,-1 1 0,0 0 16,0 0-16,0 0 16,0 0-16,0 0 15,0 0-15,0 0 0,0 0 16,0 0-16,2 0 15,-2 0-15,0-1 16,0 1-16,0 0 0,1 0 16,-1 0-16,0 0 15,0 0-15,0 0 16,2-2-16,0 2 0,1-1 16,1-1-16,2 1 15,1 0-15,1-1 0,1 1 16,2 1-16,2 0 15,-1 0-15,2 0 16,0 1-16,-1-2 16,3 1-16,-3 0 0,1-1 15,-3 1-15,0-2 16,0 1-16,0 1 16,-1-2-16,-2 2 0,0 0 15,-1-1-15,-1 1 16,-1 0-16,-1 0 15,-1 0-15,-2 0 0,1 0 16,-1 0-16,-1 0 16,2 0-16,-2 0 0,-2 1 15,2 1-15,-1-1 16,-1 2-16,1 0 16,0 1-16,-2 1 0,0 2 15,0 3-15,-1 1 16,0 3-16,-1 3 15,1 1-15,-2 3 0,-1 11 16,0-4-16,0-6 16,2 2-16,-1-1 15,1-1-15,-1 0 0,1-1 16,-1 0-16,2-1 16,-3-1-16,3-2 15,2-2-15,-1-3 0,0 1 16,2-2-16,-1-3 15,1 0-15,0-1 16,1-1-16,-2-2 0,2 0 16,-1-1-16,1-1 15,0 0-15,0-1 16,-2-1-16,2 0 0,-1-1 16,0-3-16,-2 0 15,3 4-15</inkml:trace>
  <inkml:trace contextRef="#ctx0" brushRef="#br0" timeOffset="273968.4158">11231 7771 0,'0'0'16,"0"0"-16,0 0 0,0 0 16,0 0-16,0 0 15,0 0-15,0 0 16,0 0-16,0 0 0,0 0 15,0 0-15,0 0 16,0 0-16,-2-11 16,4 3-16,0 1 0,4 2 15,-1-1-15,4 2 16,-2 1-16,-1 2 16,3 0-16,-1 2 0,0 2 15,-1 1-15,1 1 16,-1 2-16,0 1 15,-1 1-15,-2-2 0,-2-1 16,0 3-16,-2-2 16,-3 1-16,-1-1 15,-2 0-15,0-1 0,-3 1 16,1-1-16,-2-1 16,4 1-16,-3-2 15,4 0-15,-2 0 0,3 0 16,0 2-16,0-2 15,1 0-15,0 0 16,2 0-16,1 0 0,1 1 16,0-3-16,4 0 15,0 0-15,1 1 16,-1-1-16,2 0 0,1 1 16,-1 1-16,0 2 15,0-1-15,-2 1 16,1 1-16,-1 1 0,-1-1 15,-1 1-15,0-1 16,-3 0-16,1 0 16,-1-2-16,0-1 0,-1 0 15,-2-1-15,-1 0 16,-3-2-16,0 1 16,-1-1-16,-2 0 0,-1 1 15,0-2-15,0 0 16,0 0-16,-1 0 15,1 0-15,0-2 0,0 1 16,0 1-16,0-3 16,3 0-16,0-2 15,3 2-15</inkml:trace>
  <inkml:trace contextRef="#ctx0" brushRef="#br0" timeOffset="276453.2445">11141 8211 0,'0'0'16,"0"0"-16,0 0 15,-4-9-15,0-1 0,0 3 16,0-1-16,0 3 16,-2-2-16,2 1 15,-3 1-15,0-1 0,-1 3 16,0-1-16,-2 2 15,-1 0-15,0-1 16,1 3-16,-1 0 0,0 3 16,0 1-16,-1 2 15,-3 2-15,1 2 16,-1 5-16,3-3 0,1 1 16,1 2-16,2 0 15,-2 5-15,3-2 16,0 7-16,2-6 15,2 1-15,2-1 0,1 1 16,1 0-16,2 0 16,1 0-16,2-1 0,2-3 15,0 0-15,3-4 16,0-2-16,0-4 16,1 0-16,-1-3 0,3-2 15,0-2-15,-2-2 16,3-3-16,-1 0 15,0 0-15,0-2 0,-2 0 16,0-3-16,1-2 16,-2-3-16,-3-4 15,0 0-15,-1 1 0,-1-1 16,-2 2-16,0 2 16,0 1-16,-1 1 15,0 0-15,-1 0 0,0 2 16,-1 2-16,1 1 15,-1 1-15,-1 1 16,0 3-16,0 1 0,0 0 16,0 2-16,0-1 15,1 1-15,-1 4 16,2 2-16,-1 3 0,2 3 16,-5 3-16,4 1 15,-1 2-15,1 1 16,-1 1-16,-1 6 0,-1 12 15,-1-3-15,1-8 16,1-1-16,0 1 16,-2 9-16,1-6 0,0-3 15,1 0-15,0-4 16,1-4-16,0-2 0,-1-1 16,0 0-16,0-1 15,0-1-15,0-2 16,-1-3-16,1-1 0,-1-2 15,-2-2-15,-3-3 16,1-4-16,-1 0 16</inkml:trace>
  <inkml:trace contextRef="#ctx0" brushRef="#br0" timeOffset="283937.8326">9488 8101 0,'0'0'0,"0"0"0,0 0 15,0 0-15,0 0 16,0 0-16,0 0 16,0 0-16,0 0 0,3 13 15,-1 2-15,0 3 16,-2-2-16,-2 4 16,0 0-16,-1-2 15,-1 3-15,-2 6 0,4-5 16,-3-1-16,1-1 15,-1 1-15,1-2 16,-2 1-16,1-2 0,-1-2 16,1-2-16,-2-2 15,3-2-15,0-2 16,1-2-16,0-1 0,0-2 16,3-2-16,0 1 15,3-2-15,3-2 0,0 1 16,5-2-16,2 0 15,3 2-15,2 0 16,0-1-16,1 1 0,-1 1 16,1 0-16,-2 1 15,1 1-15,0-1 16,0 2-16,-2-1 0,3 3 16,-2-3-16,-3 2 15,-1 1-15,0-3 16,-2 0-16,-2-1 0,-2-1 15,-7 0-15,0 0 16</inkml:trace>
  <inkml:trace contextRef="#ctx0" brushRef="#br0" timeOffset="284359.5016">9668 8233 0,'0'0'0,"0"0"16,0 0-16,0 0 16,0 0-16,-1 17 15,-1 2-15,1 3 0,-2 3 16,1 0-16,0 2 16,-1 4-16,1 0 15,0-6-15,0 1 0,2-3 16,-2-1-16,2 0 15,2-5-15,-2-3 16,1-2-16,0-1 0,1-3 16,-1-1-16,2-1 15,-3-4-15,0-3 16,0 1-16</inkml:trace>
  <inkml:trace contextRef="#ctx0" brushRef="#br0" timeOffset="285453.4595">10346 8194 0,'0'0'16,"0"0"-16,0 0 15,0 0-15,-9-7 16,2 0-16,-2 1 0,1 1 16,0-1-16,-2 2 15,2 0-15,-2 0 16,1 3-16,-1-1 0,-1 1 15,2 2-15,-1 2 16,-1 2-16,1 2 16,2 3-16,0 0 0,2 2 15,1 2-15,2-1 16,0 3-16,2-1 16,1 0-16,1-1 0,3-2 15,2 0-15,2-2 16,5 1-16,-1-1 15,3-2-15,2 3 0,-2-2 16,-2 2-16,8 3 16,-6-1-16,2-1 15,-1 0-15,-1 1 0,-1-1 16,0 1-16,-2-2 16,-3 1-16,-4 0 15,-2 1-15,-3-1 0,-3 2 16,-4-2-16,-2 2 15,-4-3-15,1-3 16,-1 0-16,0-3 0,-1-3 16,0 0-16,0-4 15,1-3-15,-3-3 0,4-3 16,1-2-16,1-2 16,2 1-16,4-2 15,4-1-15,0 1 0,1-2 16,4 0-16,0-1 15,2 0-15,1 1 16,3 1-16,-1 1 0,1-1 16,1-1-16,-1 2 15,2-2-15,-4 0 16,1 1-16,-2 2 0,-2 4 16,-2 0-16,-2 3 15,-2 3-15,0-1 16,-1 2-16,0 0 0,-2 2 15,0 1-15,-1 1 16,0 0-16,0 0 16,4 0-16</inkml:trace>
  <inkml:trace contextRef="#ctx0" brushRef="#br0" timeOffset="293151.8332">8443 8883 0,'0'0'0,"0"0"16,0 0-16,0 0 15,0 0-15,0 0 0,0 0 16,0 0-16,0 0 15,0 0-15,0 0 16,0 0-16,0 0 0,0 0 16,0 0-16,1 12 15,-2 3-15,2 3 16,-1 1-16,0-1 0,3 0 16,-2-1-16,2-1 15,1 1-15,-1-1 16,-1-1-16,0 2 0,-2-2 15,0 0-15,0-1 16,-2-2-16,2-1 16,0-1-16,0-2 0,2-1 15,-1 0-15,1-3 16,0 0-16,0-3 16,-1-1-16,0-1 0,-1-2 15,0 3-15,0 0 16</inkml:trace>
  <inkml:trace contextRef="#ctx0" brushRef="#br0" timeOffset="293592.4118">8322 9004 0,'0'0'0,"0"0"16,0 0-16,0 0 15,0 0-15,11 1 16,0 0-16,1 1 0,-1-1 16,3-1-16,-2 0 15,3 0-15,-1-1 16,0 1-16,1-2 0,1 1 15,1-2-15,1 2 16,0-2-16,0 2 16,-2-2-16,-4 0 0,-3 1 15</inkml:trace>
  <inkml:trace contextRef="#ctx0" brushRef="#br0" timeOffset="337007.0776">5981 12056 0,'0'0'0,"0"0"0,0 0 15,0 0-15,0 0 16,0 0-16,0 0 16,0 0-16,0 0 0,-2 11 15,1 3-15,-2 3 16,-1 1-16,0 2 15,0-1-15,0 0 16,-1 2-16,0 1 0,-1-2 16,2-2-16,-1 4 15,1-5-15,-2 1 16,2 0-16,-2-1 0,2 1 16,0-1-16,0 1 15,0-5-15,3-2 16,-1-1-16,1-4 0,1-1 15,0-2-15,1 0 16,2-2-16,2-1 0,2-1 16,4-4-16,2 3 15,2-2-15,3 1 16,-2 1-16,2 2 0,1 2 16,1-1-16,-4 1 15,2 0-15,0 0 16,4 0-16,-6 0 15,2 1-15,0-2 0,-3 0 16,-1 1-16,-3-2 16,-1 1-16,-3-1 0,-1 0 15,0-1-15,-2-2 16,-1 0-16,-3 3 16,0 0-16,0 0 0</inkml:trace>
  <inkml:trace contextRef="#ctx0" brushRef="#br0" timeOffset="337487.2648">6080 12243 0,'0'0'0,"0"0"15,0 0-15,0 0 16,0 0-16,0 0 0,0 0 16,0 0-16,0 11 15,-2 3-15,2 4 16,-1-17-16,1 11 0,-2 8 16,1 13-16,2 1 15,-1-4-15,3 0 16,0-2-16,1-7 15,-1-2-15,0 0 0,-2-1 16,-1-3-16,1-2 16,-1-2-16,-1-3 0,0-1 15,1-5-15,0-2 16,0 0-16</inkml:trace>
  <inkml:trace contextRef="#ctx0" brushRef="#br0" timeOffset="338960.1566">5089 11650 0,'0'0'0,"0"0"0,0 0 16,0 0-16,0 0 15,0 0-15,0 0 16,0 0-16,0 0 0,0 0 16,-1 10-16,1 2 15,0 0-15,-2 2 16,2 1-16,2-1 0,-2 1 16,0 2-16,1-1 15,-1 1-15,2-2 16,-2-1-16,0-1 0,-2 1 15,1-1-15,1-2 16,-2-2-16,2-1 16,-1-2-16,1-6 0</inkml:trace>
  <inkml:trace contextRef="#ctx0" brushRef="#br0" timeOffset="482479.374">5329 12081 0,'0'0'0,"0"0"0,0 0 0,0 0 0</inkml:trace>
  <inkml:trace contextRef="#ctx0" brushRef="#br0" timeOffset="483554.5556">5385 12074 0,'0'0'0,"0"0"16,0 0-16,0 0 15,0 0-15,0 0 0,0 0 16,0 0-16,0 0 15,0 0-15,0 0 16,0 0-16,0 0 0,0 0 16,0 0-16,-1-11 15,1 2-15,-3 1 16,0 1-16,-1 2 0,-3-1 16,0 1-16,-1 1 15,-2-2-15,2 2 16,-2-1-16,1 0 0,-1 3 15,1-1-15,-1 2 16,0-1-16,1 2 16,-1 2-16,-2 2 0,-1 1 15,1 2-15,0 1 16,1 3-16,-1 2 16,3 0-16,-1 1 0,3 3 15,0 1-15,3-1 16,0 1-16,1 0 0,1 0 15,0 1-15,4-1 16,-1 0-16,3-3 16,3 0-16,0-1 0,0-1 15,1-4-15,0-1 16,1-2-16,-1-1 16,2-3-16,-1-1 15,2-2-15,-1-1 0,-1-2 16,1 0-16,0 0 15,-2-3-15,0 0 0,-1-2 16,0-1-16,1-2 16,0 1-16,1-3 15,0-1-15,1 1 0,-3-1 16,0 2-16,0 1 16,-3 1-16,1 1 15,-1 1-15,-1 1 0,1-1 16,-1 1-16,0 1 15,-2 2-15,0-1 16,1 1-16,-1 1 0,-1-1 16,2 3-16,-2-1 15,0 2-15,0-1 16,0 1-16,0 1 0,0-2 16,1 2-16,-1 0 15,0 2-15,0-1 16,1 2-16,-1 1 0,0 0 15,-1 2-15,1-1 16,-1 1-16,-1-1 16,2-1-16,-1 2 0,-2 6 15,0 9-15,-1 6 16,1 8-16,1-4 16,2-2-16,1 0 0,-1-4 15,3-4-15,-2 5 16,-1-7-16,0 2 15,0-1-15,0-1 0,-1 1 16,-2-4-16,2-2 16,-1-2-16,1-1 15,-2-1-15,2-2 0,-2-1 16,2-1-16,-1-2 16,1 0-16,0-1 0,1-1 15,-2 0-15,1-4 16,-1 0-16,1-3 15,1 5-15,0 0 0</inkml:trace>
  <inkml:trace contextRef="#ctx0" brushRef="#br0" timeOffset="510510.6495">4459 11686 0,'0'0'0,"0"0"16,0 0-16,0 0 15,0 0-15,0 0 0,0 0 16,0 0-16,0 0 15,0 0-15,0 0 0,0 0 16,0 0-16,0 0 16,4-11-16,1 3 15,0 1-15,2 1 0,0 1 16,1-1-16,0 1 16,2 1-16,-2 1 15,2 0-15,-2 2 16,0 1-16,-1 0 0,-1 0 15,-1 2-15,-1 0 16,0 2-16,1 3 0,-3 1 16,0 2-16,0 1 15,-2 2-15,0 1 16,-1 3-16,0-4 0,-2 3 16,0-1-16,-1-2 15,0 0-15,0-1 16,-2 1-16,1-1 0,-1-1 15,1 0-15,-1-1 16,-1-2-16,1 2 16,0-4-16,-1 1 0,0 0 15,2-1-15,-2-1 16,3-1-16,0 0 16,0-2-16,1 1 0,1-2 15,1-1-15,1 1 16,0-1-16,-1 0 15,2 0-15,-1 0 0,3-1 16,1 1-16,0-1 16,2-2-16,2 0 15,-1 2-15,1 1 0,0-2 16,2 1-16,-2 1 16,2 0-16,1 0 15,0 0-15,0 0 0,1 1 16,0-1-16,2 0 15,-1 2-15,-1-1 0,-2 0 16,-1-1-16,-1 2 16,1-1-16,-2 1 15,-2-2-15,1 1 16,-1 0-16,-1-2 0,2 0 16,-5-2-16,-1 3 15</inkml:trace>
  <inkml:trace contextRef="#ctx0" brushRef="#br0" timeOffset="515063.944">4514 12109 0,'0'0'0,"0"0"16,0 0-16,0 0 15,0 0-15,0 0 16,0 0-16,0 0 0,0 0 16,-5 13-16,-2-1 15,0 3-15,0 2 16,-1-1-16,1 1 16,-1-2-16,2 0 0,-1-1 15,3-3-15,0 0 16,0-1-16,1-4 0,2 1 15,-1-3-15,1 1 16,1-3-16,0 1 16,3-2-16,1-1 0,1 0 15,1-2-15,2-1 16,2 0-16,0 0 16,1 1-16,1 0 0,0 1 15,3 1-15,-1 1 16,1 1-16,-1 0 15,-2 4-15,1-2 0,-1 3 16,-2 0-16,1 1 16,-3 3-16,2 1 15,-3 4-15,1 0 0,-3 1 16,1 0-16,-2 3 16,-3-2-16,1-2 15,-2 1-15,-2-2 0,1-2 16,0-2-16,-2-2 15,0-2-15,-1-1 16,-2 0-16,0-2 0,-5-1 16,0 0-16,-3-2 15,-1-1-15,1-1 16,-1 1-16,1-2 0,-2 1 16,0-2-16,0 0 15,1 1-15,0-1 0,1 0 16,0 0-16,3-1 15,4 0-15,7 4 16,0 0-16</inkml:trace>
  <inkml:trace contextRef="#ctx0" brushRef="#br0" timeOffset="515678.3389">4459 12064 0,'0'0'0,"0"0"16,0 0-16,0 0 15,0 0-15,0 0 0,0 0 16,0 0-16,0 0 15,0 0-15,0 0 16,9-7-16,0 3 0,2 1 16,0 1-16,2 0 15,0 1-15,2 2 16,1-1-16,0 2 0,-1-1 16,0 0-16,-1 1 15,-3-1-15,-1 0 16,-2-1-16,-3-2 0,-5 2 15</inkml:trace>
  <inkml:trace contextRef="#ctx0" brushRef="#br0" timeOffset="516890.6264">3832 11554 0,'0'0'16,"0"0"-16,0 0 16,0 0-16,0 0 15,0 0-15,0 0 0,0 0 16,0 0-16,0 0 16,0 0-16,0 0 15,-5 11-15,-1-3 0,2 3 16,0 0-16,-2 3 15,1 0-15,-1-1 16,1 2-16,1 1 0,0-3 16,-1 2-16,3 1 15,0-3-15,1 1 16,2-2-16,2 1 0,1-1 16,0 1-16,3-4 15,-1 2-15,1-1 16,1-2-16,0-1 0,0 0 15,1-3-15,0 0 16,-1-2-16,2-1 0,0-2 16,-1-2-16,1-1 15,0-3-15,-2-1 16,-1 1-16,-2 0 0,-1 0 16,-1 0-16,0 1 15,-3 1-15,0-2 16,-2 0-16,1 0 0,0 0 15,-2 1-15,-1 0 16,1 1-16,-1-1 16,0 1-16,-2 0 0,2 1 15,0 0-15,-1 0 16,0 0-16,0 1 16,-2 0-16,0 2 0,-1 1 15,0 1-15,-1 2 16,1 0-16,0 0 0,0 1 15,-1 1-15,1-1 16,3 1-16,-1-1 16,1 1-16,2-1 0,0 2 15,0-2-15,2 1 16,0 1-16,1-2 16,-2-3-16,2-1 15,0 0-15</inkml:trace>
  <inkml:trace contextRef="#ctx0" brushRef="#br0" timeOffset="524221.23">3044 12012 0,'0'0'16,"0"0"-16,0 0 0,0 0 15,0 0-15,0 0 16,0 0-16,0 0 16,0 0-16,-3 14 0,-1 1 15,0 3-15,-2 2 16,0 4-16,-1 3 15,1 3-15,-3 2 0,2-2 16,-4 1-16,2-8 16,1 2-16,0-3 15,1 0-15,3-7 0,1-1 16,-1-3-16,3-3 16,1-1-16,-3-2 15,3-1-15,0-1 0,3 0 16,-3-2-16,5 1 15,1-4-15,5 2 16,-3-1-16,6 1 0,-1 1 16,3-1-16,0 2 15,1-1-15,-1 0 16,-1 2-16,0-2 0,0 1 16,-1-1-16,0 2 15,0-2-15,1 2 16,1 0-16,-1 0 0,2-2 15,-1 2-15,0-3 16,-1-2-16,-2 1 16,-2-2-16,-4-1 0,-7 4 15,0 0-15</inkml:trace>
  <inkml:trace contextRef="#ctx0" brushRef="#br0" timeOffset="524677.9704">3194 12167 0,'0'0'0,"0"0"16,0 0-16,0 0 15,0 10-15,-2 4 0,2 2 16,-1 5-16,-3 4 15,0 2-15,0 3 16,0 3-16,-1 2 0,3-1 16,0-8-16,1-1 15,0-2-15,1-1 0,1-5 16,-1-2-16,1-4 16,-1 0-16,0-3 15,0 1-15,0-4 0,0-1 16,-1-4-16,1 0 15,0 0-15</inkml:trace>
  <inkml:trace contextRef="#ctx0" brushRef="#br0" timeOffset="527789.2699">3968 12076 0,'0'0'0,"0"0"0,0 0 16,0 0-16,0 0 16,0 0-16,-9-6 15,0 0-15,1 2 0,-2 0 16,-1 1-16,-2 2 16,-1-2-16,-4 3 15,2 0-15,-4 0 0,2 3 16,2-1-16,-1 3 15,2-1-15,2 3 16,-1 1-16,1 1 16,2 2-16,2 2 0,0 1 15,3-1-15,0 2 16,2-1-16,1 0 0,3-2 16,2 1-16,2-2 15,0-2-15,3 0 16,1-1-16,2-1 0,1-2 15,2 1-15,3-2 16,1 1-16,0 0 16,-1-1-16,1 1 15,-1 2-15,1 1 0,-1 2 16,0 1-16,-3 3 16,4 5-16,-5-3 0,-1 1 15,-1 1-15,-3 1 16,-2 0-16,-2 1 15,-3-3-15,-3 0 0,-2-2 16,-2-1-16,-3-3 16,-1 0-16,-1-3 15,-1-4-15,0-1 0,-2-2 16,1-2-16,-1-3 16,1-2-16,0 1 15,0-3-15,1-2 0,2-1 16,1-3-16,3 2 15,3-3-15,3-2 16,2 1-16,2-2 0,1 1 16,1-1-16,2 2 15,2-1-15,-1 1 16,1-1-16,1 1 0,0-1 16,-1 1-16,1-1 15,0 1-15,-2 1 0,0 0 16,0 1-16,1 0 15,-3 3-15,1-1 16,-1 2-16,-2-1 16,1 1-16,0 1 0,-3-1 15,2 3-15,-1-1 16,-1 1-16,0 0 16,0 2-16,0-2 0,0 1 15,1 0-15,-1-1 16,-2 7-16,0 0 15</inkml:trace>
  <inkml:trace contextRef="#ctx0" brushRef="#br0" timeOffset="535841.2561">2529 12731 0,'0'0'0,"0"0"16,0 0-16,0 0 15,0 0-15,0 0 0,0 0 16,0 0-16,0 0 16,0 0-16,0 0 15,0 14-15,-4 2 0,3 4 16,1 0-16,-4 4 15,2-1-15,0-2 16,-1 6-16,0-6 0,2 1 16,-1-1-16,2-1 15,0-1-15,0-2 16,0-1-16,0-3 0,0-1 16,-2-2-16,0-1 15,1 0-15,-2-1 16,0-3-16,3 0 0,-2-1 15,0-2-15,1-2 16,1-1-16,-3-2 16,3 1-16,0 2 0,0 0 15</inkml:trace>
  <inkml:trace contextRef="#ctx0" brushRef="#br0" timeOffset="536764.7481">2386 12946 0,'0'0'0,"0"0"15,0 0-15,0 0 0,0 0 16,0 0-16,0 0 16,0 0-16,0 0 15,9-3-15,2 0 0,-2 0 16,1 1-16,1 0 16,-3 1-16,2-2 15,1 2-15,0-1 0,0 1 16,0 0-16,1-1 15,-1 1-15,3 0 16,-3-1-16,0 1 0,0-1 16,1 1-16,1-2 15,1 2-15,-3-2 16,1-1-16,0-1 0,-1-1 16,-2-1-16</inkml:trace>
  <inkml:trace contextRef="#ctx0" brushRef="#br0" timeOffset="539694.4245">6097 12698 0,'0'0'0,"0"0"15,0 0-15,0 0 0,0 0 16,-6-7-16,-1 0 16,1 3-16,-3 0 15,0 1-15,-2 2 0,0 0 16,0-1-16,-1 2 15,1 3-15,-1-2 16,1 4-16,-2-1 0,2 1 16,0 2-16,0 3 15,1-1-15,2 5 16,0 0-16,0 1 0,1 3 16,1 0-16,2 4 15,0-3-15,3 0 16,-1 6-16,2-4 0,2 1 15,0 5-15,3 1 16,0-8-16,3 8 16,-1-8-16,1 0 0,3-1 15,1-3-15,0 1 16,2-2-16,1-1 16,1-2-16,1-2 0,1-2 15,-3-2-15,1-4 16,-2 0-16,0-4 0,0-2 15,-1-3-15,0-2 16,-2-2-16,0-3 16,0-1-16,-3-2 15,0-1-15,2-1 0,-2 0 16,0 0-16,-1-2 16,-3 0-16,-2-1 15,-2 0-15,-3 2 0,0-1 16,-1 0-16,-1 1 15,-1 1-15,-1 1 0,0 4 16,-1 0-16,-3 0 16,-1 2-16,-2 1 15,2 0-15,-2 3 0,1 0 16,0 1-16,0 3 16,0-1-16,0 3 15,1 0-15,-1 1 0,2 1 16,2-1-16,1 1 15,1 1-15,1-2 16,5-1-16,1 2 0</inkml:trace>
  <inkml:trace contextRef="#ctx0" brushRef="#br0" timeOffset="542293.5115">5260 12684 0,'0'0'0,"0"0"16,0 0-16,0 0 15,0 0-15,-3 11 16,0 3-16,-1 4 0,-1 3 15,-1 1-15,1 1 16,-2-4-16,0 5 16,0-5-16,-3 6 15,5-6-15,-1 0 0,1 0 16,2 1-16,0-2 16,2 0-16,0-3 0,1-2 15,-2 1-15,2-1 16,0-4-16,0-2 15,0-1-15,0-1 0,0-2 16,0 0-16,2-2 16,-1 0-16,0 1 15,3-2-15,2 1 0,1-1 16,3-1-16,1-1 16,1 0-16,0-3 15,3 3-15,2-2 0,-1-1 16,2 1-16,-1 2 15,-2-1-15,0 0 16,0 0-16,-1 2 0,0 0 16,-2-1-16,-1 1 15,0 1-15,-3 0 16,-1 0-16,0 1 0,-3-1 16,-1 0-16,0-1 15,-5-2-15,1-1 0,-2-2 16,0 0-16,3 6 15</inkml:trace>
  <inkml:trace contextRef="#ctx0" brushRef="#br0" timeOffset="542734.4365">5322 12844 0,'0'0'16,"0"0"-16,0 0 15,0 0-15,0 0 0,0 0 16,1 11-16,0 3 16,2 2-16,-1 3 15,-1 1-15,-1 0 0,0 2 16,0 0-16,0 0 16,0-2-16,0 4 15,1-3-15,-1 0 0,0-1 16,2 0-16,-1-1 15,0-1-15,-1-3 16,2-3-16,-2-1 0,-2-1 16,2-2-16,-1-2 15,0-5-15,1-1 16,0 0-16</inkml:trace>
  <inkml:trace contextRef="#ctx0" brushRef="#br0" timeOffset="544133.9854">4655 12739 0,'0'0'16,"0"0"-16,0 0 16,0 0-16,0 0 0,0 0 15,0 0-15,-9-5 16,0 1-16,-1 1 16,0 2-16,-1 1 0,0 0 15,-1 1-15,0 2 16,-2 1-16,-1 0 15,-2 2-15,2-1 0,0 3 16,1-1-16,2 1 16,4 1-16,-1-2 15,5-1-15,0 1 0,3-1 16,-1 1-16,4 1 16,-1-1-16,2 1 15,4-1-15,0 3 0,5-1 16,3-1-16,2 2 15,-2 0-15,0-1 16,0 2-16,0 0 0,0 0 16,3 6-16,-4-5 15,0 2-15,-1 1 16,4 4-16,-3-2 0,-2-1 16,-1 2-16,-1-1 15,-2 1-15,-3 0 16,0-1-16,-4 0 0,-2-2 15,-1-1-15,-2-3 16,-1-2-16,-2-2 0,-3-1 16,-2-2-16,-3-3 15,-3-1-15,0-2 16,0-4-16,1-2 0,2-3 16,0-2-16,3 0 15,-1-4-15,2-1 16,3-1-16,3 0 0,-1 0 15,3-2-15,3 0 16,2 2-16,3 0 16,2 0-16,3 1 0,2 0 15,1 0-15,-2 1 16,1 1-16,0 1 16,-2 2-16,0 0 0,-1 2 15,-2 0-15,0 1 16,-2 0-16,1 3 15,-3-1-15,-1 3 0,0-1 16,-1 1-16,1-1 16,-2 2-16,-2 0 15,1 0-15,1 1 0,-2-1 16,2 0-16,0 0 16,2 1-16,-2 3 15</inkml:trace>
  <inkml:trace contextRef="#ctx0" brushRef="#br0" timeOffset="584776.3798">3939 12764 0,'0'0'0,"0"0"0,0 0 0,0 0 0,0 0 0,0 0 0,0 0 0,-9-5 0,0 1 0,1 1 0,-1 0 0,-1 0 16,-1 1-16,-1 0 0,1 1 15,-2-1-15,-1 1 16,1 1-16,-2 0 16,-1 3-16,0 0 0,1 1 15,0 0-15,2 1 16,4 1-16,-1 1 16,2 1-16,1 0 0,3 0 15,1 2-15,2 0 16,1 1-16,1-2 15,2 1-15,2 1 0,1 0 16,2 0-16,2 0 16,2 0-16,3 1 15,-1-2-15,1 1 0,3 1 16,-3-2-16,3 2 16,-3-2-16,0 1 15,-2 0-15,2 1 0,-3-1 16,-1 3-16,-3-1 15,-1-1-15,-3 3 16,-2-1-16,-4 1 0,-2 0 16,-1-1-16,-2-2 15,-1 1-15,-2-4 16,-1-1-16,-1-1 0,1-1 16,-2-3-16,2-3 15,0 0-15,2-3 16,0-1-16,1-2 0,3-2 15,0-3-15,1-1 16,3-4-16,0 0 0,2-1 16,2 0-16,2-1 15,2 1-15,3 1 16,-2 1-16,2-1 0,-1 0 16,1 1-16,-2-2 15,2 2-15,-2-1 16,0-1-16,-1 2 0,1-2 15,1 1-15,-3 1 16,0 2-16,-1 2 16,0 2-16,-3 1 0,0 2 15,-1 1-15,0-1 16,-2 2-16,0 0 16,-2 1-16,-1 2 0,1-1 15,-1 1-15,0-2 16</inkml:trace>
  <inkml:trace contextRef="#ctx0" brushRef="#br0" timeOffset="586436.8053">3370 12424 0,'0'0'16,"0"0"-16,0 0 0,0 0 15,0 0-15,0 0 16,0 0-16,0 0 16,0 0-16,0 0 0,0 0 15,0 0-15,0 0 16,0 0-16,-1 14 15,-1 0-15,2 0 0,2 1 16,-1-1-16,0 1 16,1-2-16,0 1 0,1 0 15,-1-2-15,-1 1 16,-1-1-16,0-1 16,-1 0-16,1-3 15,-2 1-15,-1-1 0,2-3 16,1 1-16,0-5 15,0-1-15,0 0 16,0 0-16</inkml:trace>
  <inkml:trace contextRef="#ctx0" brushRef="#br0" timeOffset="590289.4284">2641 12526 0,'0'0'16,"0"0"-16,0 0 0,0 0 15,0 0-15,0 0 16,0 0-16,0 0 15,0 0-15,0 0 16,0 0-16,0 0 0,1 13 16,-1 3-16,-1 2 15,0 4-15,1 4 16,0 0-16,0-2 0,0 14 16,0-2-16,1 2 15,-1 2-15,0-11 16,1 1-16,-1-1 0,0 0 15,3 0-15,-3-4 16,0-6-16,-3-1 16,2-3-16,0-1 0,1-2 15,-3-1-15,3-1 16,0 0-16,0-4 16,3 1-16,-3-3 0,5 1 15,-4-3-15,4-2 16,-4 0-16,-1 0 15</inkml:trace>
  <inkml:trace contextRef="#ctx0" brushRef="#br0" timeOffset="591232.4181">2904 12683 0,'0'0'16,"0"0"-16,0 0 0,0 0 16,0 0-16,0 0 15,0 0-15,0 0 16,0 0-16,8-7 16,6 2-16,-3 1 0,2 1 15,2 3-15,1 0 16,0 3-16,-3 2 0,2 1 15,-2 2-15,1 1 16,-3 2-16,-3 2 16,-1 1-16,-3-1 0,-2 4 15,-5 1-15,-1-2 16,-3-1-16,0 2 16,-4-5-16,0 1 0,0-1 15,0-2-15,-3-1 16,3-1-16,3-1 15,0-1-15,2-2 0,4-1 16,-3-1-16,4 0 16,1-1-16,6-1 15,-1 0-15,6 0 0,3 2 16,1-1-16,3 2 16,1 1-16,-1 1 15,-3 2-15,-1 3 0,1 1 16,2 5-16,-5-2 15,-1 1-15,-1 0 16,1 7-16,-5-4 0,0 0 16,-2 0-16,-1 0 15,-2-2-15,-4 0 16,1-4-16,-5 0 0,-1-1 16,-5-1-16,-1-2 15,-2-2-15,-1-1 16,0-2-16,-1-2 0,1-1 15,1 0-15,-1-4 16,3-1-16,1-1 16,2-1-16,0-1 0,5-2 15,2 1-15,4 9 16</inkml:trace>
  <inkml:trace contextRef="#ctx0" brushRef="#br0" timeOffset="591956.4092">3287 12378 0,'0'0'0,"0"0"15,0 0-15,0 0 16,0 0-16,0 0 0,0 0 16,0 0-16,0 0 15,0 0-15,0 0 16,0 0-16,0 0 0,14 9 15,-3 4-15,1 0 16,-1 3-16,2 0 16,-2 2-16,1 0 0,1 0 15,-2 0-15,0-5 16,0 2-16,0-1 16,0 1-16,-2-1 0,4 0 15,-4-2-15,0-1 16,-3 0-16,0-2 15,-2-1-15,-1-3 0,-2 1 16,1-5-16,-2-1 16,0 0-16</inkml:trace>
  <inkml:trace contextRef="#ctx0" brushRef="#br0" timeOffset="603107.7002">5967 13287 0,'0'0'0,"0"0"16,0 0-16,0 0 16,0 0-16,0 0 15,0 0-15,0 0 0,0 0 16,0 0-16,0 0 15,0 0-15,-2 16 16,1 5-16,1 1 0,1 3 16,-1 0-16,2 2 15,-1 1-15,1-6 16,-1 9-16,-1-7 0,0-1 16,-3-2-16,2 1 15,-2-2-15,0-1 16,2-1-16,-2-3 0,0 1 15,1-5-15,-1-2 16,2-2-16,-1-1 16,1-2-16,1 0 0,-2-3 15,2 1-15,0-1 16,0-1-16,0 0 16,0 0-16,2-1 0,1-1 15,1 1-15,3-2 16,2-1-16,4 1 15,2 0-15,3 1 0,-1-1 16,4 0-16,-4 2 16,-1 1-16,2 0 15,3 1-15,-4-1 0,1 2 16,4-1-16,-4 0 16,0 1-16,-1-1 15,0 0-15,0 1 0,-5 1 16,-2-2-16,-2 0 15,-2 2-15,-2-1 0,-3-1 16,-2-2-16,-2-1 16,0-1-16,3 3 15,0 0-15,0 0 0,0 0 16</inkml:trace>
  <inkml:trace contextRef="#ctx0" brushRef="#br0" timeOffset="603522.2944">6147 13398 0,'0'0'16,"0"0"-16,0 0 0,0 0 16,0 0-16,0 0 15,-1 18-15,-2 3 16,3 4-16,0 1 0,0 0 16,0 1-16,0-1 15,1 1-15,1-1 16,-1-4-16,2 4 15,-2-4-15,0 0 0,1 0 16,-2-3-16,0 2 16,0-3-16,-2-3 15,1-1-15,-2-3 0,1-3 16,-1-1-16,1-3 16,2-3-16,-1-1 0,1 0 15,0 0-15</inkml:trace>
  <inkml:trace contextRef="#ctx0" brushRef="#br0" timeOffset="605755.4796">5252 13415 0,'0'0'0,"0"0"0,0 0 15,0 0-15,0 0 16,0 0-16,0 0 0,0 0 16,0 0-16,0 0 15,0 0-15,12-7 16,3 0-16,2-1 0,3 1 16,1 1-16,1 2 15,-2 0-15,-3 3 16,2-1-16,-2 4 0,-2 1 15,-1 1-15,-2 4 16,-2 3-16,-2 4 16,-4 4-16,-1 2 0,-5 1 15,-2 1-15,-1 1 16,-5-2-16,-2 0 16,-9 5-16,-2-3 0,3-7 15,1-1-15,0-3 16,-2-3-16,8-2 15,-1-2-15,4-1 0,2-2 16,1 0-16,3-2 16,1-1-16,0 1 0,2-2 15,1 1-15,3-1 16,1-2-16,3 2 16,2-1-16,2 2 0,3 2 15,4 0-15,-1 4 16,2 3-16,-1 1 15,1 3-15,-1 0 0,4 5 16,0 1-16,-4-2 16,1 6-16,-7-3 15,-1 0-15,-7 2 0,-1 0 16,-1-3-16,-4-2 16,-1-5-16,-2 1 15,-3-2-15,-3-2 0,-4 0 16,-3-3-16,-3-3 15,-1-3-15,0-1 16,0-2-16,-1-1 0,-8-3 16,0-3-16,-2-2 15,8 0-15,2-1 16,1 1-16,8 2 0,14 10 16,0 0-16</inkml:trace>
  <inkml:trace contextRef="#ctx0" brushRef="#br0" timeOffset="607193.737">4309 13048 0,'0'0'0,"0"0"0,0 0 16,0 0-16,0 0 16,0 0-16,0 0 0,0 0 15,0 0-15,0 0 16,0 0-16,6 13 15,-2 1-15,1 3 0,1 0 16,-2 3-16,0 0 16,2 0-16,-2 0 15,0-3-15,-3 1 0,2-1 16,-2 1-16,-1-4 16,0-2-16,0-1 15,0-2-15,0-2 0,-1-2 16,1-1-16,0-1 15,1-2-15,-1-2 16,0 1-16,0 0 0</inkml:trace>
  <inkml:trace contextRef="#ctx0" brushRef="#br0" timeOffset="609713.7036">4594 13380 0,'0'0'0,"0"0"0,0 0 15,0 0-15,0 0 16,0 0-16,0 0 0,0 0 16,0 0-16,0 0 15,0 0-15,0 0 16,-3 13-16,-2 6 0,-1 3 16,2 3-16,-1 4 15,-1 0-15,-1 1 16,-1 4-16,0-8 15,1 0-15,0-2 0,2-1 16,-1-1-16,2-5 16,0-5-16,1-1 0,-1-1 15,1-2-15,2-2 16,-1-2-16,1 0 16,0-1-16,1-1 0,1 1 15,2-2-15,4 1 16,1-2-16,3 0 15,1-2-15,3 1 0,2 0 16,-1-1-16,1 1 16,4-2-16,-4 2 15,1-1-15,-1 1 0,6 1 16,-4-1-16,6-1 16,-4 1-16,-2-2 15,0 2-15,-1 1 0,-3-2 16,-1 2-16,-4 2 15,-2-2-15,-2 1 16,-5 1-16,-2-1 0,-2-1 16,3 0-16,0 0 15</inkml:trace>
  <inkml:trace contextRef="#ctx0" brushRef="#br0" timeOffset="610121.0908">4705 13499 0,'0'0'16,"0"0"-16,0 0 0,0 0 15,0 0-15,-4 13 16,0 7-16,0 2 0,0 1 16,-2 6-16,1 4 15,2 1-15,-1 3 16,1 1-16,1-1 15,0-8-15,2-2 0,0 2 16,0 0-16,2-2 16,-2 0-16,0-8 15,-2-4-15,-1-7 0,1-4 16,2-4-16</inkml:trace>
  <inkml:trace contextRef="#ctx0" brushRef="#br0" timeOffset="610960.6723">3587 13034 0,'0'0'0,"0"0"0,0 0 15,0 0-15,0 0 16,0 0-16,0 0 0,0 12 16,-1 6-16,1 3 15,-2 1-15,2 1 16,0 0-16,0-5 0,3 7 16,-1-6-16,-1 6 15,0-6-15,2-1 16,-2 0-16,1-3 0,1-2 15,-2-5-15,2-3 16,-3-2-16,0-3 16,0 0-16,0 0 0</inkml:trace>
  <inkml:trace contextRef="#ctx0" brushRef="#br0" timeOffset="611980.3537">3736 13438 0,'0'0'0,"0"0"0,0 0 16,0 0-16,0 0 15,0 0-15,0 0 16,0 0-16,0 0 15,0 0-15,0 0 0,12 4 16,1-1-16,2-2 16,1 1-16,1-1 15,-2 1-15,0-1 0,0 0 16,0-1-16,-1 0 16,1 0-16,0-1 15,0 1-15,-1 1 0,0-1 16,-2 2-16,1-1 15,-4 0-15,-1 2 16,-2 0-16,-1-2 0,-2 1 16,0 0-16,-2 0 15,1-1-15,-4 2 16,1-2-16,-2 2 0,-1 0 16,0 0-16,-2 1 15,2 0-15,-1 3 0,-1 2 16,-1 5-16,-1 3 15,4-1-15,0 1 16,1 6-16,2-2 0,-2 6 16,2 2-16,-1-6 15,1 9-15,1-2 16,-1-6-16,-1-1 16,1-1-16,-2-1 0,0-1 15,1-5-15,0-1 16,1-3-16,-1-1 15,1-2-15,1-1 0,-1-3 16,-1-1-16,1-2 16,-2-2-16,2-2 0,1 3 15,0 0-15,0 0 16</inkml:trace>
  <inkml:trace contextRef="#ctx0" brushRef="#br0" timeOffset="613426.8093">2876 13079 0,'0'0'16,"0"0"-16,0 0 0,0 0 15,0 0-15,0 0 16,0 0-16,0 0 15,0 0-15,0 0 16,0 0-16,0 0 0,0 0 16,0 0-16,0 0 15,0 0-15,0 0 0,0 0 16,0 0-16,0 0 16,-3 2-16,3-2 15,-2 9-15,2 4 0,-3-1 16,1 0-16,1 2 15,1 0-15,-4 0 16,3-2-16,1 0 0,-3-1 16,0 2-16,0-4 15,2 0-15,0-3 16,2 0-16,0-1 0,-1 0 16,3-3-16,-2 0 15,4-2-15,-4-2 16,3 1-16,-1-3 0,0 0 15,-3 4-15</inkml:trace>
  <inkml:trace contextRef="#ctx0" brushRef="#br0" timeOffset="615879.491">3243 13456 0,'0'0'15,"0"0"-15,0 0 0,0 0 16,0 0-16,0 0 16,0 0-16,0 0 15,0 0-15,0 0 0,0 0 16,0 0-16,-7-7 16,1 2-16,-3 2 15,2 2-15,-1 1 0,-1 1 16,0 2-16,-2 1 15,2 1-15,-2 2 16,1 0-16,-1 1 0,3 1 16,0-1-16,1 1 15,1 2-15,1-1 16,1 1-16,2 0 0,1 1 16,1 1-16,1-1 15,1-1-15,2 3 16,0-2-16,0-1 0,1 0 15,1-1-15,-1 0 16,2-2-16,2-1 16,0 0-16,2-1 0,2 0 15,2-1-15,1 2 16,2 0-16,-1 2 16,-1-1-16,1 3 0,-5 0 15,0 1-15,-1 3 16,-2 2-16,-4 1 15,-2 1-15,-2-1 0,-2 1 16,-3-1-16,-2-2 16,-3 0-16,-4-4 15,1-4-15,-3-1 0,0-4 16,-1 0-16,0-6 16,1-3-16,1-2 0,2-2 15,1-2-15,1-2 16,2-2-16,1-2 15,3-1-15,0-3 16,2 1-16,2 0 0,2 1 16,2 1-16,0-2 15,1 2-15,2-1 0,0 2 16,0-1-16,1 1 16,3-1-16,0 3 15,0-2-15,0 1 0,0-1 16,-1 2-16,-2 2 15,-1 2-15,-1 2 16,-2 2-16,-2 1 0,0 1 16,-1 0-16,1 0 15,-1 1-15,2-1 16,-2-1-16,2 0 0,-3 7 16,0 0-16</inkml:trace>
  <inkml:trace contextRef="#ctx0" brushRef="#br0" timeOffset="617497.8292">2681 13473 0,'0'0'0,"0"0"15,0 0-15,0 0 16,0 0-16,0 0 15,0 0-15,0 0 0,0 0 16,0 0-16,0 0 16,0 0-16,0 0 15,0 0-15,0 0 0,0 0 16,0 0-16,0 0 16,0 0-16,-7 2 15,1 1-15,2 0 0,2 1 16,-4 0-16,3 2 15,1-2-15,2 0 16,-3 1-16,1-2 0,1 0 16,1-2-16,1 1 15,-1-1-15,-1 2 16,1-2-16,0 2 0,0-2 16,0 2-16,0-2 15,0 1-15,0 0 16,0-2-16,0 2 0,0-2 15,0 0-15,0 0 16,0 0-16,0 0 16,1-2-16,-1 4 0,0-2 15,0 1-15,-1 1 16,1-2-16,0 1 16,0-2-16,0 1 0,0-2 15,0 2-15,1 0 16,-1 0-16,0 0 15,0 0-15,0 0 0,0 2 16,0-2-16,0 0 16,0 0-16,0 0 0,0 0 15,-1 0-15,1 0 16,0 1-16,0-1 16,0 0-16,0 0 15,0-1-15,0 1 0,0 0 16,0 0-16,0 0 15,0 0-15,0 0 16,0 0-16,0 0 0,0 0 16,0 0-16,0 0 15,0 0-15,0 0 0,0 0 16,0 0-16,1 0 16,-1 1-16,0-1 15,2 5-15,2 2 0,0 4 16,-1 4-16,0 2 15,-1 2-15,1 2 16,0 1-16,0-2 0,-1 2 16,1 1-16,-3-1 15,1 0-15,1-6 16,1 2-16,-3 0 0,1 0 16,3 0-16,-4-2 15,3 3-15,0-2 16,-3-3-16,1-1 0,-1-2 15,0-1-15,0-3 16,0 0-16,0-2 0,0-1 16,0 0-16,0-2 15,0-5-15,1-1 16,2-3-16,-6 2 0,3 5 16</inkml:trace>
  <inkml:trace contextRef="#ctx0" brushRef="#br0" timeOffset="629232.0208">12657 12012 0,'0'0'16,"0"0"-16,0 0 0,0 0 15,0 0-15,0 0 16,0 0-16,0 0 0,0 0 16,0 0-16,0 0 15,0 0-15,0 0 16,0 0-16,-8 8 0,0 0 15,2 5-15,1-1 16,3-9-16,-1 5 16,-2 9-16,-2 7 15,0 2-15,-1 2 0,1-1 16,1 0-16,1-7 16,2 0-16,-1 0 0,3 6 15,-1-4-15,1 0 16,2 0-16,1 0 15,-1-2-15,2-1 0,0-3 16,-1-2-16,4-2 16,-1 1-16,2-4 15,0 1-15,1-3 0,1-2 16,0 0-16,0-3 16,0 0-16,1-2 15,1-2-15,-2 0 0,2-4 16,-1-1-16,0-1 15,-1-3-15,1 0 16,-3-4-16,1 0 0,-1-2 16,-2 1-16,2-1 15,-3 2-15,1-1 16,-4 0-16,0 3 0,-1 0 16,-2 1-16,-3 1 15,0 1-15,-3-1 16,-1 3-16,0-2 0,-4 2 15,1 1-15,0 0 16,1 2-16,-2 1 16,4 1-16,-1 0 0,2 2 15,1 1-15,0 1 16,2 1-16,0-1 16,1 2-16,0 0 0,1 1 15,-1 1-15,2-1 16,-1 2-16,-1 1 15,-2 0-15,1-1 0,-1 3 16,-1-2-16,2-1 16,-2 1-16,0-3 0,1-1 15,6-3-15,0 0 16</inkml:trace>
  <inkml:trace contextRef="#ctx0" brushRef="#br0" timeOffset="630198.9557">11649 11693 0,'0'0'0,"0"0"16,0 0-16,0 0 15,0 0-15,0 0 0,0 0 16,0 0-16,0 0 15,0 0-15,1 11 16,-1 1-16,2 0 16,-2 2-16,0-1 0,0 0 15,-2 0-15,2-2 16,0 1-16,-1-2 16,1 1-16,-2 0 0,1-2 15,1 1-15,-1 0 16,-1-1-16,2-2 15,0-1-15,0-4 0,0-2 16,0 0-16,0 0 16</inkml:trace>
  <inkml:trace contextRef="#ctx0" brushRef="#br0" timeOffset="634698.1337">11804 12072 0,'0'0'0,"0"0"15,0 0-15,0 0 0,0 0 16,0 0-16,0 0 15,0 0-15,0 0 16,0 0-16,-4-9 0,1 2 16,3 1-16,0 1 15,3-1-15,1 2 16,3-1-16,0 1 16,1-1-16,0 1 0,1 2 15,-1-1-15,2 0 16,-1 2-16,1-1 15,-2 4-15,2-1 0,-2 2 16,2 1-16,-3 0 16,-2 3-16,1 0 0,-4 0 15,0 1-15,-2 0 16,-2 3-16,-2-1 16,-1 1-16,-2 0 0,-1 0 15,1 0-15,-2-2 16,0 0-16,1-1 15,-2 0-15,2 0 0,-2-1 16,2 2-16,-1-4 16,4 2-16,-1-3 15,2 2-15,2-4 0,-1 1 16,3 0-16,0-2 16,1 1-16,3 0 15,2-2-15,1 2 0,1-2 16,2 0-16,2 0 15,-1 0-15,1 3 16,1-1-16,-1 2 0,2 2 16,-2 2-16,1 2 15,-1 1-15,0 3 16,-1-1-16,-1 2 0,-2-1 16,-1 1-16,-1-1 15,-2 1-15,-3-1 16,-1 1-16,-1 2 0,-3-1 15,-2 1-15,-1-1 16,-1-2-16,0-2 16,0-2-16,-1-3 0,0 0 15,-1-3-15,-1-2 16,-3-2-16,1 0 16,-3-1-16,0-2 0,-1-2 15,4-1-15,0-1 16,2-1-16,2 0 0,-1-3 15,2 1-15,1-2 16,1 2-16,6 10 16</inkml:trace>
  <inkml:trace contextRef="#ctx0" brushRef="#br0" timeOffset="635850.8735">11063 11654 0,'0'0'0,"0"0"16,0 0-16,0 0 15,0 0-15,7 8 0,-2-2 16,1-2-16,-1 0 16,1-1-16,1-2 15,1 1-15,1-2 0,4 0 16,1 0-16,-1 0 16,0 0-16,-1-2 15,1 4-15,-4-2 16,1 0-16,-2 0 0,-1 0 15,-2 0-15,1-2 16,-1 2-16,0 0 16,-3-1-16,1 1 0,-2-1 15,1 1-15,-1 0 16,1-2-16,-2 2 0,1 0 16,-1 0-16,0 2 15,0-1-15,0 2 16,0-1-16,0 4 0,0 1 15,-1 1-15,-1 2 16,-1-1-16,1 4 16,-1 0-16,-1 1 0,0 3 15,0-1-15,-1 1 16,1-1-16,0-3 16,1-1-16,1-2 15,-1-2-15,2-3 0,-1 1 16,2-2-16,-1-1 15,1-2-15,0 1 0,0-2 16,0 1-16,0-1 16,-2 0-16,0-1 15,-1-2-15,0-1 0</inkml:trace>
  <inkml:trace contextRef="#ctx0" brushRef="#br0" timeOffset="649050.0212">11147 12052 0,'0'0'0,"0"0"16,0 0-16,0 0 15,0 0-15,0 0 0,0 0 16,0 0-16,0 0 16,0 0-16,0 0 15,0 0-15,-8 9 0,-1 1 16,2 0-16,2-1 15,-2 1-15,0 1 16,-1 1-16,2-1 0,-1 3 16,2-2-16,1-2 15,0 0-15,1-2 16,2-3-16,-1 0 0,1-1 16,-1-2-16,2 0 15,0-1-15,0-1 16,0 0-16,2 0 0,-1-1 15,3-2-15,2-1 16,2 1-16,2-2 16,2 0-16,2 1 0,2 2 15,0 0-15,-1 2 16,0 0-16,-3 3 0,1 1 16,-1 2-16,-1-1 15,-1 3-15,-1 1 16,1 2-16,-2 1 15,2 0-15,-3 5 0,1-1 16,-4 2-16,1 0 16,-2 1-16,0 1 0,-2-1 15,-1-1-15,0 0 16,-1-3-16,-2-1 16,0-2-16,-1-2 0,0-1 15,-3-1-15,0-1 16,-1 0-16,-1-1 15,-2-1-15,-3-2 0,0-2 16,-2-2-16,-1-2 16,-1 0-16,0-1 15,2-1-15,1 1 0,1-2 16,3 1-16,0-2 16,1 0-16,1-1 15,0-3-15,2 1 0,2-2 16,2 1-16,3 11 15</inkml:trace>
  <inkml:trace contextRef="#ctx0" brushRef="#br0" timeOffset="649636.7167">11125 12061 0,'0'0'0,"0"0"0,0 0 15,0 0-15,0 0 16,0 0-16,0 0 16,0 0-16,0 0 15,5-8-15,2 1 0,1 3 16,2 0-16,1 3 15,0-1-15,1 2 16,1 0-16,-2-1 0,1 1 16,-1 0-16,0 0 15,0 0-15,-1 1 16,-2 1-16,0-2 0,-2 0 16,-1-2-16,-3-2 15</inkml:trace>
  <inkml:trace contextRef="#ctx0" brushRef="#br0" timeOffset="650949.1206">10386 11669 0,'0'0'16,"0"0"-16,0 0 16,0 0-16,0 0 0,0 0 15,0 0-15,0 0 16,0 0-16,-4 13 16,1-1-16,0-1 0,1 0 15,0-1-15,0-1 16,0 0-16,1-3 15,-2 0-15,2-1 16,-1-2-16,2 0 0,0 0 16,-1-2-16,2 0 15,-1 1-15,2-2 0,2 0 16,-1-2-16,2 1 16,1-2-16,-1 2 15,3-2-15,-1 2 0,3-1 16,-2 1-16,3 2 15,-1-1-15,1 3 16,0 0-16,-2 2 16,1 1-16,-2 1 0,2 1 15,-3 2-15,1-2 16,-2 2-16,0-1 0,-1 0 16,0 0-16,-2-1 15,-2 1-15,2-2 16,-3-2-16,0 1 0,-1-1 15,-1-2-15,-2 1 16,-3-1-16,0-2 16,-2 2-16,-1-2 0,-1-1 15,-1 0-15,-1 0 16,1 0-16,0 0 16,-2-1-16,3 1 0,-2-2 15,4 2-15,-1-1 16,2 0-16,1-1 15,1-2-15,4 1 16,2 3-16,0 0 0,0 0 16</inkml:trace>
  <inkml:trace contextRef="#ctx0" brushRef="#br0" timeOffset="651389.029">10381 11628 0,'0'0'0,"0"0"0,0 0 15,0 0-15,0 0 16,12 0-16,-1 1 16,1-1-16,2 0 0,1-1 15,3-2-15,-1-1 16,1-1-16,-2-2 16,-5 1-16,-11 6 0,0 0 15</inkml:trace>
  <inkml:trace contextRef="#ctx0" brushRef="#br0" timeOffset="656869.6639">9493 12111 0,'0'0'0,"0"0"16,0 0-16,0 0 15,0 0-15,0 0 16,0 0-16,0 0 0,0 0 16,-2-10-16,0 1 15,5-1-15,4 0 16,4 2-16,0-2 0,1 1 16,2 2-16,-3 0 15,1 3-15,-2 0 16,1 1-16,0 2 0,-1 1 15,-1 1-15,0 3 16,-4 0-16,1 3 16,-2 1-16,0 3 0,-1 0 15,-2 3-15,-1 3 16,0 1-16,-1 1 16,-2-1-16,-3 2 0,-1 8 15,1-5-15,-3 6 16,2-7-16,-1-1 15,-1-2-15,-1-1 0,2-4 16,-1-3-16,3 0 16,-3 0-16,2-3 15,-1 2-15,0-2 0,0 0 16,1-1-16,0 0 16,0-2-16,3-1 15,0 1-15,0-3 0,1 0 16,2 0-16,-2 0 15,3-2-15,-2 0 16,2 1-16,-1-1 0,1 0 16,0 0-16,0 0 15,0 0-15,0 0 0,0 2 16,0-2-16,1-2 16,1 2-16,1-1 15,-2 1-15,4-3 0,4 0 16,0 1-16,2-1 15,0 0-15,3 0 16,-2 1-16,2-1 0,-1 1 16,0 1-16,1 0 15,-2 1-15,1 0 16,-1 1-16,-1-1 0,0 1 16,-1-1-16,0 2 15,-1-1-15,-1 1 16,-1-1-16,0-1 0,0 1 15,-1 1-15,-2-1 16,-2 0-16,1 1 16,0-1-16,-2-1 0,1 0 15,-1-3-15,-1-1 16,0-1-16,0 5 16</inkml:trace>
  <inkml:trace contextRef="#ctx0" brushRef="#br0" timeOffset="667808.7307">10474 12045 0,'0'0'15,"0"0"-15,0 0 16,0 0-16,0 0 0,0 0 16,0 0-16,0 0 15,0 0-15,0 0 16,0 0-16,0 0 0,-5-8 15,1 1-15,-2 1 16,1 1-16,-1 1 16,1 1-16,-1-1 0,1 0 15,-1 1-15,1 0 16,-2-1-16,1 3 16,-1-1-16,2 1 0,-2 1 15,0 0-15,-1 1 16,-1 2-16,-2-2 15,0 3-15,-1 2 0,0-1 16,1 2-16,1 0 16,0 1-16,4 1 15,0 2-15,2 0 0,0 1 16,1 2-16,0-2 16,2 1-16,1-1 15,0 0-15,3-1 0,-1 0 16,3 3-16,0-2 15,1 4-15,-1-3 16,1 1-16,-1 0 0,1-2 16,-1-1-16,2-1 15,0 0-15,1-4 16,0 0-16,-1-2 0,3-1 16,-2-2-16,0-1 15,2-3-15,-2-1 16,1-1-16,-3-1 0,3-2 15,-1-2-15,-1 1 16,2-4-16,1 0 0,0-1 16,-1-1-16,0 0 15,-4-1-15,1 3 16,-2-2-16,-2 1 0,1 1 16,-1 1-16,-2 0 15,0 1-15,0 2 16,-2 1-16,2 1 0,0 0 15,0 2-15,0 1 16,-1 0-16,1 1 16,0 2-16,0-2 0,-2 3 15,2-2-15,0 2 16,0 0-16,0 2 16,0 1-16,0-1 0,0 4 15,-1 1-15,2 4 16,-1 1-16,3 3 15,-1 3-15,0 0 0,0 0 16,-2 5-16,-2-4 16,1 6-16,0-5 15,-1 0-15,2 6 0,0-4 16,0-1-16,0 0 16,0-2-16,2 0 15,-2 0-15,1-1 0,-1-1 16,0-1-16,0-1 15,0 0-15,-1-2 16,1-4-16,0 0 0,0-2 16,1-2-16,-1-1 15,0-1-15,1 0 16,-1-2-16,0 0 0,2 2 16,-1-1-16,0-1 15,1 0-15,-1 1 16,2-1-16,0-2 0,-2-1 15,-1 2-15,0 0 16</inkml:trace>
  <inkml:trace contextRef="#ctx0" brushRef="#br0" timeOffset="670423.7889">12596 12838 0,'0'0'0,"0"0"0,0 0 16,0 0-16,0 0 15,0 0-15,0 0 0,0 0 16,0 0-16,0 0 15,0 0-15,0 0 16,0 0-16,-8-5 0,1 2 16,0 2-16,1 1 15,0 0-15,-1 1 16,0 2-16,2 0 0,-2 1 16,0 0-16,0 1 15,0 2-15,-1 2 16,0-1-16,-2 1 0,1 1 15,-1 1-15,0 4 16,2 3-16,1 0 16,3 1-16,1 1 0,2 0 15,1 1-15,0-1 16,0 1-16,0 0 16,1-1-16,1 0 0,-1-1 15,5 0-15,0-2 16,5-2-16,2 0 15,-1-1-15,1-2 0,-2-1 16,0 0-16,-2-3 16,2 0-16,-1-2 15,-1-1-15,2-2 0,0-1 16,-1-4-16,3-1 16,-2-2-16,0-2 15,0-3-15,0-1 0,1-4 16,-1 0-16,-1-1 15,-4-2-15,0-1 0,-2-2 16,2-7-16,-2 1 16,0 4-16,0 2 15,1 0-15,1 1 0,-2 2 16,-3 1-16,-1 1 16,-4 2-16,-1 0 15,-5 2-15,1-1 0,-4 2 16,2 0-16,0 2 15,-1-1-15,1 2 16,-2 0-16,4 1 0,-1 0 16,1 1-16,0 2 15,2 2-15,0-1 16,1 3-16,0 1 0,1 3 16,0 3-16,1 1 15,0 1-15,3-2 16,-1-2-16,2-4 0,0-1 15</inkml:trace>
  <inkml:trace contextRef="#ctx0" brushRef="#br0" timeOffset="672580.4121">11829 12700 0,'0'0'16,"0"0"-16,0 0 16,0 0-16,0 0 0,0 0 15,0 0-15,0 0 16,0 0-16,0 0 15,0 0-15,0 0 0,0 0 16,0 0-16,0 0 16,0 0-16,0 0 0,0 0 15,0 0-15,0 0 16,0 0-16,0 0 16,0 0-16,0 0 15,0 0-15,-1 11 0,-1 4 16,1 1-16,-1 2 15,1 0-15,0 1 0,-2 2 16,2-5-16,-2 6 16,1 2-16,-2-5 15,-1-1-15,-2 0 0,1 0 16,-2-2-16,3-2 16,-2-2-16,3-2 15,0-2-15,1-1 16,0-1-16,2-4 0,-1 1 15,1-2-15,1 1 16,0-1-16,0-1 0,1 2 16,2-2-16,3 0 15,0-2-15,4 1 16,1-2-16,1 2 0,4-2 16,-1 2-16,1-1 15,2 2-15,1 0 16,-1 2-16,2-2 0,-3 1 15,1-1-15,-1 0 16,-2-1-16,0 1 16,-3-2-16,-2 4 0,0-2 15,-3 1-15,-2 2 16,1 1-16,-1 0 16,-1 1-16,0 0 0,0 0 15,-1 1-15,1-2 16,-1-2-16,1 1 15,-2-1-15,-1-5 0,0 0 16,-2-5-16,1 1 16,0 7-16</inkml:trace>
  <inkml:trace contextRef="#ctx0" brushRef="#br0" timeOffset="673028.0157">12017 12819 0,'0'0'0,"0"0"0,0 0 16,0 0-16,0 0 15,-1 14-15,1 2 16,0 4-16,0 3 0,-1 0 16,-1 1-16,1-1 15,-3-2-15,2 6 16,0 2-16,2-7 0,-2-1 15,2-2-15,2-1 16,-2-3-16,0-1 16,0-3-16,0-1 0,0-4 15,1-1-15,-1-1 16,-1-2-16,1 0 16,-2-5-16,1-1 0,0-2 15,-1 1-15,2 5 16</inkml:trace>
  <inkml:trace contextRef="#ctx0" brushRef="#br0" timeOffset="674707.477">11220 12755 0,'0'0'0,"0"0"16,0 0-16,0 0 15,0 0-15,0 0 16,0 0-16,0 0 0,0 0 16,0 0-16,0 0 15,0 0-15,0 0 16,0 0-16,0 0 0,0 0 15,-7-7-15,0 3 16,0-1-16,3 3 16,-2 0-16,2 1 0,0 0 15,0 1-15,-1-2 16,-1 2-16,1 0 16,-2 0-16,0 2 0,-1-1 15,-1 2-15,0-1 16,-1 4-16,-1-1 15,1 2-15,-1 0 0,0 1 16,0-1-16,2 0 16,0 0-16,3-1 15,0 0-15,1-1 0,2 0 16,0 1-16,2-1 16,1 2-16,1 0 15,3 2-15,0 1 0,3 2 16,1 5-16,1-2 15,-1 0-15,0-1 0,-1-2 16,0-2-16,0-3 16,1-2-16,0 0 15,1-3-15,0 0 0,2-1 16,-1 0-16,1 1 16,1-2-16,2 1 15,1 3-15,0 0 0,2 1 16,-2 1-16,-1 3 15,-1 2-15,-3 0 16,-2 0-16,-1 0 0,-3 1 16,-1-1-16,-2 0 15,-2 0-15,0 0 16,-3-1-16,-2 1 0,-1-2 16,-2 1-16,-2-2 15,-2 0-15,-1-2 16,1-1-16,-4 0 0,2-3 15,0-2-15,1 0 16,0-2-16,2-3 16,0-1-16,2-3 0,2 0 15,-1-4-15,5-3 16,2-1-16,2-2 16,1 1-16,3-1 0,2 2 15,2 1-15,-1-2 16,1-7-16,-1 5 0,0-1 15,0 0-15,1 2 16,0 0-16,0 0 16,1 1-16,0 0 0,0 1 15,-1 1-15,-1 2 16,-2 0-16,1 3 16,-4 2-16,1-1 15,0 3-15,-2 0 0,1 2 16,-4-1-16,1 1 15,0 1-15,-4-2 0,0 1 16,-1-2-16,2 0 16</inkml:trace>
  <inkml:trace contextRef="#ctx0" brushRef="#br0" timeOffset="675505.4655">10663 12400 0,'0'0'16,"0"0"-16,0 0 15,0 0-15,0 0 16,0 0-16,0 0 0,0 0 16,0 0-16,0 15 15,0 1-15,2 2 16,0 0-16,0 1 0,1-1 16,0 1-16,0-1 15,-2-1-15,2-1 16,-3 1-16,-2-3 0,1-1 15,0 1-15,-1-1 16,1-2-16,1-2 16,-1-2-16,1 0 0,1-2 15,0-2-15,1-1 16,-1-4-16,0-1 16,-1 3-16,0 0 0</inkml:trace>
  <inkml:trace contextRef="#ctx0" brushRef="#br0" timeOffset="677593.3852">10352 12705 0,'0'0'0,"0"0"16,0 0-16,0 0 15,0 0-15,0 0 16,0 0-16,0 0 0,0 0 16,0 0-16,0 0 15,0 0-15,0 0 16,9-7-16,4 2 0,1-1 15,-1 1-15,2-1 16,-1 2-16,1 1 16,-1 2-16,-2 0 15,1 2-15,-2 2 0,0 2 16,-3 2-16,0 3 16,-2 1-16,-2 1 0,-3 2 15,-1 1-15,-4 3 16,-3 0-16,-2 1 15,-4 0-15,1-1 0,0 1 16,-2-1-16,1-1 16,2-1-16,0-2 15,2-2-15,1-2 0,1-2 16,1-2-16,3-2 16,-1-1-16,3-2 15,0 2-15,1-3 0,1-3 16,3-1-16,2-2 15,-1 1-15,3-1 16,-1 1-16,1 2 0,2 2 16,2 2-16,5 3 15,-1 3-15,2 3 16,-1 1-16,-2 1 0,-1 2 16,-3 2-16,-3 1 15,-1-1-15,-3 0 16,-1 0-16,-3-2 0,-2 1 15,-2 0-15,-1 0 16,-5 0-16,-1 0 0,0-2 16,-1-1-16,-1-4 15,0-1-15,0-1 16,-2-2-16,-1-3 0,-1-2 16,-1-3-16,0-2 15,2-1-15,1-1 16,2 1-16,2-1 0,3 1 15,1-1-15,2-2 16,2 2-16,0-2 16,2 2-16,1 8 15</inkml:trace>
  <inkml:trace contextRef="#ctx0" brushRef="#br0" timeOffset="678405.7104">9873 12394 0,'0'0'15,"0"0"-15,0 0 0,0 0 16,0 0-16,0 0 16,0 0-16,3 13 0,1 0 15,0 4-15,-1 1 16,0 2-16,1 1 15,-2 1-15,1-1 16,-3-2-16,2 0 0,-4-4 16,1 0-16,-1-2 15,1-2-15,-2-2 16,2 0-16,1-4 0,-1-1 16,1-1-16,-2-4 15,1-2-15,1 3 16,0 0-16</inkml:trace>
  <inkml:trace contextRef="#ctx0" brushRef="#br0" timeOffset="681185.1449">9521 12702 0,'0'0'0,"0"0"16,0 0-16,0 0 0,0 0 15,0 0-15,0 0 16,0 0-16,0 0 16,0 0-16,0 0 0,0 0 15,0 0-15,0 0 16,0 0-16,0 0 16,0 0-16,10 9 15,-1-3-15,1 1 0,1-3 16,1 1-16,1-1 15,0-2-15,1 0 16,0-2-16,1 0 0,0-2 16,-1 1-16,1 0 15,-1-2-15,-3 2 16,-2-1-16,0 1 0,-2 1 16,-3-2-16,-2 2 15,1 0-15,-1 0 16,-2 2-16,1-2 0,-1 0 15,0 0-15,0 1 16,1 1-16,-1-1 0,0 3 16,-1 2-16,0 2 15,-4 3-15,0 4 16,-1 3-16,2-2 0,-1 1 16,-1 6-16,1 1 15,1-5-15,-2 6 16,3-6-16,1 0 0,-1 2 15,2-2-15,-1 2 16,1-1-16,-2 0 16,2-1-16,-2-1 0,2-3 15,-2 0-15,1-3 16,1 1-16,0-2 16,-1-2-16,2-2 0,0 0 15,-1-1-15,2-4 16,-1-2-16,2-4 15,-2-1-15,0 5 0,0 0 16</inkml:trace>
  <inkml:trace contextRef="#ctx0" brushRef="#br0" timeOffset="681760.1476">9841 12470 0,'0'0'0,"0"0"0,0 0 15,0 0-15,0 0 16,0 0-16,0 0 16,0 0-16,0 0 0,9 9 15,0 2-15,0-1 16,0 1-16,1 1 15,-1 1-15,2-1 0,-1 1 16,0-2-16,1 1 16,0 0-16,1 2 15,0 0-15,1 0 0,-2-2 16,-3-1-16,-1-4 16,-7-7-16</inkml:trace>
  <inkml:trace contextRef="#ctx0" brushRef="#br0" timeOffset="682527.3453">10565 12459 0,'0'0'0,"0"0"15,0 0-15,0 0 0,0 0 16,0 0-16,0 0 16,0 0-16,0 0 15,10 8-15,-1 3 0,1 0 16,1 0-16,0 1 15,1 1-15,1-1 16,0 1-16,1-1 0,0-1 16,-2 0-16,1 0 15,-1 0-15,0-1 16,1 1-16,-1 0 0,-1 0 16,0-3-16,-3-3 15,-1-2-15,-7-3 16</inkml:trace>
  <inkml:trace contextRef="#ctx0" brushRef="#br0" timeOffset="684246.3728">12653 13378 0,'0'0'0,"0"0"16,0 0-16,0 0 16,0 0-16,0 0 0,0 0 15,0 0-15,0 0 16,0 0-16,-7 11 16,0 1-16,-1 2 0,0 4 0,-2 1 15,-1 3 1,3-1-16,-5 9 15,-2 6-15,1-5 0,3-6 16,2-2-16,-1 2 16,2-2-16,1-1 15,2 2-15,6-2 0,3-7 16,0 3-16,2-4 16,1 1-16,1-1 15,1-1-15,1 0 0,1-2 16,1-2-16,1 0 15,1-3-15,-3-1 16,2-3-16,0 0 0,-1-4 16,2 0-16,0-4 15,1-1-15,-1-2 16,-2-1-16,0-4 0,-1 0 16,-1-1-16,-3-1 15,-2-2-15,-1 0 16,-2-1-16,-1 1 0,-1-1 15,-3 1-15,-1 0 16,-1 4-16,-3 0 16,-2 3-16,-1 0 0,1 3 15,1 0-15,-1 1 16,0 1-16,1 1 16,-1 1-16,1 0 0,-1 1 15,-2 3-15,-2 3 16,-3-1-16,1 4 15,-1 1-15,1 2 0,2 0 16,0-1-16,5 0 16,-1-1-16,4 0 15,1-2-15,2-2 0,2-3 16,1 0-16,0 0 16</inkml:trace>
  <inkml:trace contextRef="#ctx0" brushRef="#br0" timeOffset="685132.471">11914 13412 0,'0'0'0,"0"0"0,0 0 16,0 0-16,0 0 15,0 0-15,0 0 16,0 0-16,0 0 15,0 0-15,0 0 0,10-3 16,4-1-16,-2 0 16,5 0-16,-2 0 15,0 1-15,1 2 0,-2-1 16,0 2-16,0-1 16,-3 1-16,0-1 15,-2 1-15,-1-2 0,1 2 16,-4-1-16,1 1 15,-2 0-15,0-2 16,-1 2-16,-2 0 0,0 2 16,-1-2-16,2 1 15,-1 1-15,-1-1 0,0 2 16,0 1-16,0 1 16,0 2-16,-1 3 15,-1 4-15,0 2 0,0 3 16,0-2-16,-1 2 15,-3 9-15,2 0 16,0 3-16,0 0 0,0-6 16,1 0-16,0-3 15,1 0-15,0-1 16,1-4-16,1 0 0,0-1 16,0 0-16,0-1 15,0-3-15,-2 0 16,2-1-16,0-1 0,-1-2 15,1 1-15,-1-3 16,1 1-16,0-1 16,-2-2-16,2-1 0,0-1 15,0 1-15,-1-4 16,0-1-16,-2-4 16,0-4-16,0 2 0</inkml:trace>
  <inkml:trace contextRef="#ctx0" brushRef="#br0" timeOffset="689831.7812">11068 13427 0,'0'0'0,"0"0"16,0 0-16,0 0 16,0 0-16,0 0 0,0 0 15,0 0-15,-4-9 16,1 2-16,2 1 16,2 1-16,4-2 0,3 0 15,4 1-15,2 1 16,2-1-16,1 1 15,0-1-15,-2 1 0,0 1 16,-1 1-16,-2 2 16,-1 2-16,0 2 15,-3 1-15,-1 4 0,-1 0 16,-4 2-16,0 1 16,-4 1-16,1 1 15,-2 1-15,-1-1 0,-3 1 16,-1 0-16,-2 0 15,-2-2-15,1-1 16,-1-1-16,2-1 0,0-2 16,2 0-16,3-2 15,-1 0-15,3-3 16,1 1-16,0-2 0,1 2 16,1-1-16,1-1 15,2 0-15,1 1 16,2-2-16,2 1 0,0-1 15,0 0-15,2 1 16,0 1-16,2 2 16,0 1-16,1 2 0,0 4 15,3 2-15,-7 0 16,-1 3-16,1-1 16,-2 1-16,-2-1 0,2 3 15,-3-3-15,0-1 16,-2-1-16,-4-1 0,1-1 15,-5 0-15,-1-1 16,-2 1-16,-2-3 16,0-1-16,0 0 0,0-2 15,-2-2-15,1-2 16,-2-1-16,1-1 16,-1-2-16,-1-1 15,-2-2-15,-1 1 0,0-3 16,2 1-16,-2 0 15,0 0-15,3 0 0,3 0 16,1-1-16,2-2 16,4 2-16</inkml:trace>
  <inkml:trace contextRef="#ctx0" brushRef="#br0" timeOffset="690970.7069">10152 13057 0,'0'0'16,"0"0"-16,0 0 0,0 0 15,0 0-15,0 0 16,0 0-16,0 0 15,0 0-15,0 0 0,-1 11 16,1 2-16,0 0 16,1 2-16,-1-1 15,2 0-15,-1-2 0,-1 1 16,3-1-16,-2-1 16,1 0-16,-1 1 15,0-2-15,1-2 0,-1 1 16,-1-4-16,1 1 15,-1-2-15,2 0 16,-1-3-16,1 1 0,0-4 16,0-2-16,0 0 15,-2 4-15</inkml:trace>
  <inkml:trace contextRef="#ctx0" brushRef="#br0" timeOffset="692457.706">10338 13437 0,'0'0'15,"0"0"-15,0 0 0,0 0 16,0 0-16,0 0 15,0 0-15,0 0 0,0 0 16,10-6-16,2-1 16,2-1-16,4 0 15,0 0-15,1-1 0,-3 4 16,-1 1-16,-1 1 16,-1 3-16,-2 0 15,-3 4-15,-1 3 16,-2 4-16,-2 1 0,-3 5 15,-4 2-15,-3 2 16,0-1-16,0 0 16,0-1-16,-1-1 0,-2-3 15,1-1-15,-1-3 16,1-2-16,0 0 0,2-3 16,2 1-16,-1-3 15,2-1-15,2 0 16,0-2-16,2 1 0,0-4 15,4 1-15,2-3 16,3 0-16,4-2 16,1 2-16,-2 1 0,0 1 15,-1 0-15,-2 4 16,2-1-16,-3 3 16,1 2-16,1 3 0,0 2 15,-2 3-15,-1 0 16,-4 2-16,-5 2 15,1 0-15,-3-1 0,-2-1 16,1-1-16,-1-1 16,-1-3-16,-1 0 15,-2-3-15,1 0 0,-4-3 16,0 0-16,-2-2 16,-1-2-16,0-1 15,-2-1-15,2-2 0,-2 0 16,1-2-16,2 1 15,0-2-15,2 2 16,2-1-16,11 5 0,0 0 16,0 0-16</inkml:trace>
  <inkml:trace contextRef="#ctx0" brushRef="#br0" timeOffset="693597.549">9458 13098 0,'0'0'0,"0"0"16,0 0-16,0 0 0,0 0 15,0 0-15,0 0 16,0 0-16,0 0 15,0 0-15,0 0 0,-6 10 16,3 1-16,2 1 16,0 2-16,-1-1 15,2 0-15,0 1 16,0-2-16,0 1 0,-1-1 16,1-2-16,0-3 15,0 0-15,-1-3 16,1 0-16,0-1 0,-2-1 15,2 0-15,0-1 16,2-1-16,-2 0 0,1-3 16,0-2-16,-1 5 15,0 0-15</inkml:trace>
  <inkml:trace contextRef="#ctx0" brushRef="#br0" timeOffset="695203.8251">8963 13357 0,'0'0'0,"0"0"15,0 0-15,0 0 0,0 14 16,2 0-16,-2 3 15,2 4-15,-2 1 16,1 1-16,2-1 0,1 9 16,-1-1-16,1 2 15,-1 1-15,-1-9 16,1 1-16,0 0 0,-2 0 16,2-2-16,-2-1 15,-1-5-15,2-4 16,-1-2-16,0-1 0,2-3 15,1-3-15,0-1 16,-4-5-16,0 2 16,0 0-16</inkml:trace>
  <inkml:trace contextRef="#ctx0" brushRef="#br0" timeOffset="696170.6596">9661 13426 0,'0'0'0,"0"0"16,0 0-16,-11-2 15,2 1-15,-2 1 16,1 0-16,-1 1 0,1 1 15,-1 1-15,0 1 16,0 0-16,-1 1 16,0 1-16,1 1 0,1 0 15,-1 1-15,1 4 16,-2 3-16,2 0 16,2 2-16,1 1 0,2 1 15,2 2-15,3 1 16,0 9-16,0-7 15,3 6-15,-1-7 0,3 2 16,0-1-16,2 0 16,3-2-16,2-4 15,2 0-15,-2-4 0,0-3 16,2-2-16,0 1 16,0-4-16,1-2 15,1-3-15,-1-2 0,2-3 16,-3-2-16,0-4 15,-2-1-15,-1-1 16,0-6-16,-1 0 0,-1-1 16,-2 0-16,0-2 15,-2 1-15,1-4 16,-1 1-16,0-2 0,-3 2 16,0-1-16,-1 1 15,-1 1-15,-4 0 16,-2 3-16,2 2 0,-1 3 15,-2 2-15,-1 1 16,-2 0-16,-1 3 0,0-1 16,0 1-16,0 3 15,1-1-15,-1 1 16,3 1-16,-2 1 0,2 0 16,1 3-16,0 3 15,1 1-15,0 0 16,2 0-16,1-2 0,3-2 15</inkml:trace>
  <inkml:trace contextRef="#ctx0" brushRef="#br0" timeOffset="699009.9908">8780 12804 0,'0'0'0,"0"0"16,0 0-16,0 0 16,2-10-16,1 2 0,-2 3 15,-1 1-15,2 1 16,-2-1-16,0 4 0,0 1 15,0 0-15,0 1 16,-2 3-16,2 8 16,0-1-16,0 7 15,0 3-15,0 3 0,2 0 16,1 0-16,-1-1 16,4-6-16,-3 0 15,-2 1-15,-1 1 0,0-2 16,-3-1-16,-1 1 15,-1-1-15,0-5 0,-1-1 16,1-3-16,0-2 16,-1-3-16,2-3 15,0-2-15,0-2 0,0-4 16,1 1-16,3 7 16,0 0-16,0 0 15</inkml:trace>
  <inkml:trace contextRef="#ctx0" brushRef="#br0" timeOffset="699364.8654">8620 12909 0,'0'0'0,"0"0"16,0 0-16,0 0 0,0 0 15,14 0-15,1 0 16,0 0-16,0 0 16,0-2-16,5 1 0,0-2 15,5 2-15,15-1 16,1 1-16,4 1 15,-14 1-15,-1-1 0,-2-1 16,-4-2-16,1 0 16,-7 1-16,-3 0 15,-1 0-15,-9-3 0,2 1 16</inkml:trace>
  <inkml:trace contextRef="#ctx0" brushRef="#br0" timeOffset="704596.1414">5986 16538 0,'0'0'16,"0"0"-16,0 0 15,0 0-15,0 0 16,0 0-16,0 0 0,0 0 16,0 0-16,0 0 15,0 0-15,0 0 16,0 0-16,0 0 0,0 0 15,-7 10-15,2 2 16,1 5-16,-1 1 16,1 1-16,0 4 0,-1 2 15,1-1-15,-2 7 16,1-1-16,-1 2 16,0 1-16,2-8 0,0 1 15,1-1-15,3 0 16,3-2-16,5-2 0,2-2 15,-2-5-15,2-1 16,2-2-16,5 3 16,-3-7-16,1 0 0,0-4 15,3-3-15,1-2 16,0-2-16,1-1 16,-1-4-16,-1 0 0,0-4 15,-3 1-15,-2-3 16,-3 2-16,-2-2 15,-2-1-15,-5-1 0,-1-2 16,-3 0-16,-5 1 16,-3 1-16,0 4 15,-4 0-15,1 4 0,-4 0 16,-1 4-16,-1 1 16,-1 1-16,0 3 15,1 0-15,-1 4 0,2 0 16,0 5-16,-1-3 15,2 4-15,0 0 16,6-2-16,0 0 0,2 2 16,3-3-16,2-2 15,5-5-15</inkml:trace>
  <inkml:trace contextRef="#ctx0" brushRef="#br0" timeOffset="720989.0372">5210 16569 0,'0'0'0,"0"0"16,0 0-16,0 0 0,0 0 15,0 0-15,0 0 16,0 0-16,0 0 16,0 0-16,0 0 0,0 0 15,0 0-15,-1 12 16,0 0-16,1 4 15,-2 3-15,2 1 0,-1 2 16,1 2-16,0-1 16,0 1-16,-2-5 15,0 2-15,0 5 0,2-6 16,0 6-16,0-5 16,3 7-16,1-6 15,0-2-15,2 1 0,2-1 16,-1 0-16,3-1 15,1-1-15,0-3 16,1-1-16,2-3 0,-2-4 16,5-5-16,-2 0 15,1-5-15,1-1 16,-1-4-16,-2-1 0,0-2 16,-3-1-16,0-2 15,-3 0-15,-3 1 16,-2-1-16,-3-1 0,-1 1 15,-2-1-15,-4 1 16,-1 0-16,-2 1 0,1 0 16,-4 2-16,2 2 15,-2-1-15,0 3 16,-1 2-16,2-1 16,0 3-16,-1 1 0,2 2 15,2 1-15,-1 2 16,0 1-16,1 1 15,1 2-15,-2 0 0,-1 3 16,1-1-16,1 0 16,-1 2-16,2-3 0,1-1 15,1-4-15,6-3 16</inkml:trace>
  <inkml:trace contextRef="#ctx0" brushRef="#br0" timeOffset="722460.7802">4524 16247 0,'0'0'0,"0"0"15,0 0-15,0 0 16,0 0-16,0 0 0,0 0 15,0 0-15,0 0 16,0 0-16,0 0 16,7-8-16,4 1 0,0 1 15,1 1-15,2 1 16,-2-1-16,2 1 16,-2 3-16,-1 1 0,-1 3 15,1-1-15,-3 4 16,-1-1-16,-1 2 15,-1 0-15,-2 0 0,-2-1 16,-1-1-16,-1 1 16,-2-2-16,-1 0 15,-1 0-15,-2 0 0,1 0 16,-2 0-16,2-1 16,1 1-16,1 0 15,0 0-15,1-1 0,2 1 16,-1-1-16,4 1 15,-1-1-15,0 1 16,3-3-16,-1 2 0,1 0 16,2 0-16,-2 1 15,1 1-15,1 2 16,-2 1-16,2 1 0,-1-1 16,1 0-16,-2 2 15,-2-3-15,1-2 16,-1 1-16,-2-2 0,1 0 15,-2-1-15,-1-2 16,-1 2-16,-2-2 16,-1 1-16,-2-2 0,-3 2 15,0 1-15,0-1 16,-1 0-16,-1 0 0,2-1 16,2-1-16,-1 0 15,2 0-15,0-1 16,-1-2-16,1 2 0,0-4 15,-2 3-15,2-2 16,0-1-16,1 1 16,7 4-16,0 0 0</inkml:trace>
  <inkml:trace contextRef="#ctx0" brushRef="#br0" timeOffset="724656.5274">4540 16665 0,'0'0'16,"0"0"-16,0 0 15,0 0-15,0 0 0,0 0 16,0 11-16,-2 1 16,-4 2-16,-1 0 15,-2 2-15,-1 1 0,-1 1 16,0-2-16,1-1 15,2-1-15,0-3 16,1-1-16,3-3 0,1-2 16,2-2-16,1-2 15,2 1-15,4-2 16,1 0-16,1-3 0,5 0 16,2-1-16,1 0 15,2 3-15,0 1 16,-2 0-16,8 2 0,-1 1 15,-5 3-15,1-1 16,-2 3-16,-1 2 16,-1 2-16,-2 2 0,-2 1 15,-3 2-15,-4 2 16,-2-1-16,-4 1 16,-1 0-16,-3 1 0,-3-4 15,0 1-15,-1-4 16,-2 0-16,-1-2 15,-2-2-15,0 0 0,-1-4 16,-2-1-16,0-2 16,0-2-16,-1-2 15,-1-1-15,3-1 0,-1-1 16,3-2-16,-1 0 16,4-1-16,1 0 15,3-2-15,4 2 0,4 8 16</inkml:trace>
  <inkml:trace contextRef="#ctx0" brushRef="#br0" timeOffset="725123.9739">4542 16642 0,'0'0'0,"0"0"16,0 0-16,0 0 0,0 0 15,0 0-15,0 0 16,0 0-16,0 0 0,11-2 15,1-1-15,2 1 16,0-1-16,1 0 16,0 0-16,0 2 15,-1 0-15,0-1 0,-2 2 16,2-2-16,-6-1 16</inkml:trace>
  <inkml:trace contextRef="#ctx0" brushRef="#br0" timeOffset="725986.2639">3825 16256 0,'0'0'16,"0"0"-16,0 0 15,0 0-15,0 0 0,0 0 16,0 0-16,0 0 15,0 0-15,0 0 16,0 0-16,0 0 0,0 0 16,0 0-16,0 0 15,3 10-15,-2 2 16,1 2-16,-1 0 0,0 0 16,1-1-16,1 0 15,-2-1-15,0-1 16,-1-1-16,2-2 0,-2 0 15,0 1-15,-2-1 16,1 0-16,0-1 16,-1-1-16,-1-1 0,2-2 15,0-3-15,1-3 16,0 3-16</inkml:trace>
  <inkml:trace contextRef="#ctx0" brushRef="#br0" timeOffset="728200.548">3054 16639 0,'0'0'16,"0"0"-16,0 0 0,0 0 15,0 0-15,0 0 16,0 0-16,0 0 15,0 0-15,0 0 0,6-7 16,5 0-16,2 2 16,2 0-16,0 4 15,0 0-15,2 1 0,-2 0 16,1 0-16,-2 1 16,1 2-16,-2 1 15,-2 1-15,-2 2 0,-3 2 16,-2 0-16,-3 2 15,-2-1-15,-2 1 16,-2-2-16,-2 0 0,-3-1 16,-1 0-16,0 0 15,0 1-15,0-2 16,3-2-16,0 1 0,2-2 16,1-2-16,2 1 15,1 0-15,4-2 16,1 1-16,3-1 0,3 2 15,0 0-15,4 1 16,-1 1-16,0 4 16,2 2-16,0 1 0,0 0 15,4 5-15,-3-5 16,-2 3-16,3 0 16,-4 1-16,-1 1 0,-3 1 15,-2 0-15,-5 0 16,-1-1-16,-3-4 15,-2-2-15,-1 0 0,-5-1 16,0-2-16,-4-2 16,0-1-16,-1-1 15,-2 0-15,0-2 0,-1-2 16,-2 0-16,2 0 16,-3-2-16,1 0 0,0-1 15,2-1-15,0 1 16,5-1-16,0 0 15,6 1-15,3-1 0,-1 1 16,6 3-16,0 0 16</inkml:trace>
  <inkml:trace contextRef="#ctx0" brushRef="#br0" timeOffset="728893.7074">3785 16637 0,'0'0'16,"0"0"-16,0 0 15,0 0-15,0 0 0,0 0 16,0 0-16,0 0 16,0 0-16,0 0 15,4 16-15,1 1 0,-3 5 16,1 0-16,0 5 16,0-3-16,-1 3 15,1-3-15,0-3 0,0-2 16,-1 2-16,0-1 15,-1 1-15,0-2 16,1 1-16,-2-1 0,0-1 16,0-3-16,0-3 15,1-2-15,-1-3 16,0-2-16,0 1 0,0-5 16,2-2-16,-4-1 15,2 2-15</inkml:trace>
  <inkml:trace contextRef="#ctx0" brushRef="#br0" timeOffset="731475.519">6119 17300 0,'0'0'16,"0"0"-16,0 0 0,0 0 16,0 0-16,0 0 15,0 0-15,0 0 16,-8-6-16,0 1 0,-2 4 16,2 1-16,-3 4 15,-1 2-15,-1 1 16,1 2-16,0 1 15,1 2-15,-2 1 0,2 0 16,2 2-16,0 2 16,-3 6-16,0 2 15,3-4-15,0 6 0,2-5 16,1 10-16,3 0 16,3-8-16,3 1 0,3 0 15,3 5-15,1-8 16,2-1-16,4-2 15,0-3-15,3-5 0,1-1 16,0-3-16,-5-3 16,2 0-16,-1-4 15,5-1-15,-2-6 0,0-3 16,-1-1-16,0-2 16,-4-4-16,0-1 15,-3-1-15,-2-2 0,0-2 16,-1 1-16,0-3 15,-4-1-15,-1 1 16,-4-1-16,-2 3 0,-4-1 16,-5 5-16,1 0 15,1 5-15,0 0 16,-3-2-16,0 5 0,2 0 16,-1 0-16,1 1 15,-2 2-15,4 0 16,-1-1-16,2 1 0,1 3 15,0-2-15,0 4 16,-1 2-16,1 1 16,-1 4-16,0-1 0,2-2 15,6-1-15</inkml:trace>
  <inkml:trace contextRef="#ctx0" brushRef="#br0" timeOffset="732176.1403">5373 17276 0,'0'0'16,"0"0"-16,0 0 0,0 0 16,0 0-16,0 0 15,0 0-15,0 0 16,0 0-16,0 0 0,-5 13 16,3 8-16,-1 2 15,0 2-15,2 1 16,1 5-16,1-1 0,1 4 15,-1-1-15,0-8 16,2 1-16,-2-1 16,2 0-16,-1-3 15,-1-3-15,0-5 0,1-3 16,-1-3-16,0-3 16,1 0-16,-2-4 15,1-1-15,-2-1 0,-1-4 16,1-3-16,-2 1 15,3 7-15</inkml:trace>
  <inkml:trace contextRef="#ctx0" brushRef="#br0" timeOffset="735113.2938">4470 17302 0,'0'0'0,"0"0"15,0 0-15,0 0 0,0 0 16,0 0-16,0 0 16,0 0-16,0 0 15,7-10-15,3 1 0,4-1 16,2-1-16,1 1 16,0 3-16,1 2 15,0 2-15,-1 0 16,-1 3-16,-2 2 0,0 2 15,-3 0-15,-2 4 16,-2 2-16,0 2 16,-4 5-16,-5 2 0,0 3 15,-4 11-15,-1-7 16,-4 17-16,-2-3 0,-1-13 16,0 1-16,-2-3 15,-2-2-15,1-4 16,5-6-16,1-4 15,1 1-15,3-3 0,2-2 16,1-1-16,0 0 16,1-1-16,1-3 0,1 2 15,1-2-15,0-2 16,1 2-16,-1-1 16,2 1-16,-1-2 0,1-2 15,0 0-15,1 0 16,0 1-16,-3 2 15,1 0-15,-1-1 0,2 1 16,-1-1-16,-1 1 16,1 1-16,-1 0 15,-1 0-15,1 1 0,0-2 16,0 1-16,0-1 16,0 1-16,0 0 15,0 0-15,0 1 0,0-1 16,0 0-16,0 0 15,0-1-15,1-1 16,-1 1-16,0 0 0,0 1 16,2 0-16,-4 1 15,2-1-15,0-1 16,0-1-16,2 2 0,-2-1 16,0 1-16,1 0 15,-1 0-15,1 0 16,1 0-16,2 0 0,3 0 15,4 0-15,1 1 16,2-1-16,2 0 16,0 0-16,-1-1 0,-2-1 15,3 2-15,-4 0 16,0 0-16,1 0 16,-1 0-16,0 2 0,1-4 15,1 2-15,-1 0 16,1 0-16,-2 2 15,1-1-15,-2 2 0,-2-2 16,0-1-16,-1 0 16,-1 2-16,-2-4 0,1 2 15,-2 0-15,-4-2 16,0 2-16</inkml:trace>
  <inkml:trace contextRef="#ctx0" brushRef="#br0" timeOffset="736052.3125">4015 17032 0,'0'0'0,"0"0"0,0 0 16,0 0-16,0 0 15,0 0-15,0 0 0,-1 10 16,2 2-16,-2 3 15,1 0-15,-2 2 16,2-2-16,-1 0 16,-1 0-16,2 1 0,0-3 15,0 1-15,0-2 16,0-1-16,2 2 16,-2-4-16,1 0 0,1-2 15,-1-1-15,0-3 16,1 0-16,-2-3 15,0 0-15,0 0 0</inkml:trace>
  <inkml:trace contextRef="#ctx0" brushRef="#br0" timeOffset="737878.3924">3795 17267 0,'0'0'15,"0"0"-15,0 0 16,0 0-16,0 0 0,0 0 16,0 0-16,-6 11 15,1 3-15,-2 0 16,2 0-16,-2-3 0,1 0 16,1-3-16,1-1 15,-1 0-15,3-3 16,0-1-16,2-1 15,0 1-15,3 0 0,1 0 16,2-1-16,1 1 16,2-2-16,2 1 0,2 1 15,-1-1-15,2 2 16,-1 5-16,1 0 16,0 1-16,0 2 0,5 3 15,0 2-15,-4-2 16,5 6-16,-7-5 15,0 2-15,-1 0 0,0 1 16,-2 1-16,1-4 16,-1 3-16,-6 1 15,-3-4-15,-2 1 0,-3 0 16,-2-1-16,-3-1 16,-2-3-16,0 0 15,-3-2-15,0-2 0,-4-1 16,0-1-16,2-5 15,-1-1-15,-1-1 16,-1-3-16,1-2 0,0-1 16,2-2-16,1-1 15,2-1-15,2 0 16,3-3-16,4 3 0,4 11 16,0 0-16</inkml:trace>
  <inkml:trace contextRef="#ctx0" brushRef="#br0" timeOffset="738294.5571">3792 17221 0,'0'0'0,"0"0"16,0 0-16,0 0 16,0 0-16,10 0 0,1 0 15,0 0-15,0-3 16,0 2-16,1-1 16,1 1-16,-1-1 15,-1 1-15,1 0 0,-3-1 16,-4 0-16,-5 2 15</inkml:trace>
  <inkml:trace contextRef="#ctx0" brushRef="#br0" timeOffset="739105.4576">3941 17018 0,'0'0'0,"0"0"16,0 0-16,0 0 0,0 0 16,7 10-16,-1 1 15,3 0-15,-1 3 16,0 0-16,3-1 0,-1 1 16,1 0-16,0-2 15,0 2-15,1 1 16,-2 0-16,1-1 0,0-2 15,0 1-15,-3-1 16,0-1-16,-1 0 16,-3 0-16,1-3 0,-4-2 15,-1-5-15,0-1 16</inkml:trace>
  <inkml:trace contextRef="#ctx0" brushRef="#br0" timeOffset="741262.2662">2538 17261 0,'0'0'0,"0"0"0,0 0 16,0 0-16,0 0 15,0 0-15,0 0 0,0 0 16,0 0-16,0 0 15,0 0-15,0 0 16,0 0-16,0 0 16,0 0-16,-2 15 0,2 3 15,0 1-15,0 1 16,0 1-16,0 1 16,0 1-16,0 1 0,0-5 15,-1 2-15,1 5 16,-3-6-16,3 3 15,-1 4-15,-1-5 0,0 7 16,-1-7-16,0 0 16,0-1-16,3-2 15,0-4-15,3-4 0,1-4 16,0-3-16,2-4 16,-6 0-16,0 0 15</inkml:trace>
  <inkml:trace contextRef="#ctx0" brushRef="#br0" timeOffset="742104.1488">3187 17306 0,'0'0'15,"0"0"-15,0 0 16,0 0-16,0 0 0,0 0 16,0 0-16,-10-6 15,1 2-15,0 0 16,1 1-16,0 1 0,0 0 15,-2 5-15,-1 1 16,-1 4-16,-3 3 16,2 0-16,-2 2 15,3 2-15,2-1 0,3 1 16,-1 1-16,2 6 16,4-4-16,-4 7 15,2-4-15,3 7 0,1-5 16,0 0-16,0 0 15,5-1-15,2 0 16,3-1-16,1-2 0,0-1 16,2-3-16,3-1 15,0-2-15,2-2 0,-4-5 16,1 0-16,1-5 16,5-5-16,-2-1 15,-1-4-15,0-1 0,-3-4 16,0 0-16,-2-3 15,-1-1-15,0-2 16,-2-4-16,-3 0 0,-3-1 16,-3 1-16,-3-1 15,-3 2-15,-1 0 16,-3 1-16,0 1 0,-1 0 16,-1 1-16,-1 3 15,2 5-15,-1 0 16,-1 4-16,-1-1 0,2 0 15,0 3-15,0 1 16,4-1-16,-1 1 16,1 3-16,2-1 0,-1 3 15,5 0-15,1 1 16</inkml:trace>
  <inkml:trace contextRef="#ctx0" brushRef="#br0" timeOffset="742864.7714">2010 17399 0,'0'0'16,"0"0"-16,0 0 16,8 13-16,-3 2 0,1 4 15,-3 0-15,-1 5 16,1 1-16,0 1 16,-3 4-16,1-8 0,-1 0 15,0 0-15,2-1 16,-4-1-16,2 0 15,-1-4-15,2-2 0,-1-3 16,2-3-16,0-1 16,0-3-16,-1-5 15,2-2-15,-3 3 0,0 0 16</inkml:trace>
  <inkml:trace contextRef="#ctx0" brushRef="#br0" timeOffset="743178.6261">1963 17520 0,'0'0'0,"0"0"16,0 0-16,0 0 0,0 0 16,14-1-16,-1 0 15,4 1-15,-5 0 16,5-2-16,-2 2 0,1 0 16,1 0-16,2-1 15,0-2-15,-1 2 16,-1-5-16,-1 2 15,-16 4-15</inkml:trace>
  <inkml:trace contextRef="#ctx0" brushRef="#br0" timeOffset="744765.2274">6108 17933 0,'0'0'0,"0"0"15,0 0-15,0 0 0,0 0 16,0 0-16,0 0 15,0 0-15,0 0 0,0 0 16,0 0-16,0 0 16,0 0-16,-6 7 15,-1 3-15,0 2 16,0 5-16,-1 0 0,1 5 16,0 2-16,1-5 15,1 9-15,-1 0 16,4-4-16,-1 9 0,0 0 15,3 0-15,2-7 16,-1 7-16,2-7 16,-1-2-16,4-1 0,2-2 15,-1-8-15,0-2 16,1-2-16,2-4 16,-1-1-16,4-5 0,-1-3 15,1-3-15,3-6 16,-2 0-16,0-2 0,-2-2 15,-1-1-15,-1-1 16,-2 0-16,0-1 16,-2 2-16,-2 2 0,-2 1 15,-2 1-15,0 2 16,-1 2-16,-3 0 16,-2 2-16,0 1 0,-3 2 15,-2 1-15,-2 1 16,-3 3-16,0 0 15,-2 3-15,0-1 0,-1 3 16,1 0-16,-1-1 16,1 2-16,0-1 15,2-1-15,2 2 0,3-5 16,3 1-16,2-4 16,6 2-1</inkml:trace>
  <inkml:trace contextRef="#ctx0" brushRef="#br0" timeOffset="745599.5225">5272 17974 0,'0'0'15,"0"0"-15,0 0 16,0 0-16,0 0 16,0 0-16,0 0 0,0 0 15,10 6-15,1-1 16,1-2-16,5-1 16,2-1-16,2-1 0,-1 0 15,1-1-15,-1-2 16,-3-1-16,-1 1 15,1-1-15,1-2 16,-3 2-16,-1 0 0,-2 0 16,-2 0-16,-3 1 15,-1 0-15,-1 2 0,-3-2 16,1 3-16,-1-1 16,-1 2-16,-1 2 15,-1 1-15,-1 3 0,1 3 16,-2 3-16,0 2 15,0 5-15,1-4 16,-1 5-16,-1 9 0,0 9 16,-2-2-16,1-3 15,1-6-15,-1-2 16,1 1-16,2-2 0,-1-3 16,3-5-16,0-4 15,0-2-15,0-1 16,-2-2-16,2-2 0,0-1 15,-1-1-15,1-2 16,-1-1-16,-2-2 16,2-2-16,-1-3 0,2 6 15,0 0-15</inkml:trace>
  <inkml:trace contextRef="#ctx0" brushRef="#br0" timeOffset="746607.9069">4450 17874 0,'0'0'0,"0"0"16,0 0-16,0 0 15,0 0-15,0 0 16,0 0-16,0 0 0,0 0 15,0 0-15,12 1 16,2-1-16,2 2 16,2-2-16,1 0 15,2 0-15,0 0 0,1 0 16,-6-2-16,2 2 16,0-1-16,-2 1 0,4 0 15,-5-1-15,-1-1 16,1 2-16,-3-1 15,-1-1-15,-1 1 0,-2 0 16,-3-1-16,1 1 16,-2 0-16,-1-1 15,0 2-15,-2-1 0,-1 2 16,-1 3-16,-2 0 16,-1 5-16,0 0 15,-3 6-15,1 2 0,-1 1 16,2 4-16,-3 5 15,2-5-15,-2 10 16,1-7-16,0 6 0,2-6 16,-1-1-16,2-1 15,1-2-15,2 1 16,-1-7-16,1 0 0,0-1 16,-1-3-16,1 0 15,0 0-15,-1-3 16,2-1-16,0 0 0,2-2 15,-2-2-15,1 1 16,0-3-16,1 1 16,-2-2-16,0-4 0,0 0 15,0 4-15,0 0 16</inkml:trace>
  <inkml:trace contextRef="#ctx0" brushRef="#br0" timeOffset="747910.9728">3883 17848 0,'0'0'0,"0"0"16,0 0-16,0 0 0,0 0 16,-10 7-16,1 1 15,-1 0-15,0 3 0,1 3 16,-2 5-16,-2 5 16,1 0-16,1 3 15,1 3-15,2 1 16,1 2-16,3-2 0,3-5 15,2-1-15,2-1 16,1 0-16,2-1 16,0-1-16,5-1 0,0-3 15,0-6-15,0-1 16,2-1-16,-1-3 16,1-2-16,-1-1 0,2-2 15,-2-4-15,2-1 16,-2-2-16,2-3 0,0-3 15,-2-3-15,-1-1 16,0-3-16,-4 0 16,1-1-16,-2-1 0,-1 1 15,1 0-15,-4 2 16,0 2-16,-2 3 16,-2 0-16,-2 2 0,-3 2 15,-1 1-15,-1 0 16,-4 1-16,1 2 15,-3 2-15,1-1 0,-4 1 16,0 4-16,0-1 16,2 3-16,-2 2 15,1 1-15,0 1 0,1 0 16,0 0-16,4 1 16,1-2-16,2-1 15,4 0-15,2-6 0,3 0 16,0 0-16</inkml:trace>
  <inkml:trace contextRef="#ctx0" brushRef="#br0" timeOffset="748914.5788">3092 18005 0,'0'0'16,"0"0"-16,0 0 16,0 0-16,0 0 15,0 0-15,1-11 0,2 0 16,0 2-16,4 0 15,0 2-15,4 0 16,2-1-16,1 1 0,4 1 16,0 2-16,0 0 15,-3 4-15,-1 2 16,-1-1-16,-2 3 0,0 2 16,-2 0-16,-1 4 15,-4 1-15,-1 0 16,-5 4-16,0 0 0,-5 2 15,-3-2-15,1 0 16,-2-1-16,-2-2 0,1 2 16,-2-2-16,2-1 15,1-1-15,1-2 16,3-2-16,2-1 0,2-1 16,0-1-16,2-2 15,2 1-15,2-2 16,2 1-16,4 2 0,0-3 15,2 3-15,0 2 16,2 1-16,-1 3 16,-1 1-16,1 2 0,-1 1 15,0 2-15,-4 0 16,0 1-16,-4 1 16,-2 0-16,-2-4 0,-2 1 15,-2 0-15,-2-2 16,-3-1-16,-1-3 15,-3 1-15,-2-1 0,-2-1 16,-1-3-16,2-3 16,-1 2-16,1-3 15,-3-1-15,2-1 0,1 0 16,-1-3-16,1 1 16,1-1-16,5-1 15,0-1-15,2 1 0,9 6 16,0 0-16</inkml:trace>
  <inkml:trace contextRef="#ctx0" brushRef="#br0" timeOffset="749531.0064">2483 17889 0,'0'0'16,"0"0"-16,0 0 15,0 0-15,0 0 0,0 0 16,0 0-16,0 0 15,0 0-15,-3 17 0,0 3 16,0 5-16,-2 3 16,-1 5-16,2 1 15,3 2-15,-3 9 16,4-1-16,4-5 0,-4-8 16,5 10-16,-3-9 15,-1-4-15,-2-9 16,-1-8-16</inkml:trace>
  <inkml:trace contextRef="#ctx0" brushRef="#br0" timeOffset="869934.475">12632 8847 0,'0'0'0,"0"0"0,0 0 0,0 0 0,0 0 0,-5-10 0,-1 3 0,-2 3 0,0 2 0,-3 0 0,0 2 0,-3 2 0,2-1 15,-4 2-15,3-1 16,-1 1-16,0 1 15,0 2-15,1 1 0,0 2 16,0 4-16,2 0 16,-2 5-16,4-3 15,0 1-15,2-1 0,2 1 16,1 1-16,0 1 16,2 1-16,1-1 15,1 1-15,0-1 0,1 0 16,1-2-16,0-2 15,1-3-15,1 0 16,0-1-16,1-3 0,-1-1 16,-2 0-16,1-2 15,0-1-15,-2-2 16,1 1-16,-2-1 0,1 0 16,-1-1-16,0 0 15,0 0-15,0 0 16,0 0-16,0 0 0,1 2 15,1-1-15,1 0 16,1 2-16,1 0 16,1 1-16,-2 0 0,3 0 15,1 0-15,0 1 16,3 0-16,3-2 16,0 0-16,1-1 0,1 0 15,2-2-15,1 0 16,1-2-16,-2 0 15,1-1-15,-1-3 0,-3 1 16,0-2-16,-3 0 16,-1-3-16,-1-1 15,-2-2-15,1-1 0,-3-3 16,0 1-16,-2-2 16,0 0-16,-2 2 15,-2-1-15,-3 2 0,1 0 16,0 1-16,-2 2 15,-2-1-15,2 1 16,-3 1-16,2 0 0,-2 0 16,0 0-16,-1 1 15,1 1-15,-2 0 0,1 3 16,1-3-16,0 4 16,1-1-16,-1 1 15,1 1-15,1-2 16,1 2-16,-2-1 0,1-2 15,0 1-15</inkml:trace>
  <inkml:trace contextRef="#ctx0" brushRef="#br0" timeOffset="872198.5199">11905 8793 0,'0'0'0,"0"0"0,0 0 15,0 0-15,0 0 16,0 0-16,0 0 15,0 0-15,-10 6 0,0-1 16,2 2-16,-1 1 16,0 2-16,1 2 0,1 2 15,0 3-15,0 1 16,0 2-16,2 1 16,-1-6-16,1 1 0,-3 8 15,1 1-15,-1-1 16,5-3-16,1 6 15,1-6-15,1 0 16,0-2-16,1 0 0,2 1 16,1-4-16,0-2 15,2-2-15,2-1 0,2-1 16,1-3-16,1-2 16,2-1-16,0-1 15,1-3-15,0-1 0,0-1 16,0-2-16,0 0 15,1-3-15,-1 0 16,-2 0-16,3-1 16,-3-1-16,2-2 0,-1 0 15,-1-3-15,-1 0 16,-1 0-16,-3-2 0,0-1 16,-2 1-16,-3 1 15,-2-1-15,-2 1 16,-2 3-16,-3 0 0,-2-1 15,0 4-15,-3-1 16,0 2-16,-1 2 16,-2 1-16,-1 1 0,-2 2 15,-1 2-15,2 2 16,-1 0-16,2 1 16,3 3-16,1-1 0,0 1 15,4 0-15,0 3 16,3-2-16,0 1 15,2 0-15,1-1 0,1-2 16,-1-2-16,1-3 16</inkml:trace>
  <inkml:trace contextRef="#ctx0" brushRef="#br0" timeOffset="874305.8565">10923 8921 0,'0'0'0,"0"0"0,0 0 16,5-11-16,2 0 16,0 0-16,1 2 15,2-1-15,2 0 0,2 2 16,1 1-16,3 0 16,-2 2-16,1 1 15,-2 0-15,0 4 0,-1 1 16,-2 2-16,1 1 15,-2 3-15,-2 2 16,0 6-16,-4 5 0,-4 4 16,1 19-16,-6-4 15,-5-11-15,0 0 16,-1-2-16,-2 3 0,-8 8 16,0-13-16,1-2 15,-1-6-15,1-1 16,7-7-16,1 1 0,0-4 15,4 1-15,0-2 16,3-1-16,0-1 16,2-2-16,0 2 0,2-2 15,0 0-15,1 0 16,3-2-16,3 0 16,1-1-16,3-1 0,2 1 15,-2 0-15,0 0 16,2 1-16,2-1 15,6 0-15,0 0 0,-1 1 16,1-1-16,-4 3 16,-1-1-16,2 1 15,0 1-15,-3 0 0,-1 1 16,-1-1-16,0 0 16,-1 2-16,-1-1 15,-1-1-15,1 0 0,-2-1 16,0 0-16,-2-4 15,-3 0-15,-4 4 16</inkml:trace>
  <inkml:trace contextRef="#ctx0" brushRef="#br0" timeOffset="875077.9861">10543 8634 0,'0'0'15,"0"0"-15,0 0 0,0 0 16,0 0-16,0 0 15,0 0-15,0 0 16,-1 15-16,1 1 0,-2 2 16,2 1-16,2-1 15,-2 0-15,1 0 16,0-3-16,1 0 0,0-2 16,-2-2-16,2-2 15,-2-2-15,1 0 16,-1-3-16,0-1 0,2 0 15,-2-2-15,-2-2 16,1-2-16,-2-1 16,3 4-16</inkml:trace>
  <inkml:trace contextRef="#ctx0" brushRef="#br0" timeOffset="878771.3176">10210 8848 0,'0'0'16,"0"0"-16,8-9 0,-1 0 15,0 3-15,0-1 16,1-2-16,0 1 15,3 1-15,0-1 0,2 3 16,1 0-16,1 3 16,0 2-16,0 1 15,-1 3-15,-2 3 0,-1 1 16,-4 3-16,-3 3 16,-2 3-16,-5 2 15,-1 0-15,0-1 0,-2 0 16,0 0-16,0-5 15,-1 1-15,-3 0 16,0-3-16,1-1 0,-1-2 16,2-3-16,1 1 15,2-2-15,2-1 16,0-2-16,0 0 0,3 1 16,0-2-16,4 1 15,3-1-15,2 3 16,0 0-16,2 1 0,0 3 15,0 0-15,2 2 16,-2 1-16,0 2 16,0 1-16,-3 0 0,0 1 15,-1 3-15,-1-2 16,-2 1-16,-3 1 16,-1-1-16,-3 1 0,-1-3 15,-1-1-15,-4-2 16,0-1-16,-4-2 15,0-1-15,-4-1 0,-1-2 16,2-2-16,-1 0 16,2-4-16,0 1 0,1-4 15,2-4-15,-1 0 16,2-5-16,3-1 16,1 1-16,2 0 0,2 2 15,3 12-15</inkml:trace>
  <inkml:trace contextRef="#ctx0" brushRef="#br0" timeOffset="879759.1177">10459 8634 0,'0'0'0,"0"0"15,0 0-15,0 0 16,0 0-16,0 0 0,0 0 16,0 0-16,10 9 15,-2 2-15,0 0 16,0 3-16,1 0 16,0 1-16,1 0 0,0-3 15,1 2-15,0-3 16,-2 0-16,1-1 15,-2-2-15,-1-1 0,0 0 16,-2-2-16,-1 1 16,1-1-16,-4 0 0,0-1 15,-1 1-15,0-2 16,-1 0-16,0-2 16,-1-1-16,2 0 0</inkml:trace>
  <inkml:trace contextRef="#ctx0" brushRef="#br0" timeOffset="886863.5087">8967 8815 0,'0'0'0,"0"0"16,0 0-16,0 0 0,0 0 16,0 0-16,0 0 15,0 0-15,0 0 16,4 14-16,-1 1 0,-2 4 15,0 3-15,-1 0 16,0 0-16,-1 0 16,1-19-16,0 7 0,-1 9 15,-1 9-15,1-1 16,1-1-16,-2-1 16,1-6-16,1 6 0,-1-6 15,-1 1-15,1 0 16,0-1-16,1 1 15,0-2-15,1-1 0,0-1 16,1-4-16,0-2 16,1-4-16,0 1 15,-2-3-15,1-1 0,-2-4 16,0 1-16</inkml:trace>
  <inkml:trace contextRef="#ctx0" brushRef="#br0" timeOffset="888002.1589">9599 8759 0,'0'0'16,"0"0"-16,0 0 0,0 0 15,0 0-15,0 0 16,0 0-16,0 0 15,0 0-15,0 0 0,0 0 16,0 12-16,0 2 16,-1 1-16,-2 0 15,-1 5-15,0 3 0,1-4 16,-1 9-16,1-6 16,-1 5-16,0 2 15,1-6-15,1-1 0,-3 7 16,4-5-16,2-2 15,1-2-15,-1 1 16,1 0-16,0-5 0,1-1 16,3-1-16,0-2 15,1-1-15,2-2 16,0-1-16,1-1 0,1-3 16,0-1-16,0-3 15,1-2-15,1 0 16,-1-4-16,0-2 0,1 0 15,-1-2-15,-1-1 16,0 0-16,-1 0 16,-2 0-16,-1 0 0,0-1 15,-2-1-15,-1-1 16,-1-1-16,-1 1 16,-4 2-16,1-2 0,-2 2 15,0 1-15,-1 1 16,0 1-16,-1 0 15,-1 1-15,1 1 0,-4 0 16,1 1-16,0-1 16,-3 3-16,0-2 15,-2 3-15,2 2 0,-1-2 16,0 3-16,1-1 16,0 2-16,1-1 15,0 2-15,2 0 0,0 1 16,1 1-16,0 2 15,0 1-15,0-1 0,0 3 16,2-1-16,-1 0 16,1 0-16,2 2 15,2-3-15,1 0 0,3 0 16,1-5-16,0 0 16,-4-2-16</inkml:trace>
  <inkml:trace contextRef="#ctx0" brushRef="#br0" timeOffset="890702.2157">12680 9531 0,'0'0'15,"0"0"-15,0 0 16,0 0-16,-1-12 0,0 3 16,-3-1-16,-1 1 15,0-1-15,-2 3 0,-3 0 16,1 2-16,-2 2 15,-3 2-15,-3 3 16,0 4-16,0 1 16,2 1-16,1 3 0,2 1 15,1 1-15,-6 5 16,2-3-16,1 0 0,1 0 16,0 2-16,4-2 15,3 0-15,2-1 16,4-2-16,4 0 0,3-2 15,5 1-15,5 0 16,4-1-16,-1-1 16,2 1-16,2-2 15,6 4-15,2 2 0,-2 0 16,-7-2-16,-1 1 16,-3 2-16,-3 3 0,-5 1 15,-5-4-15,-1 0 16,-5 0-16,-5-1 15,0 0-15,-5-2 0,-5 2 16,-1-2-16,-2-3 16,-1-4-16,-2-1 15,-1-4-15,0-1 0,1-3 16,1-2-16,0-3 16,2-2-16,2-2 15,2 0-15,2-4 0,4 3 16,2 0-16,3-2 15,3-1-15,4-3 16,5-1-16,2 1 0,0-2 16,2 0-16,3 0 15,-1 0-15,0 2 16,3 0-16,8-6 0,-5 8 16,-2 1-16,-4 6 15,-5 3-15,-4 0 16,0 2-16,-2-1 0,-3 2 15,1-1-15,-2 1 16,-2-1-16,-2-1 16,-1 0-16</inkml:trace>
  <inkml:trace contextRef="#ctx0" brushRef="#br0" timeOffset="893608.4669">11768 9547 0,'0'0'0,"0"0"15,0 0-15,0 0 0,0 0 16,0 0-16,0 0 16,0 0-16,6-10 15,2 2-15,3 0 16,0 1-16,4 0 0,2 2 16,2-1-16,-2 5 15,2-1-15,-1 4 0,-2 0 16,-2 3-16,-3 1 15,-1 1-15,-3 3 16,-2 0-16,-1 2 16,-4-1-16,0 1 0,-3-1 15,-1 0-15,0 0 16,-4 0-16,-3 0 0,-1 0 16,-2-1-16,0 0 15,0-2-15,1-1 16,2 0-16,-1-2 0,4 1 15,3-1-15,1-2 16,-1 1-16,5-1 16,2 0-16,1-1 0,2 0 15,2-1-15,1 0 16,3 2-16,0 0 16,0 1-16,2 2 0,-1 2 15,2 0-15,-2 2 16,1-1-16,-2 4 15,-2 0-15,-1 0 0,-2 1 16,-2-1-16,-1 0 16,-6-1-16,0 0 15,-4 1-15,1-4 0,-3 0 16,0-1-16,-2-1 16,-3-2-16,-3 1 15,1-3-15,-2-1 0,-1 1 16,2-1-16,-1-1 15,3-1-15,0-1 16,1-1-16,1-1 0,0-2 16,-1-1-16,3-3 15,3-1-15</inkml:trace>
  <inkml:trace contextRef="#ctx0" brushRef="#br0" timeOffset="894408.5032">10789 9145 0,'0'0'16,"0"0"-16,0 0 0,0 0 16,0 0-16,0 0 15,0 0-15,0 0 16,0 0-16,4 13 0,0 1 15,-1-1-15,0 2 16,-2-1-16,1 0 16,-1 0-16,-1-2 0,0-1 15,0 1-15,1-1 16,-1-1-16,0-2 16,0-1-16,2 0 0,-2-3 15,0-1-15,0-3 16,-2-3-16</inkml:trace>
  <inkml:trace contextRef="#ctx0" brushRef="#br0" timeOffset="896743.0006">11004 9573 0,'0'0'0,"0"0"15,0 0-15,8-8 16,-1 0-16,1-3 16,0 1-16,3-1 0,0 0 15,3 1-15,3 2 16,0 1-16,-1 3 16,0 1-16,6 3 0,-4 2 15,-3 3-15,-1 2 16,-4 3-16,-4 2 15,-1 2-15,-4 2 0,-1 4 16,-6 3-16,-5 16 16,-4 5-16,-1-7 15,-2-11-15,0-1 0,-1-2 16,1 0-16,-1 2 16,2-2-16,3-2 15,6-11-15,3-3 0,0-2 16,1-1-16,2-1 15,0 0-15,1-2 0,-1-1 16,2 2-16,2-2 16,-2 1-16,1-1 15,5 0-15,2 0 16,2 0-16,3 0 0,1-1 16,0-1-16,1 1 15,0 1-15,0-2 16,0 2-16,-1 0 0,0 2 15,-2-2-15,1 1 16,0 1-16,1-1 0,0 0 16,1-1-16,2-1 15,-2-2-15,-4 0 16,-11 3-16</inkml:trace>
  <inkml:trace contextRef="#ctx0" brushRef="#br0" timeOffset="897750.8413">10580 9104 0,'0'0'16,"0"0"-16,0 0 15,0 0-15,0 0 0,0 0 16,0 0-16,0 0 16,0 0-16,0 0 15,0 0-15,3 10 0,0 2 16,-1 2-16,-2 0 16,0-1-16,0 1 15,-1 1-15,0 0 16,-1-1-16,-1 1 0,1 0 15,0-2-15,1-2 16,0-2-16,1-2 16,0 0-16,0-3 0,1 0 15,0 1-15,-1-4 16,2 0-16,-2-1 0,0 0 16,0 0-16</inkml:trace>
  <inkml:trace contextRef="#ctx0" brushRef="#br0" timeOffset="900595.4737">10301 9517 0,'0'0'0,"0"0"15,0 0-15,0 0 0,0 0 16,5-10-16,1 3 15,2-1-15,2 1 16,-1 0-16,4 0 0,-1 2 16,0-1-16,1 4 15,-1-1-15,-1 3 16,0 1-16,0 3 0,0 2 16,-1 2-16,-2 3 15,0 4-15,-2 2 16,-5 1-16,-2 4 0,-3 4 15,-4 8-15,-3 6 16,-3 4-16,-4 4 16,0-7-16,3-12 0,1-5 15,3-12-15,3-1 16,-2 1-16,2 1 16,1-4-16,2 0 0,0-4 15,3 1-15,-1-3 16,0-1-16,2 1 15,1-3-15,0 1 0,0-1 16,1 0-16,2-1 16,1 0-16,4-3 15,1-1-15,2 1 0,0 0 16,0 0-16,1 3 16,0-1-16,1 2 15,-1 2-15,2-1 0,-2 2 16,1 1-16,-2-1 15,1 1-15,0-1 16,-1 1-16,2 0 0,-2-3 16,-2-1-16,-3 0 15,-6 0-15</inkml:trace>
  <inkml:trace contextRef="#ctx0" brushRef="#br0" timeOffset="901495.7201">9412 9083 0,'0'0'0,"0"0"15,0 0-15,0 0 16,0 0-16,6 13 0,-2-1 16,-1 3-16,-1 0 15,-2 2-15,2 1 16,-2-2-16,-2 0 0,2-1 15,-1-2-15,1 0 16,-1-1-16,1-1 16,1 0-16,2-1 15,0-2-15,-2-1 0,0-6 16,-1-1-16,0 0 16</inkml:trace>
  <inkml:trace contextRef="#ctx0" brushRef="#br0" timeOffset="902695.952">9650 9518 0,'0'0'0,"0"0"16,0 0-16,0 0 15,0 0-15,0 0 0,0 0 16,0 0-16,0 0 16,2-10-16,-2 2 0,0 1 15,1 6-15,-2-2 16,1 2-16,0 1 16,1 0-16,-1 0 0,0 1 15,0 1-15,1 4 16,1 8-16,3 10 15,2 7-15,0 1 16,1 6-16,1 6 0,-3-6 16,-1-11-16,-3-1 15,-2 0-15,-1 2 0,0-1 16,-1 1-16,2-5 16,0-8-16,2-2 15,-1-4-15,-1-2 0,1-1 16,-1-2-16,2-4 15,-2-3-15,-3-4 16,3 7-16</inkml:trace>
  <inkml:trace contextRef="#ctx0" brushRef="#br0" timeOffset="903395.8205">8758 9096 0,'0'0'0,"0"0"15,0 0-15,5 11 0,-2 0 16,-2 1-16,-1 2 15,0 1-15,-1-1 16,1 1-16,0-1 16,0 1-16,0 3 0,-2-2 15,2 4-15,0-3 16,0 1-16,2-4 16,-1-3-16,1-5 0,-2-6 15</inkml:trace>
  <inkml:trace contextRef="#ctx0" brushRef="#br0" timeOffset="904595.0009">8914 9558 0,'0'0'16,"0"0"-16,7-8 16,2-2-16,-1 1 15,0 0-15,3 0 0,1-1 16,1 0-16,1 2 15,-1 1-15,1 2 16,-2 2-16,-1 2 0,0 2 16,-2 3-16,-2 3 15,-2 4-15,-2 3 16,-3 1-16,-2 3 0,0-2 16,-5 5-16,-7 15 15,-1 4-15,0-2 16,4-10-16,-3 7 0,2-6 15,-1-3-15,-2 0 16,1-2-16,1-2 16,0-8-16,4-3 0,-1 0 15,0-3-15,2-1 16,3-2-16,-1-2 16,2 0-16,0-3 0,1 0 15,2 0-15,-1-2 16,1 2-16,1-1 15,0-2-15,3 2 0,-1-2 16,5 0-16,2-1 16,0 2-16,5-3 15,0 1-15,1 0 0,1 1 16,0 2-16,0 0 16,-1 2-16,0 0 15,0 4-15,-1-1 0,0 0 16,1 1-16,-1-1 15,1 2-15,-1-2 0,-1-1 16,0 0-16,-2-3 16,-6-2-16,-5 2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5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23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81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27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6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5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0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27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4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6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62B4-6BD9-4347-9CC2-E715DBA692C3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A8ACF-7543-480B-A29A-E6E2384CF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11.1.21</a:t>
            </a:r>
            <a:br>
              <a:rPr lang="en-GB" dirty="0" smtClean="0"/>
            </a:br>
            <a:r>
              <a:rPr lang="en-GB" dirty="0" smtClean="0"/>
              <a:t>Mental Starter: x10, x100, x1000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63" y="1864891"/>
            <a:ext cx="7505024" cy="4351338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Multiply the numbers below by 10, 100 or 1000 and write your answers down onto your paper or you can say the numbers out loud.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Complete at least 5 </a:t>
            </a:r>
            <a:r>
              <a:rPr lang="en-GB" dirty="0" smtClean="0"/>
              <a:t>calculations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lain" startAt="13"/>
            </a:pPr>
            <a:r>
              <a:rPr lang="en-GB" dirty="0" smtClean="0"/>
              <a:t>                            68                           89                 91</a:t>
            </a:r>
          </a:p>
          <a:p>
            <a:pPr marL="514350" indent="-514350">
              <a:buAutoNum type="arabicPlain" startAt="13"/>
            </a:pPr>
            <a:endParaRPr lang="en-GB" dirty="0"/>
          </a:p>
          <a:p>
            <a:pPr marL="514350" indent="-514350">
              <a:buAutoNum type="arabicPlain" startAt="13"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142                     234                      578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3224" y="758121"/>
            <a:ext cx="3638250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Remember:</a:t>
            </a:r>
          </a:p>
          <a:p>
            <a:endParaRPr lang="en-GB" dirty="0"/>
          </a:p>
          <a:p>
            <a:r>
              <a:rPr lang="en-GB" dirty="0"/>
              <a:t>W</a:t>
            </a:r>
            <a:r>
              <a:rPr lang="en-GB" dirty="0" smtClean="0"/>
              <a:t>hen x 10 each digit moves 1 place value to the left, a 0 will be added to the ones column</a:t>
            </a:r>
          </a:p>
          <a:p>
            <a:endParaRPr lang="en-GB" dirty="0"/>
          </a:p>
          <a:p>
            <a:r>
              <a:rPr lang="en-GB" dirty="0" smtClean="0"/>
              <a:t>When x100 </a:t>
            </a:r>
            <a:r>
              <a:rPr lang="en-GB" dirty="0"/>
              <a:t>each digit moves </a:t>
            </a:r>
            <a:r>
              <a:rPr lang="en-GB" dirty="0" smtClean="0"/>
              <a:t>2 places </a:t>
            </a:r>
            <a:r>
              <a:rPr lang="en-GB" dirty="0"/>
              <a:t>value to the left, a 0 will be added to </a:t>
            </a:r>
            <a:r>
              <a:rPr lang="en-GB" dirty="0" smtClean="0"/>
              <a:t>the tens and </a:t>
            </a:r>
            <a:r>
              <a:rPr lang="en-GB" dirty="0"/>
              <a:t>ones </a:t>
            </a:r>
            <a:r>
              <a:rPr lang="en-GB" dirty="0" smtClean="0"/>
              <a:t>column</a:t>
            </a:r>
          </a:p>
          <a:p>
            <a:endParaRPr lang="en-GB" dirty="0"/>
          </a:p>
          <a:p>
            <a:r>
              <a:rPr lang="en-GB" dirty="0" smtClean="0"/>
              <a:t>When x1000 </a:t>
            </a:r>
            <a:r>
              <a:rPr lang="en-GB" dirty="0"/>
              <a:t>each digit moves </a:t>
            </a:r>
            <a:r>
              <a:rPr lang="en-GB" dirty="0" smtClean="0"/>
              <a:t>3 </a:t>
            </a:r>
            <a:r>
              <a:rPr lang="en-GB" dirty="0"/>
              <a:t>place value to the left, a 0 will be added to </a:t>
            </a:r>
            <a:r>
              <a:rPr lang="en-GB" dirty="0" smtClean="0"/>
              <a:t>the hundreds, tens and </a:t>
            </a:r>
            <a:r>
              <a:rPr lang="en-GB" dirty="0"/>
              <a:t>ones </a:t>
            </a:r>
            <a:r>
              <a:rPr lang="en-GB" dirty="0" smtClean="0"/>
              <a:t>column</a:t>
            </a:r>
          </a:p>
          <a:p>
            <a:endParaRPr lang="en-GB" dirty="0"/>
          </a:p>
          <a:p>
            <a:r>
              <a:rPr lang="en-GB" dirty="0" err="1" smtClean="0"/>
              <a:t>Eg</a:t>
            </a:r>
            <a:r>
              <a:rPr lang="en-GB" dirty="0" smtClean="0"/>
              <a:t>. 25  </a:t>
            </a:r>
          </a:p>
          <a:p>
            <a:r>
              <a:rPr lang="en-GB" dirty="0" smtClean="0"/>
              <a:t>X10= 250     x100= 2500    x1000= 25,000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18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3cm x 6cm = 18cm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6cm x 6cm = 36cm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5cm x 9cm= 45cm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2cm x 9cm= 18cm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8cm x 7cm= 56cm 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484011" y="604555"/>
            <a:ext cx="3941635" cy="45582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Did you get it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If you didn’t, can you find your mistake and see </a:t>
            </a:r>
            <a:r>
              <a:rPr lang="en-GB" dirty="0" smtClean="0">
                <a:solidFill>
                  <a:srgbClr val="FF0000"/>
                </a:solidFill>
              </a:rPr>
              <a:t>where </a:t>
            </a:r>
            <a:r>
              <a:rPr lang="en-GB" dirty="0" smtClean="0">
                <a:solidFill>
                  <a:srgbClr val="FF0000"/>
                </a:solidFill>
              </a:rPr>
              <a:t>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Re-try the </a:t>
            </a:r>
            <a:r>
              <a:rPr lang="en-GB" dirty="0" smtClean="0">
                <a:solidFill>
                  <a:srgbClr val="FF0000"/>
                </a:solidFill>
              </a:rPr>
              <a:t>calculation.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82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 smtClean="0"/>
              <a:t>:</a:t>
            </a:r>
            <a:r>
              <a:rPr lang="en-GB" sz="2400" dirty="0" smtClean="0"/>
              <a:t> </a:t>
            </a:r>
            <a:r>
              <a:rPr lang="en-GB" sz="3200" dirty="0" smtClean="0"/>
              <a:t>12.1.21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L.O: </a:t>
            </a:r>
            <a:r>
              <a:rPr lang="en-GB" sz="4000" dirty="0"/>
              <a:t>To be able </a:t>
            </a:r>
            <a:r>
              <a:rPr lang="en-GB" sz="4000" dirty="0" smtClean="0"/>
              <a:t>to x using formal methods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8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 method used yesterday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9" y="1690688"/>
            <a:ext cx="5633012" cy="4748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4457" y="1693253"/>
            <a:ext cx="599873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Set the question in the formal method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Remember to start the process of multiplication with the units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Multiply ones </a:t>
            </a:r>
            <a:r>
              <a:rPr lang="en-GB" dirty="0" err="1" smtClean="0"/>
              <a:t>eg</a:t>
            </a:r>
            <a:r>
              <a:rPr lang="en-GB" dirty="0" smtClean="0"/>
              <a:t>. 3 </a:t>
            </a:r>
            <a:r>
              <a:rPr lang="en-GB" dirty="0"/>
              <a:t>by 4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Write the answer down correctly – including any carrying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Multiply tens </a:t>
            </a:r>
            <a:r>
              <a:rPr lang="en-GB" dirty="0" err="1" smtClean="0"/>
              <a:t>eg</a:t>
            </a:r>
            <a:r>
              <a:rPr lang="en-GB" dirty="0" smtClean="0"/>
              <a:t>. 20 </a:t>
            </a:r>
            <a:r>
              <a:rPr lang="en-GB" dirty="0"/>
              <a:t>by </a:t>
            </a:r>
            <a:r>
              <a:rPr lang="en-GB" dirty="0" smtClean="0"/>
              <a:t>4</a:t>
            </a: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Add anything that you have carried from the previous multiplication.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Multiply </a:t>
            </a:r>
            <a:r>
              <a:rPr lang="en-GB" dirty="0" smtClean="0"/>
              <a:t>number by tens of the digit </a:t>
            </a:r>
            <a:r>
              <a:rPr lang="en-GB" dirty="0" err="1" smtClean="0"/>
              <a:t>eg</a:t>
            </a:r>
            <a:r>
              <a:rPr lang="en-GB" dirty="0" smtClean="0"/>
              <a:t>. 23x10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Drop </a:t>
            </a:r>
            <a:r>
              <a:rPr lang="en-GB" dirty="0"/>
              <a:t>a zero as we are now multiplying with 10s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Multiply </a:t>
            </a:r>
            <a:r>
              <a:rPr lang="en-GB" dirty="0" smtClean="0"/>
              <a:t>3 </a:t>
            </a:r>
            <a:r>
              <a:rPr lang="en-GB" dirty="0"/>
              <a:t>by </a:t>
            </a:r>
            <a:r>
              <a:rPr lang="en-GB" dirty="0" smtClean="0"/>
              <a:t>10</a:t>
            </a: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Write the answer correctly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Multiply </a:t>
            </a:r>
            <a:r>
              <a:rPr lang="en-GB" dirty="0" smtClean="0"/>
              <a:t>20 </a:t>
            </a:r>
            <a:r>
              <a:rPr lang="en-GB" dirty="0"/>
              <a:t>by </a:t>
            </a:r>
            <a:r>
              <a:rPr lang="en-GB" dirty="0" smtClean="0"/>
              <a:t>10</a:t>
            </a: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Write the answer down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Add </a:t>
            </a:r>
            <a:r>
              <a:rPr lang="en-GB" dirty="0"/>
              <a:t>the two answers up together correctly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226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84" y="1084777"/>
            <a:ext cx="4752879" cy="5703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001" y="21349"/>
            <a:ext cx="475287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Complete the </a:t>
            </a:r>
            <a:r>
              <a:rPr lang="en-GB" dirty="0" smtClean="0"/>
              <a:t>calculations </a:t>
            </a:r>
            <a:r>
              <a:rPr lang="en-GB" dirty="0" smtClean="0"/>
              <a:t>below on to a piece of paper or into the </a:t>
            </a:r>
            <a:r>
              <a:rPr lang="en-GB" dirty="0" smtClean="0"/>
              <a:t>calculations</a:t>
            </a:r>
            <a:r>
              <a:rPr lang="en-GB" dirty="0" smtClean="0"/>
              <a:t>. You can use a times table sheet to help you (if needed).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760" y="1687880"/>
            <a:ext cx="6800470" cy="5100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6875" y="5144494"/>
            <a:ext cx="2245848" cy="147732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Take care to x the numbers. Remember to + on any carry overs from the previous column.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94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459" y="679219"/>
            <a:ext cx="3226782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Extension: Use the column x method to solve these </a:t>
            </a:r>
            <a:r>
              <a:rPr lang="en-GB" dirty="0" smtClean="0"/>
              <a:t>calculations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97" y="2235963"/>
            <a:ext cx="4587244" cy="27113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13787" y="402220"/>
            <a:ext cx="3924886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Write down the </a:t>
            </a:r>
            <a:r>
              <a:rPr lang="en-GB" dirty="0" smtClean="0"/>
              <a:t>calculation </a:t>
            </a:r>
            <a:r>
              <a:rPr lang="en-GB" dirty="0" smtClean="0"/>
              <a:t>for the question on to your paper or complete it in the box provided.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57109" y="2235963"/>
            <a:ext cx="5016137" cy="28193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07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25" y="262181"/>
            <a:ext cx="10515600" cy="8883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Answers: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25" y="968901"/>
            <a:ext cx="4752879" cy="57034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99680" y="1353240"/>
              <a:ext cx="4399200" cy="5283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320" y="1343880"/>
                <a:ext cx="4417920" cy="53024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948" y="191566"/>
            <a:ext cx="3800594" cy="224635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597824" y="235539"/>
            <a:ext cx="2335237" cy="25884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303746" y="3280730"/>
            <a:ext cx="6380792" cy="23232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Did you get it correct?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If you didn’t, can you find your mistake and see </a:t>
            </a:r>
            <a:r>
              <a:rPr lang="en-GB" sz="2400" dirty="0" smtClean="0">
                <a:solidFill>
                  <a:srgbClr val="FF0000"/>
                </a:solidFill>
              </a:rPr>
              <a:t>where </a:t>
            </a:r>
            <a:r>
              <a:rPr lang="en-GB" sz="2400" dirty="0" smtClean="0">
                <a:solidFill>
                  <a:srgbClr val="FF0000"/>
                </a:solidFill>
              </a:rPr>
              <a:t>you went wrong?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Re-try the </a:t>
            </a:r>
            <a:r>
              <a:rPr lang="en-GB" sz="2400" dirty="0" smtClean="0">
                <a:solidFill>
                  <a:srgbClr val="FF0000"/>
                </a:solidFill>
              </a:rPr>
              <a:t>calculation.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7452" y="422485"/>
            <a:ext cx="1858745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 smtClean="0"/>
              <a:t>Times table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 smtClean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  <a:endParaRPr lang="en-GB" sz="1500" dirty="0" smtClean="0"/>
          </a:p>
          <a:p>
            <a:endParaRPr lang="en-GB" dirty="0"/>
          </a:p>
          <a:p>
            <a:r>
              <a:rPr lang="en-GB" dirty="0" smtClean="0"/>
              <a:t>Alternatively, you can use the help sheet to support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0" y="324394"/>
            <a:ext cx="4777777" cy="1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0347"/>
            <a:ext cx="10515600" cy="1325563"/>
          </a:xfrm>
        </p:spPr>
        <p:txBody>
          <a:bodyPr/>
          <a:lstStyle/>
          <a:p>
            <a:r>
              <a:rPr lang="en-GB" dirty="0" smtClean="0"/>
              <a:t>13.1.21</a:t>
            </a:r>
            <a:br>
              <a:rPr lang="en-GB" dirty="0" smtClean="0"/>
            </a:br>
            <a:r>
              <a:rPr lang="en-GB" dirty="0" smtClean="0"/>
              <a:t>Mental Starter- ÷10 and 100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Copy the numbers down and divide each by 10 and 100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1. 1200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2. 3300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3. 56700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4. 83100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13240" y="2900646"/>
            <a:ext cx="588001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Remember when dividing numbers, our answer gets smaller.</a:t>
            </a:r>
          </a:p>
          <a:p>
            <a:endParaRPr lang="en-GB" dirty="0"/>
          </a:p>
          <a:p>
            <a:r>
              <a:rPr lang="en-GB" dirty="0" smtClean="0"/>
              <a:t>When dividing by 10, digits move one place value to the right (get smaller)</a:t>
            </a:r>
          </a:p>
          <a:p>
            <a:endParaRPr lang="en-GB" dirty="0"/>
          </a:p>
          <a:p>
            <a:r>
              <a:rPr lang="en-GB" dirty="0" smtClean="0"/>
              <a:t>When dividing by 100, digits move two places to the right.</a:t>
            </a:r>
          </a:p>
          <a:p>
            <a:endParaRPr lang="en-GB" dirty="0"/>
          </a:p>
          <a:p>
            <a:r>
              <a:rPr lang="en-GB" dirty="0" err="1" smtClean="0"/>
              <a:t>Eg</a:t>
            </a:r>
            <a:r>
              <a:rPr lang="en-GB" dirty="0" smtClean="0"/>
              <a:t>. 2500 ÷ 10 = 250</a:t>
            </a:r>
          </a:p>
          <a:p>
            <a:r>
              <a:rPr lang="en-GB" dirty="0"/>
              <a:t> </a:t>
            </a:r>
            <a:r>
              <a:rPr lang="en-GB" dirty="0" smtClean="0"/>
              <a:t>      2500 ÷ 100 =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588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51" y="1847972"/>
            <a:ext cx="7503941" cy="435133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                                           ÷ 10                            ÷ 100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1. 1200                             120                                 12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2. 3300                             330                                  33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3. 56700                         5670                                567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4. 83100                         8310                               831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821637" y="1847971"/>
            <a:ext cx="3967090" cy="3596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Did you get it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If you didn’t, can you find your mistake and see </a:t>
            </a:r>
            <a:r>
              <a:rPr lang="en-GB" sz="2000" b="1" dirty="0" smtClean="0">
                <a:solidFill>
                  <a:srgbClr val="FF0000"/>
                </a:solidFill>
              </a:rPr>
              <a:t>where </a:t>
            </a:r>
            <a:r>
              <a:rPr lang="en-GB" sz="2000" b="1" dirty="0" smtClean="0">
                <a:solidFill>
                  <a:srgbClr val="FF0000"/>
                </a:solidFill>
              </a:rPr>
              <a:t>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Re-try the </a:t>
            </a:r>
            <a:r>
              <a:rPr lang="en-GB" sz="2000" b="1" dirty="0" smtClean="0">
                <a:solidFill>
                  <a:srgbClr val="FF0000"/>
                </a:solidFill>
              </a:rPr>
              <a:t>calculation.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2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 smtClean="0"/>
              <a:t>:</a:t>
            </a:r>
            <a:r>
              <a:rPr lang="en-GB" sz="2400" dirty="0" smtClean="0"/>
              <a:t> </a:t>
            </a:r>
            <a:r>
              <a:rPr lang="en-GB" sz="3200" dirty="0" smtClean="0"/>
              <a:t>13.1.21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L.O: </a:t>
            </a:r>
            <a:r>
              <a:rPr lang="en-GB" sz="4000" dirty="0"/>
              <a:t>To be able </a:t>
            </a:r>
            <a:r>
              <a:rPr lang="en-GB" sz="4000" dirty="0" smtClean="0"/>
              <a:t>to divide using formal methods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3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 smtClean="0"/>
              <a:t>:</a:t>
            </a:r>
            <a:r>
              <a:rPr lang="en-GB" sz="2400" dirty="0" smtClean="0"/>
              <a:t> </a:t>
            </a:r>
            <a:r>
              <a:rPr lang="en-GB" sz="3200" dirty="0" smtClean="0"/>
              <a:t>11.1.21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L.O: </a:t>
            </a:r>
            <a:r>
              <a:rPr lang="en-GB" sz="4000" dirty="0"/>
              <a:t>To be able </a:t>
            </a:r>
            <a:r>
              <a:rPr lang="en-GB" sz="4000" dirty="0" smtClean="0"/>
              <a:t>to x using formal methods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68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44" y="67697"/>
            <a:ext cx="10515600" cy="1325563"/>
          </a:xfrm>
        </p:spPr>
        <p:txBody>
          <a:bodyPr/>
          <a:lstStyle/>
          <a:p>
            <a:r>
              <a:rPr lang="en-GB" dirty="0" smtClean="0"/>
              <a:t>Short division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88" y="1222434"/>
            <a:ext cx="11653912" cy="2356789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000" dirty="0" smtClean="0"/>
              <a:t>Copy and paste the link below into a web browser.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/>
              <a:t>https://www.bbc.co.uk/bitesize/topics/z36tyrd/articles/zgxdfcw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Watch the video and look over the information to remind you of the method for short division. (We have covered this in class!)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" y="3932498"/>
            <a:ext cx="3019363" cy="245351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63706" y="3699961"/>
            <a:ext cx="5852990" cy="286232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Short division will sometimes give an answer with a remainder (r), which you can round up or round down.</a:t>
            </a:r>
          </a:p>
          <a:p>
            <a:r>
              <a:rPr lang="en-GB" sz="2000" dirty="0"/>
              <a:t>To find the answer to 365 ÷ 7 see if 3 (the hundreds) can be divided by 7.</a:t>
            </a:r>
          </a:p>
          <a:p>
            <a:r>
              <a:rPr lang="en-GB" sz="2000" dirty="0"/>
              <a:t>It cannot, so add the tens digit. 36 ÷ 7 = 5 r 1.</a:t>
            </a:r>
          </a:p>
          <a:p>
            <a:r>
              <a:rPr lang="en-GB" sz="2000" dirty="0"/>
              <a:t>Write down the 5 and carry over the 1 so 5 becomes 15.</a:t>
            </a:r>
          </a:p>
          <a:p>
            <a:r>
              <a:rPr lang="en-GB" sz="2000" dirty="0"/>
              <a:t>15 ÷ 7 = 2 r 1.</a:t>
            </a:r>
          </a:p>
          <a:p>
            <a:r>
              <a:rPr lang="en-GB" sz="2000" dirty="0"/>
              <a:t>Write those numbers down. The answer is 52 r 1</a:t>
            </a:r>
            <a:r>
              <a:rPr lang="en-GB" sz="2000" dirty="0" smtClean="0"/>
              <a:t>.</a:t>
            </a:r>
            <a:endParaRPr lang="en-GB" dirty="0"/>
          </a:p>
        </p:txBody>
      </p:sp>
      <p:pic>
        <p:nvPicPr>
          <p:cNvPr id="1026" name="Picture 2" descr="7 divided by 365 equals 52 remaind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488" y="3699961"/>
            <a:ext cx="2696308" cy="131605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8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579" y="2475736"/>
            <a:ext cx="6206809" cy="37301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8183" y="728345"/>
            <a:ext cx="10515600" cy="1058252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Copy this </a:t>
            </a:r>
            <a:r>
              <a:rPr lang="en-GB" dirty="0" smtClean="0"/>
              <a:t>calculation </a:t>
            </a:r>
            <a:r>
              <a:rPr lang="en-GB" dirty="0" smtClean="0"/>
              <a:t>down, or in the box below, and have a try to calculate the answer using the method described on the last slide. The answer is on the next slide for you to check against.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786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7984073" y="590486"/>
            <a:ext cx="3941635" cy="45582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Did you get it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If you didn’t, can you find your mistake and see </a:t>
            </a:r>
            <a:r>
              <a:rPr lang="en-GB" dirty="0" smtClean="0">
                <a:solidFill>
                  <a:srgbClr val="FF0000"/>
                </a:solidFill>
              </a:rPr>
              <a:t>where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Re-try the </a:t>
            </a:r>
            <a:r>
              <a:rPr lang="en-GB" dirty="0" smtClean="0">
                <a:solidFill>
                  <a:srgbClr val="FF0000"/>
                </a:solidFill>
              </a:rPr>
              <a:t>calculation.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850329"/>
            <a:ext cx="73818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25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7" y="1800664"/>
            <a:ext cx="5656669" cy="4670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91" y="323557"/>
            <a:ext cx="11324493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Complete the </a:t>
            </a:r>
            <a:r>
              <a:rPr lang="en-GB" sz="2000" dirty="0" smtClean="0"/>
              <a:t>calculations </a:t>
            </a:r>
            <a:r>
              <a:rPr lang="en-GB" sz="2000" dirty="0" smtClean="0"/>
              <a:t>below, either on the sheet or copy them onto paper. Carefully work out the answers. You can use the times table sheet to help you, but try to do it without.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669" y="1800663"/>
            <a:ext cx="6227298" cy="46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5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6892" y="1825625"/>
            <a:ext cx="3686908" cy="435133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dirty="0" smtClean="0"/>
              <a:t>Complete the problem on the sheet or on a piece of paper.</a:t>
            </a:r>
          </a:p>
          <a:p>
            <a:endParaRPr lang="en-GB" dirty="0"/>
          </a:p>
          <a:p>
            <a:r>
              <a:rPr lang="en-GB" dirty="0" smtClean="0"/>
              <a:t>Write down the </a:t>
            </a:r>
            <a:r>
              <a:rPr lang="en-GB" dirty="0" smtClean="0"/>
              <a:t>calculation </a:t>
            </a:r>
            <a:r>
              <a:rPr lang="en-GB" dirty="0" smtClean="0"/>
              <a:t>and solve it.</a:t>
            </a:r>
          </a:p>
          <a:p>
            <a:endParaRPr lang="en-GB" dirty="0"/>
          </a:p>
          <a:p>
            <a:r>
              <a:rPr lang="en-GB" dirty="0" smtClean="0"/>
              <a:t>Write a sentence to explain who is wrong and why.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37" y="1690688"/>
            <a:ext cx="6591300" cy="4610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1675" y="4783015"/>
            <a:ext cx="3812344" cy="1280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566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351057"/>
            <a:ext cx="2509911" cy="1325563"/>
          </a:xfrm>
        </p:spPr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8806375" y="351057"/>
            <a:ext cx="3083505" cy="44460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Did you get it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If you didn’t, can you find your mistake and see </a:t>
            </a:r>
            <a:r>
              <a:rPr lang="en-GB" sz="2400" dirty="0" smtClean="0">
                <a:solidFill>
                  <a:srgbClr val="FF0000"/>
                </a:solidFill>
              </a:rPr>
              <a:t>where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Re-try the </a:t>
            </a:r>
            <a:r>
              <a:rPr lang="en-GB" sz="2400" dirty="0" smtClean="0">
                <a:solidFill>
                  <a:srgbClr val="FF0000"/>
                </a:solidFill>
              </a:rPr>
              <a:t>calculation.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2698" y="4979963"/>
            <a:ext cx="326766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Extension: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Ben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 correct because Josh’s remainder is the same as the </a:t>
            </a:r>
            <a:r>
              <a:rPr lang="en-GB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divisor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" y="1676620"/>
            <a:ext cx="8180799" cy="303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79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 smtClean="0"/>
              <a:t>Times table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 smtClean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  <a:endParaRPr lang="en-GB" sz="1500" dirty="0" smtClean="0"/>
          </a:p>
          <a:p>
            <a:endParaRPr lang="en-GB" dirty="0"/>
          </a:p>
          <a:p>
            <a:r>
              <a:rPr lang="en-GB" dirty="0" smtClean="0"/>
              <a:t>Alternatively, you can use the help sheet to support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0" y="324394"/>
            <a:ext cx="4777777" cy="1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6" y="365124"/>
            <a:ext cx="4023360" cy="571747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Mental Starter: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14.1.21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Copy the numbers into the correct table or say out loud which number would go in which table.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195" y="365124"/>
            <a:ext cx="7234352" cy="57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95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36852" cy="1325563"/>
          </a:xfrm>
        </p:spPr>
        <p:txBody>
          <a:bodyPr/>
          <a:lstStyle/>
          <a:p>
            <a:r>
              <a:rPr lang="en-GB" dirty="0" smtClean="0"/>
              <a:t>Answers:</a:t>
            </a:r>
            <a:endParaRPr lang="en-GB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07962" y="1890174"/>
            <a:ext cx="3967090" cy="3596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Did you get it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If you didn’t, can you find your mistake and see </a:t>
            </a:r>
            <a:r>
              <a:rPr lang="en-GB" sz="2000" b="1" dirty="0" smtClean="0">
                <a:solidFill>
                  <a:srgbClr val="FF0000"/>
                </a:solidFill>
              </a:rPr>
              <a:t>where </a:t>
            </a:r>
            <a:r>
              <a:rPr lang="en-GB" sz="2000" b="1" dirty="0" smtClean="0">
                <a:solidFill>
                  <a:srgbClr val="FF0000"/>
                </a:solidFill>
              </a:rPr>
              <a:t>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Re-try the </a:t>
            </a:r>
            <a:r>
              <a:rPr lang="en-GB" sz="2000" b="1" dirty="0" smtClean="0">
                <a:solidFill>
                  <a:srgbClr val="FF0000"/>
                </a:solidFill>
              </a:rPr>
              <a:t>calculation.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365125"/>
            <a:ext cx="69056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39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 smtClean="0"/>
              <a:t>:</a:t>
            </a:r>
            <a:r>
              <a:rPr lang="en-GB" sz="2400" dirty="0" smtClean="0"/>
              <a:t> </a:t>
            </a:r>
            <a:r>
              <a:rPr lang="en-GB" sz="3200" dirty="0" smtClean="0"/>
              <a:t>14.1.21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L.O: </a:t>
            </a:r>
            <a:r>
              <a:rPr lang="en-GB" sz="4000" dirty="0"/>
              <a:t>To be able </a:t>
            </a:r>
            <a:r>
              <a:rPr lang="en-GB" sz="4000" dirty="0" smtClean="0"/>
              <a:t>to divide using formal methods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4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column method for x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38" y="1690689"/>
            <a:ext cx="4786397" cy="3402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0362" y="1690688"/>
            <a:ext cx="5998734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Set the question in the formal method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Remember to start the process of multiplication with the units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Multiply ones </a:t>
            </a:r>
            <a:r>
              <a:rPr lang="en-GB" dirty="0" err="1" smtClean="0"/>
              <a:t>eg</a:t>
            </a:r>
            <a:r>
              <a:rPr lang="en-GB" dirty="0" smtClean="0"/>
              <a:t>. 3 </a:t>
            </a:r>
            <a:r>
              <a:rPr lang="en-GB" dirty="0"/>
              <a:t>by 4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Write the answer down correctly – including any carrying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Multiply tens </a:t>
            </a:r>
            <a:r>
              <a:rPr lang="en-GB" dirty="0" err="1" smtClean="0"/>
              <a:t>eg</a:t>
            </a:r>
            <a:r>
              <a:rPr lang="en-GB" dirty="0" smtClean="0"/>
              <a:t>. 20 </a:t>
            </a:r>
            <a:r>
              <a:rPr lang="en-GB" dirty="0"/>
              <a:t>by </a:t>
            </a:r>
            <a:r>
              <a:rPr lang="en-GB" dirty="0" smtClean="0"/>
              <a:t>4</a:t>
            </a: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Add anything that you have carried from the previous multiplication.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Multiply </a:t>
            </a:r>
            <a:r>
              <a:rPr lang="en-GB" dirty="0" smtClean="0"/>
              <a:t>number by tens of the digit </a:t>
            </a:r>
            <a:r>
              <a:rPr lang="en-GB" dirty="0" err="1" smtClean="0"/>
              <a:t>eg</a:t>
            </a:r>
            <a:r>
              <a:rPr lang="en-GB" dirty="0" smtClean="0"/>
              <a:t>. 23x10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Drop </a:t>
            </a:r>
            <a:r>
              <a:rPr lang="en-GB" dirty="0"/>
              <a:t>a zero as we are now multiplying with 10s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Multiply </a:t>
            </a:r>
            <a:r>
              <a:rPr lang="en-GB" dirty="0" smtClean="0"/>
              <a:t>3 </a:t>
            </a:r>
            <a:r>
              <a:rPr lang="en-GB" dirty="0"/>
              <a:t>by </a:t>
            </a:r>
            <a:r>
              <a:rPr lang="en-GB" dirty="0" smtClean="0"/>
              <a:t>10</a:t>
            </a: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Write the answer correctly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Multiply </a:t>
            </a:r>
            <a:r>
              <a:rPr lang="en-GB" dirty="0" smtClean="0"/>
              <a:t>20 </a:t>
            </a:r>
            <a:r>
              <a:rPr lang="en-GB" dirty="0"/>
              <a:t>by </a:t>
            </a:r>
            <a:r>
              <a:rPr lang="en-GB" dirty="0" smtClean="0"/>
              <a:t>10</a:t>
            </a: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Write the answer down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Add </a:t>
            </a:r>
            <a:r>
              <a:rPr lang="en-GB" dirty="0"/>
              <a:t>the two answers up together correctly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67543" y="4415246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3           2        2       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67543" y="3952845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97279" y="3860512"/>
            <a:ext cx="60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+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74232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55" y="404788"/>
            <a:ext cx="10515600" cy="5996012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Following on from the method we used last lesson, lets try: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256÷12=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Work through the </a:t>
            </a:r>
            <a:r>
              <a:rPr lang="en-GB" dirty="0" smtClean="0"/>
              <a:t>calculation </a:t>
            </a:r>
            <a:r>
              <a:rPr lang="en-GB" dirty="0" smtClean="0"/>
              <a:t>yourself and compare each answer to what is wrote.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200 ÷ 12 = 000 so the 200 is carried over making 50, 250</a:t>
            </a:r>
          </a:p>
          <a:p>
            <a:pPr marL="0" indent="0">
              <a:buNone/>
            </a:pPr>
            <a:r>
              <a:rPr lang="en-GB" dirty="0" smtClean="0"/>
              <a:t>250 ÷ 12= 20 times with a remainder of 10, which is carried over making 6, 16</a:t>
            </a:r>
          </a:p>
          <a:p>
            <a:pPr marL="0" indent="0">
              <a:buNone/>
            </a:pPr>
            <a:r>
              <a:rPr lang="en-GB" dirty="0" smtClean="0"/>
              <a:t>16 ÷ 12 = 1 r 4 ( as 4 are left over)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answer to the </a:t>
            </a:r>
            <a:r>
              <a:rPr lang="en-GB" dirty="0" smtClean="0"/>
              <a:t>calculation </a:t>
            </a:r>
            <a:r>
              <a:rPr lang="en-GB" dirty="0" smtClean="0"/>
              <a:t>is 21 r 4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055" y="1483189"/>
            <a:ext cx="5042659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30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6170" y="407964"/>
            <a:ext cx="11372556" cy="106914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Now have a try of these, either complete the </a:t>
            </a:r>
            <a:r>
              <a:rPr lang="en-GB" dirty="0" smtClean="0"/>
              <a:t>calculations </a:t>
            </a:r>
            <a:r>
              <a:rPr lang="en-GB" dirty="0" smtClean="0"/>
              <a:t>onto the sheet or copy them up and work out the answer using the method on the previous slide: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26" y="1596087"/>
            <a:ext cx="2614305" cy="1331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09" y="1596087"/>
            <a:ext cx="2612078" cy="1457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45" y="3337739"/>
            <a:ext cx="2612078" cy="1603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428" y="3337739"/>
            <a:ext cx="2833059" cy="1603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656" y="5150094"/>
            <a:ext cx="2733675" cy="1200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832" y="5150094"/>
            <a:ext cx="2762250" cy="1209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474" y="1800665"/>
            <a:ext cx="6021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3.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5.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40819" y="1800665"/>
            <a:ext cx="6021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/>
              <a:t>4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6.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01465" y="2585276"/>
            <a:ext cx="3587261" cy="267765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These are quite tricky, if you are finding them too difficult then please have a look at the next slide and try the </a:t>
            </a:r>
            <a:r>
              <a:rPr lang="en-GB" sz="2800" dirty="0" smtClean="0">
                <a:solidFill>
                  <a:srgbClr val="FF0000"/>
                </a:solidFill>
              </a:rPr>
              <a:t>calculations </a:t>
            </a:r>
            <a:r>
              <a:rPr lang="en-GB" sz="2800" dirty="0" smtClean="0">
                <a:solidFill>
                  <a:srgbClr val="FF0000"/>
                </a:solidFill>
              </a:rPr>
              <a:t>shown.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31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these if you were struggling with the previous questions.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Remember to use the short division method shown this week.</a:t>
            </a:r>
          </a:p>
          <a:p>
            <a:endParaRPr lang="en-GB" dirty="0"/>
          </a:p>
          <a:p>
            <a:r>
              <a:rPr lang="en-GB" dirty="0" smtClean="0"/>
              <a:t>                                                         As shown in the example: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                    Copy out the </a:t>
            </a:r>
            <a:r>
              <a:rPr lang="en-GB" dirty="0" smtClean="0"/>
              <a:t>calculations </a:t>
            </a:r>
            <a:r>
              <a:rPr lang="en-GB" dirty="0" smtClean="0"/>
              <a:t>onto paper and complete.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" y="2360210"/>
            <a:ext cx="2370333" cy="4206094"/>
          </a:xfrm>
          <a:prstGeom prst="rect">
            <a:avLst/>
          </a:prstGeom>
        </p:spPr>
      </p:pic>
      <p:pic>
        <p:nvPicPr>
          <p:cNvPr id="5" name="Picture 2" descr="7 divided by 365 equals 52 remaind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67" y="3411333"/>
            <a:ext cx="3562315" cy="1738749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00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27031" cy="1325563"/>
          </a:xfrm>
        </p:spPr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765" t="6010" r="31115" b="4018"/>
          <a:stretch/>
        </p:blipFill>
        <p:spPr>
          <a:xfrm>
            <a:off x="3165231" y="145701"/>
            <a:ext cx="4699614" cy="6581672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8151222" y="1027906"/>
            <a:ext cx="3325375" cy="3596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Did you get it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If you didn’t, can you find your mistake and see </a:t>
            </a:r>
            <a:r>
              <a:rPr lang="en-GB" sz="2000" b="1" dirty="0" smtClean="0">
                <a:solidFill>
                  <a:srgbClr val="FF0000"/>
                </a:solidFill>
              </a:rPr>
              <a:t>where </a:t>
            </a:r>
            <a:r>
              <a:rPr lang="en-GB" sz="2000" b="1" dirty="0" smtClean="0">
                <a:solidFill>
                  <a:srgbClr val="FF0000"/>
                </a:solidFill>
              </a:rPr>
              <a:t>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Re-try the </a:t>
            </a:r>
            <a:r>
              <a:rPr lang="en-GB" sz="2000" b="1" dirty="0" smtClean="0">
                <a:solidFill>
                  <a:srgbClr val="FF0000"/>
                </a:solidFill>
              </a:rPr>
              <a:t>calculation.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88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the </a:t>
            </a:r>
            <a:r>
              <a:rPr lang="en-GB" dirty="0" smtClean="0"/>
              <a:t>calculation </a:t>
            </a:r>
            <a:r>
              <a:rPr lang="en-GB" dirty="0" smtClean="0"/>
              <a:t>down to solve this problem: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82" y="2825143"/>
            <a:ext cx="9949243" cy="1226351"/>
          </a:xfrm>
          <a:prstGeom prst="rect">
            <a:avLst/>
          </a:prstGeom>
          <a:ln w="5080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75582" y="4670474"/>
            <a:ext cx="6625883" cy="16177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283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64" y="1587186"/>
            <a:ext cx="9949243" cy="1226351"/>
          </a:xfrm>
          <a:prstGeom prst="rect">
            <a:avLst/>
          </a:prstGeom>
          <a:ln w="508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198108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 smtClean="0"/>
              <a:t>Times table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 smtClean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  <a:endParaRPr lang="en-GB" sz="1500" dirty="0" smtClean="0"/>
          </a:p>
          <a:p>
            <a:endParaRPr lang="en-GB" dirty="0"/>
          </a:p>
          <a:p>
            <a:r>
              <a:rPr lang="en-GB" dirty="0" smtClean="0"/>
              <a:t>Alternatively, you can use the help sheet to support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0" y="324394"/>
            <a:ext cx="4777777" cy="1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15.1.21</a:t>
            </a:r>
            <a:br>
              <a:rPr lang="en-GB" dirty="0" smtClean="0"/>
            </a:br>
            <a:r>
              <a:rPr lang="en-GB" dirty="0" smtClean="0"/>
              <a:t>Mental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Complete the sequences (copy them down onto paper if needed) and fill in the missing numbers: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-10, ____,  -6 ,  _____,  -2 ,    0 ,   2  ,    4,     _____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_____, -20 ,   -15, _____, -5 ,  _____, 5 , 10, _____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_____, _____, 0  ,   7, _____, 21, _____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701873" y="4350936"/>
            <a:ext cx="2914022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Clue: Calculate the difference between a pair of numbers together.</a:t>
            </a:r>
          </a:p>
          <a:p>
            <a:endParaRPr lang="en-GB" dirty="0"/>
          </a:p>
          <a:p>
            <a:r>
              <a:rPr lang="en-GB" dirty="0" smtClean="0"/>
              <a:t>Use times table knowledge to identify patterns.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535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-10, </a:t>
            </a:r>
            <a:r>
              <a:rPr lang="en-GB" dirty="0" smtClean="0"/>
              <a:t> -8  ,  </a:t>
            </a:r>
            <a:r>
              <a:rPr lang="en-GB" dirty="0"/>
              <a:t>-6 ,  </a:t>
            </a:r>
            <a:r>
              <a:rPr lang="en-GB" dirty="0" smtClean="0"/>
              <a:t>-4  ,  </a:t>
            </a:r>
            <a:r>
              <a:rPr lang="en-GB" dirty="0"/>
              <a:t>-2 ,    0 ,   2  ,    </a:t>
            </a:r>
            <a:r>
              <a:rPr lang="en-GB" dirty="0" smtClean="0"/>
              <a:t>4, 6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-25 , </a:t>
            </a:r>
            <a:r>
              <a:rPr lang="en-GB" dirty="0"/>
              <a:t>-20 ,   -15, </a:t>
            </a:r>
            <a:r>
              <a:rPr lang="en-GB" dirty="0" smtClean="0"/>
              <a:t>-10 , </a:t>
            </a:r>
            <a:r>
              <a:rPr lang="en-GB" dirty="0"/>
              <a:t>-5 ,  </a:t>
            </a:r>
            <a:r>
              <a:rPr lang="en-GB" dirty="0" smtClean="0"/>
              <a:t>0  , </a:t>
            </a:r>
            <a:r>
              <a:rPr lang="en-GB" dirty="0"/>
              <a:t>5 , 10, </a:t>
            </a:r>
            <a:r>
              <a:rPr lang="en-GB" dirty="0" smtClean="0"/>
              <a:t>15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-14 , -7  , </a:t>
            </a:r>
            <a:r>
              <a:rPr lang="en-GB" dirty="0"/>
              <a:t>0  ,   7, </a:t>
            </a:r>
            <a:r>
              <a:rPr lang="en-GB" dirty="0" smtClean="0"/>
              <a:t>14 , </a:t>
            </a:r>
            <a:r>
              <a:rPr lang="en-GB" dirty="0"/>
              <a:t>21, </a:t>
            </a:r>
            <a:r>
              <a:rPr lang="en-GB" dirty="0" smtClean="0"/>
              <a:t>28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74378" y="4422371"/>
            <a:ext cx="3399906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Did you get them correct? </a:t>
            </a:r>
          </a:p>
          <a:p>
            <a:endParaRPr lang="en-GB" dirty="0"/>
          </a:p>
          <a:p>
            <a:r>
              <a:rPr lang="en-GB" dirty="0" smtClean="0"/>
              <a:t>Can you spot any errors you made? (If you made them!)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137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 smtClean="0"/>
              <a:t>:</a:t>
            </a:r>
            <a:r>
              <a:rPr lang="en-GB" sz="2400" dirty="0" smtClean="0"/>
              <a:t> </a:t>
            </a:r>
            <a:r>
              <a:rPr lang="en-GB" sz="3200" dirty="0" smtClean="0"/>
              <a:t>15.1.21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L.O: </a:t>
            </a:r>
            <a:r>
              <a:rPr lang="en-GB" sz="4000" dirty="0"/>
              <a:t>To be able </a:t>
            </a:r>
            <a:r>
              <a:rPr lang="en-GB" sz="4000" dirty="0" smtClean="0"/>
              <a:t>to solve ÷ and x problems using formal methods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7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try these…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70" y="1690688"/>
            <a:ext cx="7665004" cy="3011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3204" y="1690688"/>
            <a:ext cx="3232605" cy="34163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Use the method explained  (on the previous slide) to complete these questions. </a:t>
            </a:r>
          </a:p>
          <a:p>
            <a:endParaRPr lang="en-GB" sz="2400" dirty="0"/>
          </a:p>
          <a:p>
            <a:r>
              <a:rPr lang="en-GB" sz="2400" dirty="0" smtClean="0"/>
              <a:t>Either write them on to paper or complete on this.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26081" y="2319496"/>
            <a:ext cx="365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50149" y="2318751"/>
            <a:ext cx="365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1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3160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Solving mixed x and division word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68" y="2193237"/>
            <a:ext cx="3150912" cy="45793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114 pages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12 copies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   1  1  4</a:t>
            </a:r>
          </a:p>
          <a:p>
            <a:pPr marL="0" indent="0">
              <a:buNone/>
            </a:pPr>
            <a:r>
              <a:rPr lang="en-GB" dirty="0" smtClean="0"/>
              <a:t>X          1  2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2  2  8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+1   1   4  0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1  3   6   8 pages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275" y="4166889"/>
            <a:ext cx="4252824" cy="2605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4" y="1446597"/>
            <a:ext cx="5103307" cy="5429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22031" y="5194999"/>
            <a:ext cx="1517928" cy="100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2031" y="6260123"/>
            <a:ext cx="1517928" cy="1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104" y="1446597"/>
            <a:ext cx="5505450" cy="5429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8887" y="2173626"/>
            <a:ext cx="2612084" cy="452431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112 chairs between</a:t>
            </a:r>
          </a:p>
          <a:p>
            <a:endParaRPr lang="en-GB" sz="2800" dirty="0"/>
          </a:p>
          <a:p>
            <a:r>
              <a:rPr lang="en-GB" sz="2800" dirty="0" smtClean="0"/>
              <a:t>8 class rooms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smtClean="0"/>
              <a:t>14 chairs each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141" y="4166889"/>
            <a:ext cx="2695575" cy="971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27834" y="2193237"/>
            <a:ext cx="3025966" cy="175432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Think about what is happening in the question to help you decide upon which operation to use. Will the answer be a larger or smaller number?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899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855"/>
          <a:stretch/>
        </p:blipFill>
        <p:spPr>
          <a:xfrm>
            <a:off x="576262" y="295274"/>
            <a:ext cx="7953375" cy="534587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201150" y="800100"/>
            <a:ext cx="2443163" cy="480131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Read through the problems carefully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Underline or write down the key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Decide what calculation needs to be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Write down the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 out the answer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Check over your 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Complete the </a:t>
            </a:r>
            <a:r>
              <a:rPr lang="en-GB" dirty="0" smtClean="0"/>
              <a:t>calculations </a:t>
            </a:r>
            <a:r>
              <a:rPr lang="en-GB" dirty="0" smtClean="0"/>
              <a:t>on a sheet of paper.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0013" y="442913"/>
            <a:ext cx="3571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3.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4.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5.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246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798" y="493613"/>
            <a:ext cx="3989657" cy="6166809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7509508" y="1027906"/>
            <a:ext cx="3967090" cy="3596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Did you get it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If you didn’t, can you find your mistake and see </a:t>
            </a:r>
            <a:r>
              <a:rPr lang="en-GB" sz="2000" b="1" dirty="0" smtClean="0">
                <a:solidFill>
                  <a:srgbClr val="FF0000"/>
                </a:solidFill>
              </a:rPr>
              <a:t>where </a:t>
            </a:r>
            <a:r>
              <a:rPr lang="en-GB" sz="2000" b="1" dirty="0" smtClean="0">
                <a:solidFill>
                  <a:srgbClr val="FF0000"/>
                </a:solidFill>
              </a:rPr>
              <a:t>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Re-try the </a:t>
            </a:r>
            <a:r>
              <a:rPr lang="en-GB" sz="2000" b="1" dirty="0" smtClean="0">
                <a:solidFill>
                  <a:srgbClr val="FF0000"/>
                </a:solidFill>
              </a:rPr>
              <a:t>calculation.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80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you did the easier option last lesson, have another try of the tricky </a:t>
            </a:r>
            <a:r>
              <a:rPr lang="en-GB" dirty="0" smtClean="0"/>
              <a:t>calculations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32" y="1690688"/>
            <a:ext cx="7350516" cy="49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605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27031" cy="1325563"/>
          </a:xfrm>
        </p:spPr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765" t="6010" r="31115" b="49911"/>
          <a:stretch/>
        </p:blipFill>
        <p:spPr>
          <a:xfrm>
            <a:off x="591849" y="1543426"/>
            <a:ext cx="7076048" cy="4855043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8151222" y="1027906"/>
            <a:ext cx="3325375" cy="3596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Did you get it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If you didn’t, can you find your mistake and see </a:t>
            </a:r>
            <a:r>
              <a:rPr lang="en-GB" sz="2000" b="1" dirty="0" smtClean="0">
                <a:solidFill>
                  <a:srgbClr val="FF0000"/>
                </a:solidFill>
              </a:rPr>
              <a:t>where </a:t>
            </a:r>
            <a:r>
              <a:rPr lang="en-GB" sz="2000" b="1" dirty="0" smtClean="0">
                <a:solidFill>
                  <a:srgbClr val="FF0000"/>
                </a:solidFill>
              </a:rPr>
              <a:t>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Re-try the </a:t>
            </a:r>
            <a:r>
              <a:rPr lang="en-GB" sz="2000" b="1" dirty="0" smtClean="0">
                <a:solidFill>
                  <a:srgbClr val="FF0000"/>
                </a:solidFill>
              </a:rPr>
              <a:t>calculation.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66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 smtClean="0"/>
              <a:t>Times table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 smtClean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  <a:endParaRPr lang="en-GB" sz="1500" dirty="0" smtClean="0"/>
          </a:p>
          <a:p>
            <a:endParaRPr lang="en-GB" dirty="0"/>
          </a:p>
          <a:p>
            <a:r>
              <a:rPr lang="en-GB" dirty="0" smtClean="0"/>
              <a:t>Alternatively, you can use the help sheet to support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0" y="324394"/>
            <a:ext cx="4777777" cy="1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7266624" y="604775"/>
            <a:ext cx="4659086" cy="45582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Did you get the </a:t>
            </a:r>
            <a:r>
              <a:rPr lang="en-GB" dirty="0" smtClean="0"/>
              <a:t>calculations </a:t>
            </a:r>
            <a:r>
              <a:rPr lang="en-GB" dirty="0" smtClean="0"/>
              <a:t>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If you didn’t, can you find your mistake and see </a:t>
            </a:r>
            <a:r>
              <a:rPr lang="en-GB" dirty="0" smtClean="0">
                <a:solidFill>
                  <a:srgbClr val="FF0000"/>
                </a:solidFill>
              </a:rPr>
              <a:t>where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rgbClr val="FF0000"/>
                </a:solidFill>
              </a:rPr>
              <a:t>Re-try the </a:t>
            </a:r>
            <a:r>
              <a:rPr lang="en-GB" dirty="0" smtClean="0">
                <a:solidFill>
                  <a:srgbClr val="FF0000"/>
                </a:solidFill>
              </a:rPr>
              <a:t>calculation.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1" y="1833819"/>
            <a:ext cx="6740784" cy="286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6" y="1273007"/>
            <a:ext cx="5286828" cy="4466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706" y="179166"/>
            <a:ext cx="54137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Complete the </a:t>
            </a:r>
            <a:r>
              <a:rPr lang="en-GB" dirty="0" smtClean="0"/>
              <a:t>calculations </a:t>
            </a:r>
            <a:r>
              <a:rPr lang="en-GB" dirty="0" smtClean="0"/>
              <a:t>below on to a piece of paper or onto the </a:t>
            </a:r>
            <a:r>
              <a:rPr lang="en-GB" dirty="0" smtClean="0"/>
              <a:t>calculations</a:t>
            </a:r>
            <a:r>
              <a:rPr lang="en-GB" dirty="0" smtClean="0"/>
              <a:t>. You can use a times table sheet to help you (if needed).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735" y="1102496"/>
            <a:ext cx="6410178" cy="4807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8507" y="4118600"/>
            <a:ext cx="1761128" cy="20313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Take care to x the numbers. Remember to + on any carry overs from the previous column.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5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" y="238438"/>
            <a:ext cx="2063267" cy="1325563"/>
          </a:xfrm>
        </p:spPr>
        <p:txBody>
          <a:bodyPr/>
          <a:lstStyle/>
          <a:p>
            <a:r>
              <a:rPr lang="en-GB" dirty="0" smtClean="0"/>
              <a:t>Answers</a:t>
            </a: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554246" y="1099348"/>
            <a:ext cx="3404549" cy="36986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Did you get it correct?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If so, well done!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If you didn’t, can you find your mistake and see </a:t>
            </a:r>
            <a:r>
              <a:rPr lang="en-GB" sz="2000" dirty="0" smtClean="0">
                <a:solidFill>
                  <a:srgbClr val="FF0000"/>
                </a:solidFill>
              </a:rPr>
              <a:t>where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>
                <a:solidFill>
                  <a:srgbClr val="FF0000"/>
                </a:solidFill>
              </a:rPr>
              <a:t>you went wrong?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Re-try the </a:t>
            </a:r>
            <a:r>
              <a:rPr lang="en-GB" sz="2000" dirty="0" smtClean="0">
                <a:solidFill>
                  <a:srgbClr val="FF0000"/>
                </a:solidFill>
              </a:rPr>
              <a:t>calculation.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827" y="567886"/>
            <a:ext cx="6053933" cy="573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4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51" y="303756"/>
            <a:ext cx="10515600" cy="1325563"/>
          </a:xfrm>
        </p:spPr>
        <p:txBody>
          <a:bodyPr/>
          <a:lstStyle/>
          <a:p>
            <a:r>
              <a:rPr lang="en-GB" dirty="0" smtClean="0"/>
              <a:t>Times table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51" y="1825625"/>
            <a:ext cx="6391083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Now you have finished your written job, please spend at least 15mins practising your times tables.</a:t>
            </a:r>
          </a:p>
          <a:p>
            <a:endParaRPr lang="en-GB" dirty="0"/>
          </a:p>
          <a:p>
            <a:r>
              <a:rPr lang="en-GB" dirty="0" smtClean="0"/>
              <a:t>This can be done on TTRS, hit the button or any other times table website.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Copy and paste the following link into a web browser:</a:t>
            </a:r>
          </a:p>
          <a:p>
            <a:pPr marL="0" indent="0">
              <a:buNone/>
            </a:pPr>
            <a:r>
              <a:rPr lang="en-GB" sz="1500" dirty="0"/>
              <a:t>https://www.topmarks.co.uk/maths-games/7-11-years/times-tables</a:t>
            </a:r>
            <a:endParaRPr lang="en-GB" sz="1500" dirty="0" smtClean="0"/>
          </a:p>
          <a:p>
            <a:endParaRPr lang="en-GB" dirty="0"/>
          </a:p>
          <a:p>
            <a:r>
              <a:rPr lang="en-GB" dirty="0" smtClean="0"/>
              <a:t>Alternatively, you can use the help sheet to support you.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96" y="2304230"/>
            <a:ext cx="5688919" cy="4266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20" y="324394"/>
            <a:ext cx="4777777" cy="17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87" y="160338"/>
            <a:ext cx="10515600" cy="1325563"/>
          </a:xfrm>
        </p:spPr>
        <p:txBody>
          <a:bodyPr/>
          <a:lstStyle/>
          <a:p>
            <a:r>
              <a:rPr lang="en-GB" dirty="0" smtClean="0"/>
              <a:t>12.1.21</a:t>
            </a:r>
            <a:br>
              <a:rPr lang="en-GB" dirty="0" smtClean="0"/>
            </a:br>
            <a:r>
              <a:rPr lang="en-GB" dirty="0" smtClean="0"/>
              <a:t>Mental Starter: Area of shapes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224" y="1689521"/>
            <a:ext cx="6539575" cy="896925"/>
          </a:xfr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Calculate the area of these rectangles and write down your answers on paper or in the middle of the shapes.</a:t>
            </a:r>
            <a:endParaRPr lang="en-GB" dirty="0"/>
          </a:p>
        </p:txBody>
      </p:sp>
      <p:sp>
        <p:nvSpPr>
          <p:cNvPr id="4" name="AutoShape 2" descr="Area of squares and rectangles worksheet | Teaching Resour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085" t="9131" r="6657" b="2880"/>
          <a:stretch/>
        </p:blipFill>
        <p:spPr>
          <a:xfrm>
            <a:off x="660210" y="1485901"/>
            <a:ext cx="3802788" cy="52948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6671" y="3537814"/>
            <a:ext cx="3930104" cy="206210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Remember area= length x width</a:t>
            </a:r>
          </a:p>
          <a:p>
            <a:endParaRPr lang="en-GB" sz="3600" dirty="0"/>
          </a:p>
          <a:p>
            <a:r>
              <a:rPr lang="en-GB" sz="2000" dirty="0" smtClean="0"/>
              <a:t>1. 6cm x 3cm = 18cm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60210" y="2454190"/>
            <a:ext cx="50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47050" y="2401780"/>
            <a:ext cx="50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7521" y="3763983"/>
            <a:ext cx="50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07900" y="3948649"/>
            <a:ext cx="50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78792" y="4864528"/>
            <a:ext cx="50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8286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2260</Words>
  <Application>Microsoft Office PowerPoint</Application>
  <PresentationFormat>Widescreen</PresentationFormat>
  <Paragraphs>402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1_Office Theme</vt:lpstr>
      <vt:lpstr>11.1.21 Mental Starter: x10, x100, x1000</vt:lpstr>
      <vt:lpstr>PowerPoint Presentation</vt:lpstr>
      <vt:lpstr>Using the column method for x</vt:lpstr>
      <vt:lpstr>Now try these…</vt:lpstr>
      <vt:lpstr>Answers</vt:lpstr>
      <vt:lpstr>PowerPoint Presentation</vt:lpstr>
      <vt:lpstr>Answers</vt:lpstr>
      <vt:lpstr>Times table practise</vt:lpstr>
      <vt:lpstr>12.1.21 Mental Starter: Area of shapes</vt:lpstr>
      <vt:lpstr>Answers </vt:lpstr>
      <vt:lpstr>PowerPoint Presentation</vt:lpstr>
      <vt:lpstr>Recap method used yesterday</vt:lpstr>
      <vt:lpstr>PowerPoint Presentation</vt:lpstr>
      <vt:lpstr>PowerPoint Presentation</vt:lpstr>
      <vt:lpstr>Answers: </vt:lpstr>
      <vt:lpstr>Times table practise</vt:lpstr>
      <vt:lpstr>13.1.21 Mental Starter- ÷10 and 100</vt:lpstr>
      <vt:lpstr>Answers</vt:lpstr>
      <vt:lpstr>PowerPoint Presentation</vt:lpstr>
      <vt:lpstr>Short division method</vt:lpstr>
      <vt:lpstr>PowerPoint Presentation</vt:lpstr>
      <vt:lpstr>PowerPoint Presentation</vt:lpstr>
      <vt:lpstr>PowerPoint Presentation</vt:lpstr>
      <vt:lpstr>Extension:</vt:lpstr>
      <vt:lpstr>Answers</vt:lpstr>
      <vt:lpstr>Times table practise</vt:lpstr>
      <vt:lpstr>Mental Starter:  14.1.21  Copy the numbers into the correct table or say out loud which number would go in which table. </vt:lpstr>
      <vt:lpstr>Answers:</vt:lpstr>
      <vt:lpstr>PowerPoint Presentation</vt:lpstr>
      <vt:lpstr>PowerPoint Presentation</vt:lpstr>
      <vt:lpstr>PowerPoint Presentation</vt:lpstr>
      <vt:lpstr>Try these if you were struggling with the previous questions.</vt:lpstr>
      <vt:lpstr>Answers</vt:lpstr>
      <vt:lpstr>Extension</vt:lpstr>
      <vt:lpstr>Answer</vt:lpstr>
      <vt:lpstr>Times table practise</vt:lpstr>
      <vt:lpstr>15.1.21 Mental starter</vt:lpstr>
      <vt:lpstr>Answers:</vt:lpstr>
      <vt:lpstr>PowerPoint Presentation</vt:lpstr>
      <vt:lpstr>Solving mixed x and division word problems</vt:lpstr>
      <vt:lpstr>PowerPoint Presentation</vt:lpstr>
      <vt:lpstr>Answers</vt:lpstr>
      <vt:lpstr>If you did the easier option last lesson, have another try of the tricky calculations.</vt:lpstr>
      <vt:lpstr>Answers</vt:lpstr>
      <vt:lpstr>Times table practise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Starter: x10, x100, x1000</dc:title>
  <dc:creator>staff</dc:creator>
  <cp:lastModifiedBy>P. Gingell [ Wheatley Hill Primary School ]</cp:lastModifiedBy>
  <cp:revision>44</cp:revision>
  <dcterms:created xsi:type="dcterms:W3CDTF">2020-12-21T11:55:20Z</dcterms:created>
  <dcterms:modified xsi:type="dcterms:W3CDTF">2021-01-08T15:08:34Z</dcterms:modified>
</cp:coreProperties>
</file>