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 id="2147483700" r:id="rId3"/>
  </p:sldMasterIdLst>
  <p:notesMasterIdLst>
    <p:notesMasterId r:id="rId72"/>
  </p:notesMasterIdLst>
  <p:sldIdLst>
    <p:sldId id="439" r:id="rId4"/>
    <p:sldId id="297" r:id="rId5"/>
    <p:sldId id="446" r:id="rId6"/>
    <p:sldId id="401" r:id="rId7"/>
    <p:sldId id="402" r:id="rId8"/>
    <p:sldId id="403" r:id="rId9"/>
    <p:sldId id="404" r:id="rId10"/>
    <p:sldId id="406" r:id="rId11"/>
    <p:sldId id="408" r:id="rId12"/>
    <p:sldId id="409" r:id="rId13"/>
    <p:sldId id="410" r:id="rId14"/>
    <p:sldId id="411" r:id="rId15"/>
    <p:sldId id="407" r:id="rId16"/>
    <p:sldId id="440" r:id="rId17"/>
    <p:sldId id="447" r:id="rId18"/>
    <p:sldId id="465" r:id="rId19"/>
    <p:sldId id="466" r:id="rId20"/>
    <p:sldId id="454" r:id="rId21"/>
    <p:sldId id="455" r:id="rId22"/>
    <p:sldId id="456" r:id="rId23"/>
    <p:sldId id="457" r:id="rId24"/>
    <p:sldId id="458" r:id="rId25"/>
    <p:sldId id="459" r:id="rId26"/>
    <p:sldId id="460" r:id="rId27"/>
    <p:sldId id="461" r:id="rId28"/>
    <p:sldId id="462" r:id="rId29"/>
    <p:sldId id="463" r:id="rId30"/>
    <p:sldId id="464" r:id="rId31"/>
    <p:sldId id="467" r:id="rId32"/>
    <p:sldId id="420" r:id="rId33"/>
    <p:sldId id="449" r:id="rId34"/>
    <p:sldId id="415" r:id="rId35"/>
    <p:sldId id="413" r:id="rId36"/>
    <p:sldId id="414" r:id="rId37"/>
    <p:sldId id="416" r:id="rId38"/>
    <p:sldId id="424" r:id="rId39"/>
    <p:sldId id="441" r:id="rId40"/>
    <p:sldId id="448" r:id="rId41"/>
    <p:sldId id="425" r:id="rId42"/>
    <p:sldId id="450" r:id="rId43"/>
    <p:sldId id="427" r:id="rId44"/>
    <p:sldId id="428" r:id="rId45"/>
    <p:sldId id="429" r:id="rId46"/>
    <p:sldId id="430" r:id="rId47"/>
    <p:sldId id="431" r:id="rId48"/>
    <p:sldId id="432" r:id="rId49"/>
    <p:sldId id="433" r:id="rId50"/>
    <p:sldId id="434" r:id="rId51"/>
    <p:sldId id="438" r:id="rId52"/>
    <p:sldId id="435" r:id="rId53"/>
    <p:sldId id="436" r:id="rId54"/>
    <p:sldId id="442" r:id="rId55"/>
    <p:sldId id="443" r:id="rId56"/>
    <p:sldId id="451" r:id="rId57"/>
    <p:sldId id="468" r:id="rId58"/>
    <p:sldId id="483" r:id="rId59"/>
    <p:sldId id="472" r:id="rId60"/>
    <p:sldId id="473" r:id="rId61"/>
    <p:sldId id="474" r:id="rId62"/>
    <p:sldId id="475" r:id="rId63"/>
    <p:sldId id="476" r:id="rId64"/>
    <p:sldId id="477" r:id="rId65"/>
    <p:sldId id="478" r:id="rId66"/>
    <p:sldId id="481" r:id="rId67"/>
    <p:sldId id="480" r:id="rId68"/>
    <p:sldId id="479" r:id="rId69"/>
    <p:sldId id="482" r:id="rId70"/>
    <p:sldId id="47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252A98"/>
    <a:srgbClr val="FF0066"/>
    <a:srgbClr val="150F4D"/>
    <a:srgbClr val="8FAADC"/>
    <a:srgbClr val="FFC000"/>
    <a:srgbClr val="173A1C"/>
    <a:srgbClr val="346E3A"/>
    <a:srgbClr val="CC66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D0295-88F3-4FF9-B6DA-DE9F488F0EC9}" v="2" dt="2021-06-24T13:28:35.894"/>
    <p1510:client id="{9EB6D86A-ACB6-254C-2896-4382DED39554}" v="24" dt="2020-11-06T08:39:44.152"/>
    <p1510:client id="{AF6CFD80-2158-CE6F-9007-DC360FBDB7BE}" v="1180" dt="2021-06-24T15:39:03.615"/>
    <p1510:client id="{FB21059F-2301-04BD-7309-1CDED0239DAC}" v="52" dt="2021-06-25T07:33:41.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343" autoAdjust="0"/>
  </p:normalViewPr>
  <p:slideViewPr>
    <p:cSldViewPr snapToGrid="0">
      <p:cViewPr varScale="1">
        <p:scale>
          <a:sx n="88" d="100"/>
          <a:sy n="88" d="100"/>
        </p:scale>
        <p:origin x="5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78"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Booth [ Wheatley Hill Primary School ]" userId="S::n.booth100@whprimary.com::2b0e9efd-ee82-47be-88a5-659309cce53f" providerId="AD" clId="Web-{FB21059F-2301-04BD-7309-1CDED0239DAC}"/>
    <pc:docChg chg="modSld">
      <pc:chgData name="N. Booth [ Wheatley Hill Primary School ]" userId="S::n.booth100@whprimary.com::2b0e9efd-ee82-47be-88a5-659309cce53f" providerId="AD" clId="Web-{FB21059F-2301-04BD-7309-1CDED0239DAC}" dt="2021-06-25T07:33:41.071" v="23" actId="20577"/>
      <pc:docMkLst>
        <pc:docMk/>
      </pc:docMkLst>
      <pc:sldChg chg="modSp">
        <pc:chgData name="N. Booth [ Wheatley Hill Primary School ]" userId="S::n.booth100@whprimary.com::2b0e9efd-ee82-47be-88a5-659309cce53f" providerId="AD" clId="Web-{FB21059F-2301-04BD-7309-1CDED0239DAC}" dt="2021-06-25T07:31:25.927" v="6" actId="20577"/>
        <pc:sldMkLst>
          <pc:docMk/>
          <pc:sldMk cId="2856716800" sldId="297"/>
        </pc:sldMkLst>
        <pc:spChg chg="mod">
          <ac:chgData name="N. Booth [ Wheatley Hill Primary School ]" userId="S::n.booth100@whprimary.com::2b0e9efd-ee82-47be-88a5-659309cce53f" providerId="AD" clId="Web-{FB21059F-2301-04BD-7309-1CDED0239DAC}" dt="2021-06-25T07:31:25.927" v="6" actId="20577"/>
          <ac:spMkLst>
            <pc:docMk/>
            <pc:sldMk cId="2856716800" sldId="297"/>
            <ac:spMk id="9" creationId="{00000000-0000-0000-0000-000000000000}"/>
          </ac:spMkLst>
        </pc:spChg>
      </pc:sldChg>
      <pc:sldChg chg="modSp">
        <pc:chgData name="N. Booth [ Wheatley Hill Primary School ]" userId="S::n.booth100@whprimary.com::2b0e9efd-ee82-47be-88a5-659309cce53f" providerId="AD" clId="Web-{FB21059F-2301-04BD-7309-1CDED0239DAC}" dt="2021-06-25T07:32:37.945" v="15" actId="20577"/>
        <pc:sldMkLst>
          <pc:docMk/>
          <pc:sldMk cId="900102357" sldId="420"/>
        </pc:sldMkLst>
        <pc:spChg chg="mod">
          <ac:chgData name="N. Booth [ Wheatley Hill Primary School ]" userId="S::n.booth100@whprimary.com::2b0e9efd-ee82-47be-88a5-659309cce53f" providerId="AD" clId="Web-{FB21059F-2301-04BD-7309-1CDED0239DAC}" dt="2021-06-25T07:32:37.945" v="15" actId="20577"/>
          <ac:spMkLst>
            <pc:docMk/>
            <pc:sldMk cId="900102357" sldId="420"/>
            <ac:spMk id="9" creationId="{00000000-0000-0000-0000-000000000000}"/>
          </ac:spMkLst>
        </pc:spChg>
      </pc:sldChg>
      <pc:sldChg chg="modSp">
        <pc:chgData name="N. Booth [ Wheatley Hill Primary School ]" userId="S::n.booth100@whprimary.com::2b0e9efd-ee82-47be-88a5-659309cce53f" providerId="AD" clId="Web-{FB21059F-2301-04BD-7309-1CDED0239DAC}" dt="2021-06-25T07:33:41.071" v="23" actId="20577"/>
        <pc:sldMkLst>
          <pc:docMk/>
          <pc:sldMk cId="1533558078" sldId="425"/>
        </pc:sldMkLst>
        <pc:spChg chg="mod">
          <ac:chgData name="N. Booth [ Wheatley Hill Primary School ]" userId="S::n.booth100@whprimary.com::2b0e9efd-ee82-47be-88a5-659309cce53f" providerId="AD" clId="Web-{FB21059F-2301-04BD-7309-1CDED0239DAC}" dt="2021-06-25T07:33:41.071" v="23" actId="20577"/>
          <ac:spMkLst>
            <pc:docMk/>
            <pc:sldMk cId="1533558078" sldId="425"/>
            <ac:spMk id="3079" creationId="{00000000-0000-0000-0000-000000000000}"/>
          </ac:spMkLst>
        </pc:spChg>
      </pc:sldChg>
    </pc:docChg>
  </pc:docChgLst>
  <pc:docChgLst>
    <pc:chgData name="N. Booth [ Wheatley Hill Primary School ]" userId="S::n.booth100@whprimary.com::2b0e9efd-ee82-47be-88a5-659309cce53f" providerId="AD" clId="Web-{8ACD0295-88F3-4FF9-B6DA-DE9F488F0EC9}"/>
    <pc:docChg chg="sldOrd">
      <pc:chgData name="N. Booth [ Wheatley Hill Primary School ]" userId="S::n.booth100@whprimary.com::2b0e9efd-ee82-47be-88a5-659309cce53f" providerId="AD" clId="Web-{8ACD0295-88F3-4FF9-B6DA-DE9F488F0EC9}" dt="2021-06-24T13:28:35.894" v="1"/>
      <pc:docMkLst>
        <pc:docMk/>
      </pc:docMkLst>
      <pc:sldChg chg="ord">
        <pc:chgData name="N. Booth [ Wheatley Hill Primary School ]" userId="S::n.booth100@whprimary.com::2b0e9efd-ee82-47be-88a5-659309cce53f" providerId="AD" clId="Web-{8ACD0295-88F3-4FF9-B6DA-DE9F488F0EC9}" dt="2021-06-24T13:28:35.894" v="1"/>
        <pc:sldMkLst>
          <pc:docMk/>
          <pc:sldMk cId="3712989362" sldId="415"/>
        </pc:sldMkLst>
      </pc:sldChg>
    </pc:docChg>
  </pc:docChgLst>
  <pc:docChgLst>
    <pc:chgData name="N. Booth [ Wheatley Hill Primary School ]" userId="S::n.booth100@whprimary.com::2b0e9efd-ee82-47be-88a5-659309cce53f" providerId="AD" clId="Web-{AF6CFD80-2158-CE6F-9007-DC360FBDB7BE}"/>
    <pc:docChg chg="addSld delSld modSld sldOrd">
      <pc:chgData name="N. Booth [ Wheatley Hill Primary School ]" userId="S::n.booth100@whprimary.com::2b0e9efd-ee82-47be-88a5-659309cce53f" providerId="AD" clId="Web-{AF6CFD80-2158-CE6F-9007-DC360FBDB7BE}" dt="2021-06-24T15:38:59.021" v="862" actId="20577"/>
      <pc:docMkLst>
        <pc:docMk/>
      </pc:docMkLst>
      <pc:sldChg chg="add del">
        <pc:chgData name="N. Booth [ Wheatley Hill Primary School ]" userId="S::n.booth100@whprimary.com::2b0e9efd-ee82-47be-88a5-659309cce53f" providerId="AD" clId="Web-{AF6CFD80-2158-CE6F-9007-DC360FBDB7BE}" dt="2021-06-24T13:49:20.466" v="12"/>
        <pc:sldMkLst>
          <pc:docMk/>
          <pc:sldMk cId="3901159786" sldId="397"/>
        </pc:sldMkLst>
      </pc:sldChg>
      <pc:sldChg chg="del">
        <pc:chgData name="N. Booth [ Wheatley Hill Primary School ]" userId="S::n.booth100@whprimary.com::2b0e9efd-ee82-47be-88a5-659309cce53f" providerId="AD" clId="Web-{AF6CFD80-2158-CE6F-9007-DC360FBDB7BE}" dt="2021-06-24T13:58:40.541" v="99"/>
        <pc:sldMkLst>
          <pc:docMk/>
          <pc:sldMk cId="910879563" sldId="398"/>
        </pc:sldMkLst>
      </pc:sldChg>
      <pc:sldChg chg="addSp delSp modSp">
        <pc:chgData name="N. Booth [ Wheatley Hill Primary School ]" userId="S::n.booth100@whprimary.com::2b0e9efd-ee82-47be-88a5-659309cce53f" providerId="AD" clId="Web-{AF6CFD80-2158-CE6F-9007-DC360FBDB7BE}" dt="2021-06-24T15:14:17.118" v="588" actId="20577"/>
        <pc:sldMkLst>
          <pc:docMk/>
          <pc:sldMk cId="597688982" sldId="400"/>
        </pc:sldMkLst>
        <pc:spChg chg="mod">
          <ac:chgData name="N. Booth [ Wheatley Hill Primary School ]" userId="S::n.booth100@whprimary.com::2b0e9efd-ee82-47be-88a5-659309cce53f" providerId="AD" clId="Web-{AF6CFD80-2158-CE6F-9007-DC360FBDB7BE}" dt="2021-06-24T15:12:01.094" v="565" actId="14100"/>
          <ac:spMkLst>
            <pc:docMk/>
            <pc:sldMk cId="597688982" sldId="400"/>
            <ac:spMk id="2" creationId="{00000000-0000-0000-0000-000000000000}"/>
          </ac:spMkLst>
        </pc:spChg>
        <pc:spChg chg="mod">
          <ac:chgData name="N. Booth [ Wheatley Hill Primary School ]" userId="S::n.booth100@whprimary.com::2b0e9efd-ee82-47be-88a5-659309cce53f" providerId="AD" clId="Web-{AF6CFD80-2158-CE6F-9007-DC360FBDB7BE}" dt="2021-06-24T15:14:17.118" v="588" actId="20577"/>
          <ac:spMkLst>
            <pc:docMk/>
            <pc:sldMk cId="597688982" sldId="400"/>
            <ac:spMk id="3" creationId="{00000000-0000-0000-0000-000000000000}"/>
          </ac:spMkLst>
        </pc:spChg>
        <pc:picChg chg="add del mod">
          <ac:chgData name="N. Booth [ Wheatley Hill Primary School ]" userId="S::n.booth100@whprimary.com::2b0e9efd-ee82-47be-88a5-659309cce53f" providerId="AD" clId="Web-{AF6CFD80-2158-CE6F-9007-DC360FBDB7BE}" dt="2021-06-24T15:12:21.908" v="569" actId="1076"/>
          <ac:picMkLst>
            <pc:docMk/>
            <pc:sldMk cId="597688982" sldId="400"/>
            <ac:picMk id="4" creationId="{00000000-0000-0000-0000-000000000000}"/>
          </ac:picMkLst>
        </pc:picChg>
      </pc:sldChg>
      <pc:sldChg chg="addSp modSp">
        <pc:chgData name="N. Booth [ Wheatley Hill Primary School ]" userId="S::n.booth100@whprimary.com::2b0e9efd-ee82-47be-88a5-659309cce53f" providerId="AD" clId="Web-{AF6CFD80-2158-CE6F-9007-DC360FBDB7BE}" dt="2021-06-24T14:49:29.386" v="279" actId="1076"/>
        <pc:sldMkLst>
          <pc:docMk/>
          <pc:sldMk cId="2379355193" sldId="401"/>
        </pc:sldMkLst>
        <pc:spChg chg="mod">
          <ac:chgData name="N. Booth [ Wheatley Hill Primary School ]" userId="S::n.booth100@whprimary.com::2b0e9efd-ee82-47be-88a5-659309cce53f" providerId="AD" clId="Web-{AF6CFD80-2158-CE6F-9007-DC360FBDB7BE}" dt="2021-06-24T13:55:45.459" v="43" actId="20577"/>
          <ac:spMkLst>
            <pc:docMk/>
            <pc:sldMk cId="2379355193" sldId="401"/>
            <ac:spMk id="3" creationId="{00000000-0000-0000-0000-000000000000}"/>
          </ac:spMkLst>
        </pc:spChg>
        <pc:picChg chg="add mod">
          <ac:chgData name="N. Booth [ Wheatley Hill Primary School ]" userId="S::n.booth100@whprimary.com::2b0e9efd-ee82-47be-88a5-659309cce53f" providerId="AD" clId="Web-{AF6CFD80-2158-CE6F-9007-DC360FBDB7BE}" dt="2021-06-24T14:49:29.386" v="279" actId="1076"/>
          <ac:picMkLst>
            <pc:docMk/>
            <pc:sldMk cId="2379355193" sldId="401"/>
            <ac:picMk id="2" creationId="{11A9D2F3-B1ED-4643-A7C4-C22764BAD5A4}"/>
          </ac:picMkLst>
        </pc:picChg>
      </pc:sldChg>
      <pc:sldChg chg="addSp modSp">
        <pc:chgData name="N. Booth [ Wheatley Hill Primary School ]" userId="S::n.booth100@whprimary.com::2b0e9efd-ee82-47be-88a5-659309cce53f" providerId="AD" clId="Web-{AF6CFD80-2158-CE6F-9007-DC360FBDB7BE}" dt="2021-06-24T15:38:59.021" v="862" actId="20577"/>
        <pc:sldMkLst>
          <pc:docMk/>
          <pc:sldMk cId="120809126" sldId="402"/>
        </pc:sldMkLst>
        <pc:spChg chg="mod">
          <ac:chgData name="N. Booth [ Wheatley Hill Primary School ]" userId="S::n.booth100@whprimary.com::2b0e9efd-ee82-47be-88a5-659309cce53f" providerId="AD" clId="Web-{AF6CFD80-2158-CE6F-9007-DC360FBDB7BE}" dt="2021-06-24T15:38:59.021" v="862" actId="20577"/>
          <ac:spMkLst>
            <pc:docMk/>
            <pc:sldMk cId="120809126" sldId="402"/>
            <ac:spMk id="3" creationId="{00000000-0000-0000-0000-000000000000}"/>
          </ac:spMkLst>
        </pc:spChg>
        <pc:picChg chg="add mod">
          <ac:chgData name="N. Booth [ Wheatley Hill Primary School ]" userId="S::n.booth100@whprimary.com::2b0e9efd-ee82-47be-88a5-659309cce53f" providerId="AD" clId="Web-{AF6CFD80-2158-CE6F-9007-DC360FBDB7BE}" dt="2021-06-24T14:49:54.091" v="281" actId="1076"/>
          <ac:picMkLst>
            <pc:docMk/>
            <pc:sldMk cId="120809126" sldId="402"/>
            <ac:picMk id="2" creationId="{4322B8D2-81D1-4F0D-B2DB-AC4E62AFAC49}"/>
          </ac:picMkLst>
        </pc:picChg>
      </pc:sldChg>
      <pc:sldChg chg="addSp modSp">
        <pc:chgData name="N. Booth [ Wheatley Hill Primary School ]" userId="S::n.booth100@whprimary.com::2b0e9efd-ee82-47be-88a5-659309cce53f" providerId="AD" clId="Web-{AF6CFD80-2158-CE6F-9007-DC360FBDB7BE}" dt="2021-06-24T14:50:53.985" v="283" actId="1076"/>
        <pc:sldMkLst>
          <pc:docMk/>
          <pc:sldMk cId="3835271303" sldId="403"/>
        </pc:sldMkLst>
        <pc:spChg chg="mod">
          <ac:chgData name="N. Booth [ Wheatley Hill Primary School ]" userId="S::n.booth100@whprimary.com::2b0e9efd-ee82-47be-88a5-659309cce53f" providerId="AD" clId="Web-{AF6CFD80-2158-CE6F-9007-DC360FBDB7BE}" dt="2021-06-24T13:56:52.460" v="55" actId="20577"/>
          <ac:spMkLst>
            <pc:docMk/>
            <pc:sldMk cId="3835271303" sldId="403"/>
            <ac:spMk id="3" creationId="{00000000-0000-0000-0000-000000000000}"/>
          </ac:spMkLst>
        </pc:spChg>
        <pc:picChg chg="add mod">
          <ac:chgData name="N. Booth [ Wheatley Hill Primary School ]" userId="S::n.booth100@whprimary.com::2b0e9efd-ee82-47be-88a5-659309cce53f" providerId="AD" clId="Web-{AF6CFD80-2158-CE6F-9007-DC360FBDB7BE}" dt="2021-06-24T14:50:53.985" v="283" actId="1076"/>
          <ac:picMkLst>
            <pc:docMk/>
            <pc:sldMk cId="3835271303" sldId="403"/>
            <ac:picMk id="2" creationId="{FF09CB4A-1EBF-4B75-B4C8-7F86FF95DE47}"/>
          </ac:picMkLst>
        </pc:picChg>
      </pc:sldChg>
      <pc:sldChg chg="addSp modSp">
        <pc:chgData name="N. Booth [ Wheatley Hill Primary School ]" userId="S::n.booth100@whprimary.com::2b0e9efd-ee82-47be-88a5-659309cce53f" providerId="AD" clId="Web-{AF6CFD80-2158-CE6F-9007-DC360FBDB7BE}" dt="2021-06-24T14:51:05.142" v="285" actId="1076"/>
        <pc:sldMkLst>
          <pc:docMk/>
          <pc:sldMk cId="2119936869" sldId="404"/>
        </pc:sldMkLst>
        <pc:spChg chg="mod">
          <ac:chgData name="N. Booth [ Wheatley Hill Primary School ]" userId="S::n.booth100@whprimary.com::2b0e9efd-ee82-47be-88a5-659309cce53f" providerId="AD" clId="Web-{AF6CFD80-2158-CE6F-9007-DC360FBDB7BE}" dt="2021-06-24T13:57:51.884" v="95" actId="20577"/>
          <ac:spMkLst>
            <pc:docMk/>
            <pc:sldMk cId="2119936869" sldId="404"/>
            <ac:spMk id="3" creationId="{00000000-0000-0000-0000-000000000000}"/>
          </ac:spMkLst>
        </pc:spChg>
        <pc:picChg chg="add mod">
          <ac:chgData name="N. Booth [ Wheatley Hill Primary School ]" userId="S::n.booth100@whprimary.com::2b0e9efd-ee82-47be-88a5-659309cce53f" providerId="AD" clId="Web-{AF6CFD80-2158-CE6F-9007-DC360FBDB7BE}" dt="2021-06-24T14:51:05.142" v="285" actId="1076"/>
          <ac:picMkLst>
            <pc:docMk/>
            <pc:sldMk cId="2119936869" sldId="404"/>
            <ac:picMk id="2" creationId="{602E80F6-EC48-4CA9-8AF5-2760CCA41F14}"/>
          </ac:picMkLst>
        </pc:picChg>
      </pc:sldChg>
      <pc:sldChg chg="del ord">
        <pc:chgData name="N. Booth [ Wheatley Hill Primary School ]" userId="S::n.booth100@whprimary.com::2b0e9efd-ee82-47be-88a5-659309cce53f" providerId="AD" clId="Web-{AF6CFD80-2158-CE6F-9007-DC360FBDB7BE}" dt="2021-06-24T14:10:18.526" v="182"/>
        <pc:sldMkLst>
          <pc:docMk/>
          <pc:sldMk cId="1977240910" sldId="405"/>
        </pc:sldMkLst>
      </pc:sldChg>
      <pc:sldChg chg="addSp modSp">
        <pc:chgData name="N. Booth [ Wheatley Hill Primary School ]" userId="S::n.booth100@whprimary.com::2b0e9efd-ee82-47be-88a5-659309cce53f" providerId="AD" clId="Web-{AF6CFD80-2158-CE6F-9007-DC360FBDB7BE}" dt="2021-06-24T15:01:44.963" v="297" actId="1076"/>
        <pc:sldMkLst>
          <pc:docMk/>
          <pc:sldMk cId="2263109504" sldId="406"/>
        </pc:sldMkLst>
        <pc:picChg chg="add mod">
          <ac:chgData name="N. Booth [ Wheatley Hill Primary School ]" userId="S::n.booth100@whprimary.com::2b0e9efd-ee82-47be-88a5-659309cce53f" providerId="AD" clId="Web-{AF6CFD80-2158-CE6F-9007-DC360FBDB7BE}" dt="2021-06-24T15:01:44.963" v="297" actId="1076"/>
          <ac:picMkLst>
            <pc:docMk/>
            <pc:sldMk cId="2263109504" sldId="406"/>
            <ac:picMk id="3" creationId="{2FF558D5-60F4-43ED-8DC3-ECCDAC285312}"/>
          </ac:picMkLst>
        </pc:picChg>
      </pc:sldChg>
      <pc:sldChg chg="modSp ord">
        <pc:chgData name="N. Booth [ Wheatley Hill Primary School ]" userId="S::n.booth100@whprimary.com::2b0e9efd-ee82-47be-88a5-659309cce53f" providerId="AD" clId="Web-{AF6CFD80-2158-CE6F-9007-DC360FBDB7BE}" dt="2021-06-24T14:17:01.645" v="242" actId="1076"/>
        <pc:sldMkLst>
          <pc:docMk/>
          <pc:sldMk cId="1731880981" sldId="407"/>
        </pc:sldMkLst>
        <pc:spChg chg="mod">
          <ac:chgData name="N. Booth [ Wheatley Hill Primary School ]" userId="S::n.booth100@whprimary.com::2b0e9efd-ee82-47be-88a5-659309cce53f" providerId="AD" clId="Web-{AF6CFD80-2158-CE6F-9007-DC360FBDB7BE}" dt="2021-06-24T14:17:01.645" v="242" actId="1076"/>
          <ac:spMkLst>
            <pc:docMk/>
            <pc:sldMk cId="1731880981" sldId="407"/>
            <ac:spMk id="5" creationId="{00000000-0000-0000-0000-000000000000}"/>
          </ac:spMkLst>
        </pc:spChg>
        <pc:spChg chg="mod">
          <ac:chgData name="N. Booth [ Wheatley Hill Primary School ]" userId="S::n.booth100@whprimary.com::2b0e9efd-ee82-47be-88a5-659309cce53f" providerId="AD" clId="Web-{AF6CFD80-2158-CE6F-9007-DC360FBDB7BE}" dt="2021-06-24T14:16:55.801" v="241" actId="20577"/>
          <ac:spMkLst>
            <pc:docMk/>
            <pc:sldMk cId="1731880981" sldId="407"/>
            <ac:spMk id="21" creationId="{00000000-0000-0000-0000-000000000000}"/>
          </ac:spMkLst>
        </pc:spChg>
      </pc:sldChg>
      <pc:sldChg chg="addSp modSp">
        <pc:chgData name="N. Booth [ Wheatley Hill Primary School ]" userId="S::n.booth100@whprimary.com::2b0e9efd-ee82-47be-88a5-659309cce53f" providerId="AD" clId="Web-{AF6CFD80-2158-CE6F-9007-DC360FBDB7BE}" dt="2021-06-24T14:51:42.801" v="287" actId="1076"/>
        <pc:sldMkLst>
          <pc:docMk/>
          <pc:sldMk cId="2483437584" sldId="408"/>
        </pc:sldMkLst>
        <pc:spChg chg="mod">
          <ac:chgData name="N. Booth [ Wheatley Hill Primary School ]" userId="S::n.booth100@whprimary.com::2b0e9efd-ee82-47be-88a5-659309cce53f" providerId="AD" clId="Web-{AF6CFD80-2158-CE6F-9007-DC360FBDB7BE}" dt="2021-06-24T13:58:15.869" v="96" actId="20577"/>
          <ac:spMkLst>
            <pc:docMk/>
            <pc:sldMk cId="2483437584" sldId="408"/>
            <ac:spMk id="2" creationId="{00000000-0000-0000-0000-000000000000}"/>
          </ac:spMkLst>
        </pc:spChg>
        <pc:picChg chg="add mod">
          <ac:chgData name="N. Booth [ Wheatley Hill Primary School ]" userId="S::n.booth100@whprimary.com::2b0e9efd-ee82-47be-88a5-659309cce53f" providerId="AD" clId="Web-{AF6CFD80-2158-CE6F-9007-DC360FBDB7BE}" dt="2021-06-24T14:51:42.801" v="287" actId="1076"/>
          <ac:picMkLst>
            <pc:docMk/>
            <pc:sldMk cId="2483437584" sldId="408"/>
            <ac:picMk id="4" creationId="{D6C4352A-5CA6-454C-86D0-EC327E533022}"/>
          </ac:picMkLst>
        </pc:picChg>
      </pc:sldChg>
      <pc:sldChg chg="addSp modSp">
        <pc:chgData name="N. Booth [ Wheatley Hill Primary School ]" userId="S::n.booth100@whprimary.com::2b0e9efd-ee82-47be-88a5-659309cce53f" providerId="AD" clId="Web-{AF6CFD80-2158-CE6F-9007-DC360FBDB7BE}" dt="2021-06-24T14:51:52.254" v="289" actId="1076"/>
        <pc:sldMkLst>
          <pc:docMk/>
          <pc:sldMk cId="2913937203" sldId="409"/>
        </pc:sldMkLst>
        <pc:picChg chg="add mod">
          <ac:chgData name="N. Booth [ Wheatley Hill Primary School ]" userId="S::n.booth100@whprimary.com::2b0e9efd-ee82-47be-88a5-659309cce53f" providerId="AD" clId="Web-{AF6CFD80-2158-CE6F-9007-DC360FBDB7BE}" dt="2021-06-24T14:51:52.254" v="289" actId="1076"/>
          <ac:picMkLst>
            <pc:docMk/>
            <pc:sldMk cId="2913937203" sldId="409"/>
            <ac:picMk id="2" creationId="{94DA3504-42F7-4521-AE59-0F8554002DF7}"/>
          </ac:picMkLst>
        </pc:picChg>
      </pc:sldChg>
      <pc:sldChg chg="addSp modSp">
        <pc:chgData name="N. Booth [ Wheatley Hill Primary School ]" userId="S::n.booth100@whprimary.com::2b0e9efd-ee82-47be-88a5-659309cce53f" providerId="AD" clId="Web-{AF6CFD80-2158-CE6F-9007-DC360FBDB7BE}" dt="2021-06-24T14:52:03.724" v="291" actId="1076"/>
        <pc:sldMkLst>
          <pc:docMk/>
          <pc:sldMk cId="1898338300" sldId="410"/>
        </pc:sldMkLst>
        <pc:spChg chg="mod">
          <ac:chgData name="N. Booth [ Wheatley Hill Primary School ]" userId="S::n.booth100@whprimary.com::2b0e9efd-ee82-47be-88a5-659309cce53f" providerId="AD" clId="Web-{AF6CFD80-2158-CE6F-9007-DC360FBDB7BE}" dt="2021-06-24T13:58:25.416" v="97" actId="20577"/>
          <ac:spMkLst>
            <pc:docMk/>
            <pc:sldMk cId="1898338300" sldId="410"/>
            <ac:spMk id="3" creationId="{00000000-0000-0000-0000-000000000000}"/>
          </ac:spMkLst>
        </pc:spChg>
        <pc:picChg chg="add mod">
          <ac:chgData name="N. Booth [ Wheatley Hill Primary School ]" userId="S::n.booth100@whprimary.com::2b0e9efd-ee82-47be-88a5-659309cce53f" providerId="AD" clId="Web-{AF6CFD80-2158-CE6F-9007-DC360FBDB7BE}" dt="2021-06-24T14:52:03.724" v="291" actId="1076"/>
          <ac:picMkLst>
            <pc:docMk/>
            <pc:sldMk cId="1898338300" sldId="410"/>
            <ac:picMk id="2" creationId="{BEE84BB0-62A1-4771-9C30-B7DE69B2193D}"/>
          </ac:picMkLst>
        </pc:picChg>
      </pc:sldChg>
      <pc:sldChg chg="addSp modSp">
        <pc:chgData name="N. Booth [ Wheatley Hill Primary School ]" userId="S::n.booth100@whprimary.com::2b0e9efd-ee82-47be-88a5-659309cce53f" providerId="AD" clId="Web-{AF6CFD80-2158-CE6F-9007-DC360FBDB7BE}" dt="2021-06-24T14:52:13.724" v="293" actId="1076"/>
        <pc:sldMkLst>
          <pc:docMk/>
          <pc:sldMk cId="1392557177" sldId="411"/>
        </pc:sldMkLst>
        <pc:picChg chg="add mod">
          <ac:chgData name="N. Booth [ Wheatley Hill Primary School ]" userId="S::n.booth100@whprimary.com::2b0e9efd-ee82-47be-88a5-659309cce53f" providerId="AD" clId="Web-{AF6CFD80-2158-CE6F-9007-DC360FBDB7BE}" dt="2021-06-24T14:52:13.724" v="293" actId="1076"/>
          <ac:picMkLst>
            <pc:docMk/>
            <pc:sldMk cId="1392557177" sldId="411"/>
            <ac:picMk id="5" creationId="{EC34AFCF-3733-42C2-9C66-3B542E32409D}"/>
          </ac:picMkLst>
        </pc:picChg>
      </pc:sldChg>
      <pc:sldChg chg="del">
        <pc:chgData name="N. Booth [ Wheatley Hill Primary School ]" userId="S::n.booth100@whprimary.com::2b0e9efd-ee82-47be-88a5-659309cce53f" providerId="AD" clId="Web-{AF6CFD80-2158-CE6F-9007-DC360FBDB7BE}" dt="2021-06-24T13:58:34.369" v="98"/>
        <pc:sldMkLst>
          <pc:docMk/>
          <pc:sldMk cId="4056200249" sldId="412"/>
        </pc:sldMkLst>
      </pc:sldChg>
      <pc:sldChg chg="addSp modSp ord">
        <pc:chgData name="N. Booth [ Wheatley Hill Primary School ]" userId="S::n.booth100@whprimary.com::2b0e9efd-ee82-47be-88a5-659309cce53f" providerId="AD" clId="Web-{AF6CFD80-2158-CE6F-9007-DC360FBDB7BE}" dt="2021-06-24T15:05:37.274" v="483" actId="1076"/>
        <pc:sldMkLst>
          <pc:docMk/>
          <pc:sldMk cId="2324614737" sldId="413"/>
        </pc:sldMkLst>
        <pc:picChg chg="add mod">
          <ac:chgData name="N. Booth [ Wheatley Hill Primary School ]" userId="S::n.booth100@whprimary.com::2b0e9efd-ee82-47be-88a5-659309cce53f" providerId="AD" clId="Web-{AF6CFD80-2158-CE6F-9007-DC360FBDB7BE}" dt="2021-06-24T15:05:37.274" v="483" actId="1076"/>
          <ac:picMkLst>
            <pc:docMk/>
            <pc:sldMk cId="2324614737" sldId="413"/>
            <ac:picMk id="2" creationId="{71904BC9-1B25-4A19-BBE8-11E17375774B}"/>
          </ac:picMkLst>
        </pc:picChg>
      </pc:sldChg>
      <pc:sldChg chg="addSp modSp ord">
        <pc:chgData name="N. Booth [ Wheatley Hill Primary School ]" userId="S::n.booth100@whprimary.com::2b0e9efd-ee82-47be-88a5-659309cce53f" providerId="AD" clId="Web-{AF6CFD80-2158-CE6F-9007-DC360FBDB7BE}" dt="2021-06-24T15:06:48.200" v="485" actId="1076"/>
        <pc:sldMkLst>
          <pc:docMk/>
          <pc:sldMk cId="3900132303" sldId="414"/>
        </pc:sldMkLst>
        <pc:picChg chg="add mod">
          <ac:chgData name="N. Booth [ Wheatley Hill Primary School ]" userId="S::n.booth100@whprimary.com::2b0e9efd-ee82-47be-88a5-659309cce53f" providerId="AD" clId="Web-{AF6CFD80-2158-CE6F-9007-DC360FBDB7BE}" dt="2021-06-24T15:06:48.200" v="485" actId="1076"/>
          <ac:picMkLst>
            <pc:docMk/>
            <pc:sldMk cId="3900132303" sldId="414"/>
            <ac:picMk id="2" creationId="{2657456D-4921-4674-8599-05BD6C7F6B9E}"/>
          </ac:picMkLst>
        </pc:picChg>
      </pc:sldChg>
      <pc:sldChg chg="addSp modSp">
        <pc:chgData name="N. Booth [ Wheatley Hill Primary School ]" userId="S::n.booth100@whprimary.com::2b0e9efd-ee82-47be-88a5-659309cce53f" providerId="AD" clId="Web-{AF6CFD80-2158-CE6F-9007-DC360FBDB7BE}" dt="2021-06-24T15:04:46.974" v="481"/>
        <pc:sldMkLst>
          <pc:docMk/>
          <pc:sldMk cId="3712989362" sldId="415"/>
        </pc:sldMkLst>
        <pc:graphicFrameChg chg="mod modGraphic">
          <ac:chgData name="N. Booth [ Wheatley Hill Primary School ]" userId="S::n.booth100@whprimary.com::2b0e9efd-ee82-47be-88a5-659309cce53f" providerId="AD" clId="Web-{AF6CFD80-2158-CE6F-9007-DC360FBDB7BE}" dt="2021-06-24T15:04:46.974" v="481"/>
          <ac:graphicFrameMkLst>
            <pc:docMk/>
            <pc:sldMk cId="3712989362" sldId="415"/>
            <ac:graphicFrameMk id="4" creationId="{00000000-0000-0000-0000-000000000000}"/>
          </ac:graphicFrameMkLst>
        </pc:graphicFrameChg>
        <pc:graphicFrameChg chg="mod modGraphic">
          <ac:chgData name="N. Booth [ Wheatley Hill Primary School ]" userId="S::n.booth100@whprimary.com::2b0e9efd-ee82-47be-88a5-659309cce53f" providerId="AD" clId="Web-{AF6CFD80-2158-CE6F-9007-DC360FBDB7BE}" dt="2021-06-24T15:03:02.342" v="386"/>
          <ac:graphicFrameMkLst>
            <pc:docMk/>
            <pc:sldMk cId="3712989362" sldId="415"/>
            <ac:graphicFrameMk id="5" creationId="{00000000-0000-0000-0000-000000000000}"/>
          </ac:graphicFrameMkLst>
        </pc:graphicFrameChg>
        <pc:picChg chg="add mod">
          <ac:chgData name="N. Booth [ Wheatley Hill Primary School ]" userId="S::n.booth100@whprimary.com::2b0e9efd-ee82-47be-88a5-659309cce53f" providerId="AD" clId="Web-{AF6CFD80-2158-CE6F-9007-DC360FBDB7BE}" dt="2021-06-24T15:03:37.329" v="390" actId="1076"/>
          <ac:picMkLst>
            <pc:docMk/>
            <pc:sldMk cId="3712989362" sldId="415"/>
            <ac:picMk id="2" creationId="{D01ECDF4-D3E5-4167-B202-A9990FBA3ECE}"/>
          </ac:picMkLst>
        </pc:picChg>
      </pc:sldChg>
      <pc:sldChg chg="addSp delSp modSp">
        <pc:chgData name="N. Booth [ Wheatley Hill Primary School ]" userId="S::n.booth100@whprimary.com::2b0e9efd-ee82-47be-88a5-659309cce53f" providerId="AD" clId="Web-{AF6CFD80-2158-CE6F-9007-DC360FBDB7BE}" dt="2021-06-24T15:08:39.113" v="538" actId="1076"/>
        <pc:sldMkLst>
          <pc:docMk/>
          <pc:sldMk cId="3254704584" sldId="416"/>
        </pc:sldMkLst>
        <pc:spChg chg="mod">
          <ac:chgData name="N. Booth [ Wheatley Hill Primary School ]" userId="S::n.booth100@whprimary.com::2b0e9efd-ee82-47be-88a5-659309cce53f" providerId="AD" clId="Web-{AF6CFD80-2158-CE6F-9007-DC360FBDB7BE}" dt="2021-06-24T15:07:46.313" v="530" actId="1076"/>
          <ac:spMkLst>
            <pc:docMk/>
            <pc:sldMk cId="3254704584" sldId="416"/>
            <ac:spMk id="11" creationId="{00000000-0000-0000-0000-000000000000}"/>
          </ac:spMkLst>
        </pc:spChg>
        <pc:graphicFrameChg chg="mod modGraphic">
          <ac:chgData name="N. Booth [ Wheatley Hill Primary School ]" userId="S::n.booth100@whprimary.com::2b0e9efd-ee82-47be-88a5-659309cce53f" providerId="AD" clId="Web-{AF6CFD80-2158-CE6F-9007-DC360FBDB7BE}" dt="2021-06-24T15:08:01.204" v="533" actId="1076"/>
          <ac:graphicFrameMkLst>
            <pc:docMk/>
            <pc:sldMk cId="3254704584" sldId="416"/>
            <ac:graphicFrameMk id="6" creationId="{00000000-0000-0000-0000-000000000000}"/>
          </ac:graphicFrameMkLst>
        </pc:graphicFrameChg>
        <pc:picChg chg="add del mod">
          <ac:chgData name="N. Booth [ Wheatley Hill Primary School ]" userId="S::n.booth100@whprimary.com::2b0e9efd-ee82-47be-88a5-659309cce53f" providerId="AD" clId="Web-{AF6CFD80-2158-CE6F-9007-DC360FBDB7BE}" dt="2021-06-24T15:08:20.909" v="534"/>
          <ac:picMkLst>
            <pc:docMk/>
            <pc:sldMk cId="3254704584" sldId="416"/>
            <ac:picMk id="2" creationId="{12C94A54-5738-43E6-964C-FF330478284C}"/>
          </ac:picMkLst>
        </pc:picChg>
        <pc:picChg chg="add mod">
          <ac:chgData name="N. Booth [ Wheatley Hill Primary School ]" userId="S::n.booth100@whprimary.com::2b0e9efd-ee82-47be-88a5-659309cce53f" providerId="AD" clId="Web-{AF6CFD80-2158-CE6F-9007-DC360FBDB7BE}" dt="2021-06-24T15:08:39.113" v="538" actId="1076"/>
          <ac:picMkLst>
            <pc:docMk/>
            <pc:sldMk cId="3254704584" sldId="416"/>
            <ac:picMk id="3" creationId="{F9987078-BF7A-43CC-84C3-B08E663BFEA2}"/>
          </ac:picMkLst>
        </pc:picChg>
      </pc:sldChg>
      <pc:sldChg chg="del">
        <pc:chgData name="N. Booth [ Wheatley Hill Primary School ]" userId="S::n.booth100@whprimary.com::2b0e9efd-ee82-47be-88a5-659309cce53f" providerId="AD" clId="Web-{AF6CFD80-2158-CE6F-9007-DC360FBDB7BE}" dt="2021-06-24T15:09:32.757" v="539"/>
        <pc:sldMkLst>
          <pc:docMk/>
          <pc:sldMk cId="1802579186" sldId="417"/>
        </pc:sldMkLst>
      </pc:sldChg>
      <pc:sldChg chg="del">
        <pc:chgData name="N. Booth [ Wheatley Hill Primary School ]" userId="S::n.booth100@whprimary.com::2b0e9efd-ee82-47be-88a5-659309cce53f" providerId="AD" clId="Web-{AF6CFD80-2158-CE6F-9007-DC360FBDB7BE}" dt="2021-06-24T15:09:37.617" v="540"/>
        <pc:sldMkLst>
          <pc:docMk/>
          <pc:sldMk cId="135930404" sldId="418"/>
        </pc:sldMkLst>
      </pc:sldChg>
      <pc:sldChg chg="del">
        <pc:chgData name="N. Booth [ Wheatley Hill Primary School ]" userId="S::n.booth100@whprimary.com::2b0e9efd-ee82-47be-88a5-659309cce53f" providerId="AD" clId="Web-{AF6CFD80-2158-CE6F-9007-DC360FBDB7BE}" dt="2021-06-24T15:02:22.762" v="298"/>
        <pc:sldMkLst>
          <pc:docMk/>
          <pc:sldMk cId="2343306871" sldId="421"/>
        </pc:sldMkLst>
      </pc:sldChg>
      <pc:sldChg chg="del">
        <pc:chgData name="N. Booth [ Wheatley Hill Primary School ]" userId="S::n.booth100@whprimary.com::2b0e9efd-ee82-47be-88a5-659309cce53f" providerId="AD" clId="Web-{AF6CFD80-2158-CE6F-9007-DC360FBDB7BE}" dt="2021-06-24T15:17:16.613" v="596"/>
        <pc:sldMkLst>
          <pc:docMk/>
          <pc:sldMk cId="2353172767" sldId="422"/>
        </pc:sldMkLst>
      </pc:sldChg>
      <pc:sldChg chg="del">
        <pc:chgData name="N. Booth [ Wheatley Hill Primary School ]" userId="S::n.booth100@whprimary.com::2b0e9efd-ee82-47be-88a5-659309cce53f" providerId="AD" clId="Web-{AF6CFD80-2158-CE6F-9007-DC360FBDB7BE}" dt="2021-06-24T15:17:21.317" v="597"/>
        <pc:sldMkLst>
          <pc:docMk/>
          <pc:sldMk cId="3186941315" sldId="423"/>
        </pc:sldMkLst>
      </pc:sldChg>
      <pc:sldChg chg="addSp modSp">
        <pc:chgData name="N. Booth [ Wheatley Hill Primary School ]" userId="S::n.booth100@whprimary.com::2b0e9efd-ee82-47be-88a5-659309cce53f" providerId="AD" clId="Web-{AF6CFD80-2158-CE6F-9007-DC360FBDB7BE}" dt="2021-06-24T15:14:47.151" v="590"/>
        <pc:sldMkLst>
          <pc:docMk/>
          <pc:sldMk cId="4189462668" sldId="424"/>
        </pc:sldMkLst>
        <pc:graphicFrameChg chg="mod modGraphic">
          <ac:chgData name="N. Booth [ Wheatley Hill Primary School ]" userId="S::n.booth100@whprimary.com::2b0e9efd-ee82-47be-88a5-659309cce53f" providerId="AD" clId="Web-{AF6CFD80-2158-CE6F-9007-DC360FBDB7BE}" dt="2021-06-24T15:14:47.151" v="590"/>
          <ac:graphicFrameMkLst>
            <pc:docMk/>
            <pc:sldMk cId="4189462668" sldId="424"/>
            <ac:graphicFrameMk id="5" creationId="{00000000-0000-0000-0000-000000000000}"/>
          </ac:graphicFrameMkLst>
        </pc:graphicFrameChg>
        <pc:picChg chg="add mod">
          <ac:chgData name="N. Booth [ Wheatley Hill Primary School ]" userId="S::n.booth100@whprimary.com::2b0e9efd-ee82-47be-88a5-659309cce53f" providerId="AD" clId="Web-{AF6CFD80-2158-CE6F-9007-DC360FBDB7BE}" dt="2021-06-24T15:08:28.581" v="536" actId="1076"/>
          <ac:picMkLst>
            <pc:docMk/>
            <pc:sldMk cId="4189462668" sldId="424"/>
            <ac:picMk id="2" creationId="{4ADBBD2D-46FC-4FCC-B79D-690434CE6D1A}"/>
          </ac:picMkLst>
        </pc:picChg>
      </pc:sldChg>
      <pc:sldChg chg="del">
        <pc:chgData name="N. Booth [ Wheatley Hill Primary School ]" userId="S::n.booth100@whprimary.com::2b0e9efd-ee82-47be-88a5-659309cce53f" providerId="AD" clId="Web-{AF6CFD80-2158-CE6F-9007-DC360FBDB7BE}" dt="2021-06-24T15:29:21.142" v="764"/>
        <pc:sldMkLst>
          <pc:docMk/>
          <pc:sldMk cId="1350786675" sldId="426"/>
        </pc:sldMkLst>
      </pc:sldChg>
      <pc:sldChg chg="addSp modSp">
        <pc:chgData name="N. Booth [ Wheatley Hill Primary School ]" userId="S::n.booth100@whprimary.com::2b0e9efd-ee82-47be-88a5-659309cce53f" providerId="AD" clId="Web-{AF6CFD80-2158-CE6F-9007-DC360FBDB7BE}" dt="2021-06-24T15:29:30.533" v="766" actId="1076"/>
        <pc:sldMkLst>
          <pc:docMk/>
          <pc:sldMk cId="956796930" sldId="427"/>
        </pc:sldMkLst>
        <pc:spChg chg="mod">
          <ac:chgData name="N. Booth [ Wheatley Hill Primary School ]" userId="S::n.booth100@whprimary.com::2b0e9efd-ee82-47be-88a5-659309cce53f" providerId="AD" clId="Web-{AF6CFD80-2158-CE6F-9007-DC360FBDB7BE}" dt="2021-06-24T15:18:01.804" v="598" actId="1076"/>
          <ac:spMkLst>
            <pc:docMk/>
            <pc:sldMk cId="956796930" sldId="427"/>
            <ac:spMk id="4101" creationId="{00000000-0000-0000-0000-000000000000}"/>
          </ac:spMkLst>
        </pc:spChg>
        <pc:picChg chg="add mod">
          <ac:chgData name="N. Booth [ Wheatley Hill Primary School ]" userId="S::n.booth100@whprimary.com::2b0e9efd-ee82-47be-88a5-659309cce53f" providerId="AD" clId="Web-{AF6CFD80-2158-CE6F-9007-DC360FBDB7BE}" dt="2021-06-24T15:29:30.533" v="766" actId="1076"/>
          <ac:picMkLst>
            <pc:docMk/>
            <pc:sldMk cId="956796930" sldId="427"/>
            <ac:picMk id="2" creationId="{7F361680-9007-4693-BF39-EE76E42E9AAA}"/>
          </ac:picMkLst>
        </pc:picChg>
      </pc:sldChg>
      <pc:sldChg chg="addSp modSp">
        <pc:chgData name="N. Booth [ Wheatley Hill Primary School ]" userId="S::n.booth100@whprimary.com::2b0e9efd-ee82-47be-88a5-659309cce53f" providerId="AD" clId="Web-{AF6CFD80-2158-CE6F-9007-DC360FBDB7BE}" dt="2021-06-24T15:29:37.237" v="768" actId="1076"/>
        <pc:sldMkLst>
          <pc:docMk/>
          <pc:sldMk cId="494942828" sldId="428"/>
        </pc:sldMkLst>
        <pc:spChg chg="mod">
          <ac:chgData name="N. Booth [ Wheatley Hill Primary School ]" userId="S::n.booth100@whprimary.com::2b0e9efd-ee82-47be-88a5-659309cce53f" providerId="AD" clId="Web-{AF6CFD80-2158-CE6F-9007-DC360FBDB7BE}" dt="2021-06-24T15:18:18.945" v="601" actId="14100"/>
          <ac:spMkLst>
            <pc:docMk/>
            <pc:sldMk cId="494942828" sldId="428"/>
            <ac:spMk id="5127" creationId="{00000000-0000-0000-0000-000000000000}"/>
          </ac:spMkLst>
        </pc:spChg>
        <pc:picChg chg="add mod">
          <ac:chgData name="N. Booth [ Wheatley Hill Primary School ]" userId="S::n.booth100@whprimary.com::2b0e9efd-ee82-47be-88a5-659309cce53f" providerId="AD" clId="Web-{AF6CFD80-2158-CE6F-9007-DC360FBDB7BE}" dt="2021-06-24T15:29:37.237" v="768" actId="1076"/>
          <ac:picMkLst>
            <pc:docMk/>
            <pc:sldMk cId="494942828" sldId="428"/>
            <ac:picMk id="2" creationId="{CD1E9D9E-9B00-401A-BBD8-1371D7E4CDAD}"/>
          </ac:picMkLst>
        </pc:picChg>
      </pc:sldChg>
      <pc:sldChg chg="addSp modSp">
        <pc:chgData name="N. Booth [ Wheatley Hill Primary School ]" userId="S::n.booth100@whprimary.com::2b0e9efd-ee82-47be-88a5-659309cce53f" providerId="AD" clId="Web-{AF6CFD80-2158-CE6F-9007-DC360FBDB7BE}" dt="2021-06-24T15:29:45.644" v="771" actId="1076"/>
        <pc:sldMkLst>
          <pc:docMk/>
          <pc:sldMk cId="1950381395" sldId="429"/>
        </pc:sldMkLst>
        <pc:picChg chg="add mod">
          <ac:chgData name="N. Booth [ Wheatley Hill Primary School ]" userId="S::n.booth100@whprimary.com::2b0e9efd-ee82-47be-88a5-659309cce53f" providerId="AD" clId="Web-{AF6CFD80-2158-CE6F-9007-DC360FBDB7BE}" dt="2021-06-24T15:29:45.644" v="771" actId="1076"/>
          <ac:picMkLst>
            <pc:docMk/>
            <pc:sldMk cId="1950381395" sldId="429"/>
            <ac:picMk id="2" creationId="{359E2EF3-707B-4C1D-ADD7-9AA739399DFA}"/>
          </ac:picMkLst>
        </pc:picChg>
      </pc:sldChg>
      <pc:sldChg chg="addSp modSp">
        <pc:chgData name="N. Booth [ Wheatley Hill Primary School ]" userId="S::n.booth100@whprimary.com::2b0e9efd-ee82-47be-88a5-659309cce53f" providerId="AD" clId="Web-{AF6CFD80-2158-CE6F-9007-DC360FBDB7BE}" dt="2021-06-24T15:29:54.644" v="773" actId="1076"/>
        <pc:sldMkLst>
          <pc:docMk/>
          <pc:sldMk cId="575534388" sldId="430"/>
        </pc:sldMkLst>
        <pc:picChg chg="add mod">
          <ac:chgData name="N. Booth [ Wheatley Hill Primary School ]" userId="S::n.booth100@whprimary.com::2b0e9efd-ee82-47be-88a5-659309cce53f" providerId="AD" clId="Web-{AF6CFD80-2158-CE6F-9007-DC360FBDB7BE}" dt="2021-06-24T15:29:54.644" v="773" actId="1076"/>
          <ac:picMkLst>
            <pc:docMk/>
            <pc:sldMk cId="575534388" sldId="430"/>
            <ac:picMk id="2" creationId="{E0515010-2CC7-4B64-8BEF-05496A527511}"/>
          </ac:picMkLst>
        </pc:picChg>
      </pc:sldChg>
      <pc:sldChg chg="addSp modSp">
        <pc:chgData name="N. Booth [ Wheatley Hill Primary School ]" userId="S::n.booth100@whprimary.com::2b0e9efd-ee82-47be-88a5-659309cce53f" providerId="AD" clId="Web-{AF6CFD80-2158-CE6F-9007-DC360FBDB7BE}" dt="2021-06-24T15:30:04.942" v="775" actId="1076"/>
        <pc:sldMkLst>
          <pc:docMk/>
          <pc:sldMk cId="2365821323" sldId="431"/>
        </pc:sldMkLst>
        <pc:picChg chg="add mod">
          <ac:chgData name="N. Booth [ Wheatley Hill Primary School ]" userId="S::n.booth100@whprimary.com::2b0e9efd-ee82-47be-88a5-659309cce53f" providerId="AD" clId="Web-{AF6CFD80-2158-CE6F-9007-DC360FBDB7BE}" dt="2021-06-24T15:30:04.942" v="775" actId="1076"/>
          <ac:picMkLst>
            <pc:docMk/>
            <pc:sldMk cId="2365821323" sldId="431"/>
            <ac:picMk id="2" creationId="{007FD7F7-901A-4A42-93A3-7466364D2079}"/>
          </ac:picMkLst>
        </pc:picChg>
      </pc:sldChg>
      <pc:sldChg chg="addSp modSp">
        <pc:chgData name="N. Booth [ Wheatley Hill Primary School ]" userId="S::n.booth100@whprimary.com::2b0e9efd-ee82-47be-88a5-659309cce53f" providerId="AD" clId="Web-{AF6CFD80-2158-CE6F-9007-DC360FBDB7BE}" dt="2021-06-24T15:30:14.395" v="777" actId="1076"/>
        <pc:sldMkLst>
          <pc:docMk/>
          <pc:sldMk cId="2761727701" sldId="432"/>
        </pc:sldMkLst>
        <pc:picChg chg="add mod">
          <ac:chgData name="N. Booth [ Wheatley Hill Primary School ]" userId="S::n.booth100@whprimary.com::2b0e9efd-ee82-47be-88a5-659309cce53f" providerId="AD" clId="Web-{AF6CFD80-2158-CE6F-9007-DC360FBDB7BE}" dt="2021-06-24T15:30:14.395" v="777" actId="1076"/>
          <ac:picMkLst>
            <pc:docMk/>
            <pc:sldMk cId="2761727701" sldId="432"/>
            <ac:picMk id="2" creationId="{2A414B4D-E156-4B4D-A62E-68F86D8B188A}"/>
          </ac:picMkLst>
        </pc:picChg>
      </pc:sldChg>
      <pc:sldChg chg="addSp modSp">
        <pc:chgData name="N. Booth [ Wheatley Hill Primary School ]" userId="S::n.booth100@whprimary.com::2b0e9efd-ee82-47be-88a5-659309cce53f" providerId="AD" clId="Web-{AF6CFD80-2158-CE6F-9007-DC360FBDB7BE}" dt="2021-06-24T15:30:24.083" v="779" actId="1076"/>
        <pc:sldMkLst>
          <pc:docMk/>
          <pc:sldMk cId="2525176338" sldId="433"/>
        </pc:sldMkLst>
        <pc:picChg chg="add mod">
          <ac:chgData name="N. Booth [ Wheatley Hill Primary School ]" userId="S::n.booth100@whprimary.com::2b0e9efd-ee82-47be-88a5-659309cce53f" providerId="AD" clId="Web-{AF6CFD80-2158-CE6F-9007-DC360FBDB7BE}" dt="2021-06-24T15:30:24.083" v="779" actId="1076"/>
          <ac:picMkLst>
            <pc:docMk/>
            <pc:sldMk cId="2525176338" sldId="433"/>
            <ac:picMk id="2" creationId="{FC0AFBA0-2C34-49A2-AD92-D563A7E6A121}"/>
          </ac:picMkLst>
        </pc:picChg>
      </pc:sldChg>
      <pc:sldChg chg="addSp modSp">
        <pc:chgData name="N. Booth [ Wheatley Hill Primary School ]" userId="S::n.booth100@whprimary.com::2b0e9efd-ee82-47be-88a5-659309cce53f" providerId="AD" clId="Web-{AF6CFD80-2158-CE6F-9007-DC360FBDB7BE}" dt="2021-06-24T15:30:44.163" v="782" actId="1076"/>
        <pc:sldMkLst>
          <pc:docMk/>
          <pc:sldMk cId="4218170539" sldId="434"/>
        </pc:sldMkLst>
        <pc:spChg chg="mod">
          <ac:chgData name="N. Booth [ Wheatley Hill Primary School ]" userId="S::n.booth100@whprimary.com::2b0e9efd-ee82-47be-88a5-659309cce53f" providerId="AD" clId="Web-{AF6CFD80-2158-CE6F-9007-DC360FBDB7BE}" dt="2021-06-24T15:30:39.491" v="780" actId="20577"/>
          <ac:spMkLst>
            <pc:docMk/>
            <pc:sldMk cId="4218170539" sldId="434"/>
            <ac:spMk id="20483" creationId="{00000000-0000-0000-0000-000000000000}"/>
          </ac:spMkLst>
        </pc:spChg>
        <pc:picChg chg="add mod">
          <ac:chgData name="N. Booth [ Wheatley Hill Primary School ]" userId="S::n.booth100@whprimary.com::2b0e9efd-ee82-47be-88a5-659309cce53f" providerId="AD" clId="Web-{AF6CFD80-2158-CE6F-9007-DC360FBDB7BE}" dt="2021-06-24T15:30:44.163" v="782" actId="1076"/>
          <ac:picMkLst>
            <pc:docMk/>
            <pc:sldMk cId="4218170539" sldId="434"/>
            <ac:picMk id="2" creationId="{2035A90F-D523-4B8D-838E-6ABC6E889F6B}"/>
          </ac:picMkLst>
        </pc:picChg>
      </pc:sldChg>
      <pc:sldChg chg="modSp">
        <pc:chgData name="N. Booth [ Wheatley Hill Primary School ]" userId="S::n.booth100@whprimary.com::2b0e9efd-ee82-47be-88a5-659309cce53f" providerId="AD" clId="Web-{AF6CFD80-2158-CE6F-9007-DC360FBDB7BE}" dt="2021-06-24T15:25:44.098" v="705" actId="20577"/>
        <pc:sldMkLst>
          <pc:docMk/>
          <pc:sldMk cId="1159333761" sldId="435"/>
        </pc:sldMkLst>
        <pc:spChg chg="mod">
          <ac:chgData name="N. Booth [ Wheatley Hill Primary School ]" userId="S::n.booth100@whprimary.com::2b0e9efd-ee82-47be-88a5-659309cce53f" providerId="AD" clId="Web-{AF6CFD80-2158-CE6F-9007-DC360FBDB7BE}" dt="2021-06-24T15:25:44.098" v="705" actId="20577"/>
          <ac:spMkLst>
            <pc:docMk/>
            <pc:sldMk cId="1159333761" sldId="435"/>
            <ac:spMk id="21507" creationId="{00000000-0000-0000-0000-000000000000}"/>
          </ac:spMkLst>
        </pc:spChg>
      </pc:sldChg>
      <pc:sldChg chg="addSp modSp">
        <pc:chgData name="N. Booth [ Wheatley Hill Primary School ]" userId="S::n.booth100@whprimary.com::2b0e9efd-ee82-47be-88a5-659309cce53f" providerId="AD" clId="Web-{AF6CFD80-2158-CE6F-9007-DC360FBDB7BE}" dt="2021-06-24T15:31:11.852" v="786" actId="1076"/>
        <pc:sldMkLst>
          <pc:docMk/>
          <pc:sldMk cId="1355578968" sldId="436"/>
        </pc:sldMkLst>
        <pc:picChg chg="add mod">
          <ac:chgData name="N. Booth [ Wheatley Hill Primary School ]" userId="S::n.booth100@whprimary.com::2b0e9efd-ee82-47be-88a5-659309cce53f" providerId="AD" clId="Web-{AF6CFD80-2158-CE6F-9007-DC360FBDB7BE}" dt="2021-06-24T15:31:11.852" v="786" actId="1076"/>
          <ac:picMkLst>
            <pc:docMk/>
            <pc:sldMk cId="1355578968" sldId="436"/>
            <ac:picMk id="2" creationId="{677D8A47-CAA7-44A2-869D-B834B761802E}"/>
          </ac:picMkLst>
        </pc:picChg>
      </pc:sldChg>
      <pc:sldChg chg="del ord">
        <pc:chgData name="N. Booth [ Wheatley Hill Primary School ]" userId="S::n.booth100@whprimary.com::2b0e9efd-ee82-47be-88a5-659309cce53f" providerId="AD" clId="Web-{AF6CFD80-2158-CE6F-9007-DC360FBDB7BE}" dt="2021-06-24T15:29:00" v="763"/>
        <pc:sldMkLst>
          <pc:docMk/>
          <pc:sldMk cId="2401142023" sldId="437"/>
        </pc:sldMkLst>
      </pc:sldChg>
      <pc:sldChg chg="addSp modSp">
        <pc:chgData name="N. Booth [ Wheatley Hill Primary School ]" userId="S::n.booth100@whprimary.com::2b0e9efd-ee82-47be-88a5-659309cce53f" providerId="AD" clId="Web-{AF6CFD80-2158-CE6F-9007-DC360FBDB7BE}" dt="2021-06-24T15:30:51.788" v="784" actId="1076"/>
        <pc:sldMkLst>
          <pc:docMk/>
          <pc:sldMk cId="1405805816" sldId="438"/>
        </pc:sldMkLst>
        <pc:picChg chg="add mod">
          <ac:chgData name="N. Booth [ Wheatley Hill Primary School ]" userId="S::n.booth100@whprimary.com::2b0e9efd-ee82-47be-88a5-659309cce53f" providerId="AD" clId="Web-{AF6CFD80-2158-CE6F-9007-DC360FBDB7BE}" dt="2021-06-24T15:30:51.788" v="784" actId="1076"/>
          <ac:picMkLst>
            <pc:docMk/>
            <pc:sldMk cId="1405805816" sldId="438"/>
            <ac:picMk id="2" creationId="{C4A34EC8-279D-48CD-A943-DDCA09CBD7B6}"/>
          </ac:picMkLst>
        </pc:picChg>
      </pc:sldChg>
      <pc:sldChg chg="delSp modSp add ord">
        <pc:chgData name="N. Booth [ Wheatley Hill Primary School ]" userId="S::n.booth100@whprimary.com::2b0e9efd-ee82-47be-88a5-659309cce53f" providerId="AD" clId="Web-{AF6CFD80-2158-CE6F-9007-DC360FBDB7BE}" dt="2021-06-24T13:39:46.093" v="3"/>
        <pc:sldMkLst>
          <pc:docMk/>
          <pc:sldMk cId="3794700767" sldId="439"/>
        </pc:sldMkLst>
        <pc:spChg chg="del mod">
          <ac:chgData name="N. Booth [ Wheatley Hill Primary School ]" userId="S::n.booth100@whprimary.com::2b0e9efd-ee82-47be-88a5-659309cce53f" providerId="AD" clId="Web-{AF6CFD80-2158-CE6F-9007-DC360FBDB7BE}" dt="2021-06-24T13:39:46.093" v="3"/>
          <ac:spMkLst>
            <pc:docMk/>
            <pc:sldMk cId="3794700767" sldId="439"/>
            <ac:spMk id="7" creationId="{00000000-0000-0000-0000-000000000000}"/>
          </ac:spMkLst>
        </pc:spChg>
      </pc:sldChg>
      <pc:sldChg chg="addSp modSp new">
        <pc:chgData name="N. Booth [ Wheatley Hill Primary School ]" userId="S::n.booth100@whprimary.com::2b0e9efd-ee82-47be-88a5-659309cce53f" providerId="AD" clId="Web-{AF6CFD80-2158-CE6F-9007-DC360FBDB7BE}" dt="2021-06-24T14:59:44.486" v="295" actId="1076"/>
        <pc:sldMkLst>
          <pc:docMk/>
          <pc:sldMk cId="3074269028" sldId="440"/>
        </pc:sldMkLst>
        <pc:spChg chg="mod">
          <ac:chgData name="N. Booth [ Wheatley Hill Primary School ]" userId="S::n.booth100@whprimary.com::2b0e9efd-ee82-47be-88a5-659309cce53f" providerId="AD" clId="Web-{AF6CFD80-2158-CE6F-9007-DC360FBDB7BE}" dt="2021-06-24T14:20:37.431" v="277" actId="20577"/>
          <ac:spMkLst>
            <pc:docMk/>
            <pc:sldMk cId="3074269028" sldId="440"/>
            <ac:spMk id="2" creationId="{5537A886-FCDF-4E30-A0DD-35CC26A370DD}"/>
          </ac:spMkLst>
        </pc:spChg>
        <pc:picChg chg="add mod">
          <ac:chgData name="N. Booth [ Wheatley Hill Primary School ]" userId="S::n.booth100@whprimary.com::2b0e9efd-ee82-47be-88a5-659309cce53f" providerId="AD" clId="Web-{AF6CFD80-2158-CE6F-9007-DC360FBDB7BE}" dt="2021-06-24T14:59:44.486" v="295" actId="1076"/>
          <ac:picMkLst>
            <pc:docMk/>
            <pc:sldMk cId="3074269028" sldId="440"/>
            <ac:picMk id="3" creationId="{C8C8A080-C458-4F9B-AE4E-855C4EDB2397}"/>
          </ac:picMkLst>
        </pc:picChg>
      </pc:sldChg>
      <pc:sldChg chg="delSp modSp new del">
        <pc:chgData name="N. Booth [ Wheatley Hill Primary School ]" userId="S::n.booth100@whprimary.com::2b0e9efd-ee82-47be-88a5-659309cce53f" providerId="AD" clId="Web-{AF6CFD80-2158-CE6F-9007-DC360FBDB7BE}" dt="2021-06-24T14:09:15.056" v="180"/>
        <pc:sldMkLst>
          <pc:docMk/>
          <pc:sldMk cId="3391158809" sldId="440"/>
        </pc:sldMkLst>
        <pc:spChg chg="del">
          <ac:chgData name="N. Booth [ Wheatley Hill Primary School ]" userId="S::n.booth100@whprimary.com::2b0e9efd-ee82-47be-88a5-659309cce53f" providerId="AD" clId="Web-{AF6CFD80-2158-CE6F-9007-DC360FBDB7BE}" dt="2021-06-24T14:07:55.507" v="147"/>
          <ac:spMkLst>
            <pc:docMk/>
            <pc:sldMk cId="3391158809" sldId="440"/>
            <ac:spMk id="2" creationId="{BFBF460F-BA8F-4F43-BF4A-B8F4C7BBF38A}"/>
          </ac:spMkLst>
        </pc:spChg>
        <pc:spChg chg="mod">
          <ac:chgData name="N. Booth [ Wheatley Hill Primary School ]" userId="S::n.booth100@whprimary.com::2b0e9efd-ee82-47be-88a5-659309cce53f" providerId="AD" clId="Web-{AF6CFD80-2158-CE6F-9007-DC360FBDB7BE}" dt="2021-06-24T14:09:12.196" v="179" actId="20577"/>
          <ac:spMkLst>
            <pc:docMk/>
            <pc:sldMk cId="3391158809" sldId="440"/>
            <ac:spMk id="3" creationId="{92E42A64-F7D3-48BC-9E48-EAACADE11667}"/>
          </ac:spMkLst>
        </pc:spChg>
      </pc:sldChg>
      <pc:sldChg chg="addSp modSp new">
        <pc:chgData name="N. Booth [ Wheatley Hill Primary School ]" userId="S::n.booth100@whprimary.com::2b0e9efd-ee82-47be-88a5-659309cce53f" providerId="AD" clId="Web-{AF6CFD80-2158-CE6F-9007-DC360FBDB7BE}" dt="2021-06-24T15:17:12.582" v="595" actId="1076"/>
        <pc:sldMkLst>
          <pc:docMk/>
          <pc:sldMk cId="353988664" sldId="441"/>
        </pc:sldMkLst>
        <pc:spChg chg="mod">
          <ac:chgData name="N. Booth [ Wheatley Hill Primary School ]" userId="S::n.booth100@whprimary.com::2b0e9efd-ee82-47be-88a5-659309cce53f" providerId="AD" clId="Web-{AF6CFD80-2158-CE6F-9007-DC360FBDB7BE}" dt="2021-06-24T15:16:38.752" v="592" actId="20577"/>
          <ac:spMkLst>
            <pc:docMk/>
            <pc:sldMk cId="353988664" sldId="441"/>
            <ac:spMk id="2" creationId="{6F16EBE1-B944-4955-9550-49B0DEFBBA92}"/>
          </ac:spMkLst>
        </pc:spChg>
        <pc:spChg chg="mod">
          <ac:chgData name="N. Booth [ Wheatley Hill Primary School ]" userId="S::n.booth100@whprimary.com::2b0e9efd-ee82-47be-88a5-659309cce53f" providerId="AD" clId="Web-{AF6CFD80-2158-CE6F-9007-DC360FBDB7BE}" dt="2021-06-24T15:16:44.408" v="593" actId="20577"/>
          <ac:spMkLst>
            <pc:docMk/>
            <pc:sldMk cId="353988664" sldId="441"/>
            <ac:spMk id="3" creationId="{9BBBA9A1-BD1B-49DC-9E81-4C33CAF585E5}"/>
          </ac:spMkLst>
        </pc:spChg>
        <pc:picChg chg="add mod">
          <ac:chgData name="N. Booth [ Wheatley Hill Primary School ]" userId="S::n.booth100@whprimary.com::2b0e9efd-ee82-47be-88a5-659309cce53f" providerId="AD" clId="Web-{AF6CFD80-2158-CE6F-9007-DC360FBDB7BE}" dt="2021-06-24T15:17:12.582" v="595" actId="1076"/>
          <ac:picMkLst>
            <pc:docMk/>
            <pc:sldMk cId="353988664" sldId="441"/>
            <ac:picMk id="4" creationId="{01C023A5-E4E9-4D5E-804B-9FB864AE2162}"/>
          </ac:picMkLst>
        </pc:picChg>
      </pc:sldChg>
      <pc:sldChg chg="addSp delSp modSp new">
        <pc:chgData name="N. Booth [ Wheatley Hill Primary School ]" userId="S::n.booth100@whprimary.com::2b0e9efd-ee82-47be-88a5-659309cce53f" providerId="AD" clId="Web-{AF6CFD80-2158-CE6F-9007-DC360FBDB7BE}" dt="2021-06-24T15:36:16.949" v="806"/>
        <pc:sldMkLst>
          <pc:docMk/>
          <pc:sldMk cId="3293615012" sldId="442"/>
        </pc:sldMkLst>
        <pc:spChg chg="del">
          <ac:chgData name="N. Booth [ Wheatley Hill Primary School ]" userId="S::n.booth100@whprimary.com::2b0e9efd-ee82-47be-88a5-659309cce53f" providerId="AD" clId="Web-{AF6CFD80-2158-CE6F-9007-DC360FBDB7BE}" dt="2021-06-24T15:27:50.512" v="756"/>
          <ac:spMkLst>
            <pc:docMk/>
            <pc:sldMk cId="3293615012" sldId="442"/>
            <ac:spMk id="2" creationId="{E7D10CF1-60FF-4F33-9FF1-FC1165B33292}"/>
          </ac:spMkLst>
        </pc:spChg>
        <pc:spChg chg="mod">
          <ac:chgData name="N. Booth [ Wheatley Hill Primary School ]" userId="S::n.booth100@whprimary.com::2b0e9efd-ee82-47be-88a5-659309cce53f" providerId="AD" clId="Web-{AF6CFD80-2158-CE6F-9007-DC360FBDB7BE}" dt="2021-06-24T15:36:14.277" v="805" actId="20577"/>
          <ac:spMkLst>
            <pc:docMk/>
            <pc:sldMk cId="3293615012" sldId="442"/>
            <ac:spMk id="3" creationId="{267C2CD3-DB8C-4524-A79C-E93CC777C52D}"/>
          </ac:spMkLst>
        </pc:spChg>
        <pc:spChg chg="add del">
          <ac:chgData name="N. Booth [ Wheatley Hill Primary School ]" userId="S::n.booth100@whprimary.com::2b0e9efd-ee82-47be-88a5-659309cce53f" providerId="AD" clId="Web-{AF6CFD80-2158-CE6F-9007-DC360FBDB7BE}" dt="2021-06-24T15:36:16.949" v="806"/>
          <ac:spMkLst>
            <pc:docMk/>
            <pc:sldMk cId="3293615012" sldId="442"/>
            <ac:spMk id="5" creationId="{1DE2FA7B-C799-4F62-AD0E-8F8741CE6619}"/>
          </ac:spMkLst>
        </pc:spChg>
        <pc:picChg chg="add mod">
          <ac:chgData name="N. Booth [ Wheatley Hill Primary School ]" userId="S::n.booth100@whprimary.com::2b0e9efd-ee82-47be-88a5-659309cce53f" providerId="AD" clId="Web-{AF6CFD80-2158-CE6F-9007-DC360FBDB7BE}" dt="2021-06-24T15:31:42.494" v="792" actId="1076"/>
          <ac:picMkLst>
            <pc:docMk/>
            <pc:sldMk cId="3293615012" sldId="442"/>
            <ac:picMk id="4" creationId="{16A28F12-7D7F-433A-902C-EFEE3ADB1245}"/>
          </ac:picMkLst>
        </pc:picChg>
      </pc:sldChg>
      <pc:sldChg chg="addSp modSp new">
        <pc:chgData name="N. Booth [ Wheatley Hill Primary School ]" userId="S::n.booth100@whprimary.com::2b0e9efd-ee82-47be-88a5-659309cce53f" providerId="AD" clId="Web-{AF6CFD80-2158-CE6F-9007-DC360FBDB7BE}" dt="2021-06-24T15:31:51.620" v="795" actId="1076"/>
        <pc:sldMkLst>
          <pc:docMk/>
          <pc:sldMk cId="2057537855" sldId="443"/>
        </pc:sldMkLst>
        <pc:spChg chg="mod">
          <ac:chgData name="N. Booth [ Wheatley Hill Primary School ]" userId="S::n.booth100@whprimary.com::2b0e9efd-ee82-47be-88a5-659309cce53f" providerId="AD" clId="Web-{AF6CFD80-2158-CE6F-9007-DC360FBDB7BE}" dt="2021-06-24T15:28:11.872" v="761" actId="20577"/>
          <ac:spMkLst>
            <pc:docMk/>
            <pc:sldMk cId="2057537855" sldId="443"/>
            <ac:spMk id="2" creationId="{A3C2E794-23F2-4F9A-9012-F07F348D7C69}"/>
          </ac:spMkLst>
        </pc:spChg>
        <pc:spChg chg="mod">
          <ac:chgData name="N. Booth [ Wheatley Hill Primary School ]" userId="S::n.booth100@whprimary.com::2b0e9efd-ee82-47be-88a5-659309cce53f" providerId="AD" clId="Web-{AF6CFD80-2158-CE6F-9007-DC360FBDB7BE}" dt="2021-06-24T15:28:52.234" v="762" actId="20577"/>
          <ac:spMkLst>
            <pc:docMk/>
            <pc:sldMk cId="2057537855" sldId="443"/>
            <ac:spMk id="3" creationId="{1E68059F-AF3E-41C6-AA9F-43C8D0C4C6FE}"/>
          </ac:spMkLst>
        </pc:spChg>
        <pc:picChg chg="add mod">
          <ac:chgData name="N. Booth [ Wheatley Hill Primary School ]" userId="S::n.booth100@whprimary.com::2b0e9efd-ee82-47be-88a5-659309cce53f" providerId="AD" clId="Web-{AF6CFD80-2158-CE6F-9007-DC360FBDB7BE}" dt="2021-06-24T15:31:51.620" v="795" actId="1076"/>
          <ac:picMkLst>
            <pc:docMk/>
            <pc:sldMk cId="2057537855" sldId="443"/>
            <ac:picMk id="4" creationId="{A61EA19A-893A-4679-A7D9-D582776200DB}"/>
          </ac:picMkLst>
        </pc:picChg>
      </pc:sldChg>
      <pc:sldChg chg="add ord replId">
        <pc:chgData name="N. Booth [ Wheatley Hill Primary School ]" userId="S::n.booth100@whprimary.com::2b0e9efd-ee82-47be-88a5-659309cce53f" providerId="AD" clId="Web-{AF6CFD80-2158-CE6F-9007-DC360FBDB7BE}" dt="2021-06-24T15:33:16.625" v="797"/>
        <pc:sldMkLst>
          <pc:docMk/>
          <pc:sldMk cId="1982467297" sldId="444"/>
        </pc:sldMkLst>
      </pc:sldChg>
      <pc:sldChg chg="add ord replId">
        <pc:chgData name="N. Booth [ Wheatley Hill Primary School ]" userId="S::n.booth100@whprimary.com::2b0e9efd-ee82-47be-88a5-659309cce53f" providerId="AD" clId="Web-{AF6CFD80-2158-CE6F-9007-DC360FBDB7BE}" dt="2021-06-24T15:33:34.439" v="799"/>
        <pc:sldMkLst>
          <pc:docMk/>
          <pc:sldMk cId="1334184733" sldId="445"/>
        </pc:sldMkLst>
      </pc:sldChg>
    </pc:docChg>
  </pc:docChgLst>
  <pc:docChgLst>
    <pc:chgData name="D. Palmer" userId="S::d.palmer301@durhamlearning.net::e80e08bf-e0c4-4680-a90c-5ee07ceca966" providerId="AD" clId="Web-{9EB6D86A-ACB6-254C-2896-4382DED39554}"/>
    <pc:docChg chg="modSld">
      <pc:chgData name="D. Palmer" userId="S::d.palmer301@durhamlearning.net::e80e08bf-e0c4-4680-a90c-5ee07ceca966" providerId="AD" clId="Web-{9EB6D86A-ACB6-254C-2896-4382DED39554}" dt="2020-11-06T08:39:44.152" v="23" actId="20577"/>
      <pc:docMkLst>
        <pc:docMk/>
      </pc:docMkLst>
      <pc:sldChg chg="modSp">
        <pc:chgData name="D. Palmer" userId="S::d.palmer301@durhamlearning.net::e80e08bf-e0c4-4680-a90c-5ee07ceca966" providerId="AD" clId="Web-{9EB6D86A-ACB6-254C-2896-4382DED39554}" dt="2020-11-06T08:39:44.152" v="22" actId="20577"/>
        <pc:sldMkLst>
          <pc:docMk/>
          <pc:sldMk cId="2879967441" sldId="440"/>
        </pc:sldMkLst>
        <pc:spChg chg="mod">
          <ac:chgData name="D. Palmer" userId="S::d.palmer301@durhamlearning.net::e80e08bf-e0c4-4680-a90c-5ee07ceca966" providerId="AD" clId="Web-{9EB6D86A-ACB6-254C-2896-4382DED39554}" dt="2020-11-06T08:39:44.152" v="22" actId="20577"/>
          <ac:spMkLst>
            <pc:docMk/>
            <pc:sldMk cId="2879967441" sldId="440"/>
            <ac:spMk id="7" creationId="{00000000-0000-0000-0000-000000000000}"/>
          </ac:spMkLst>
        </pc:spChg>
      </pc:sldChg>
      <pc:sldChg chg="modSp">
        <pc:chgData name="D. Palmer" userId="S::d.palmer301@durhamlearning.net::e80e08bf-e0c4-4680-a90c-5ee07ceca966" providerId="AD" clId="Web-{9EB6D86A-ACB6-254C-2896-4382DED39554}" dt="2020-11-06T08:24:55.693" v="18" actId="20577"/>
        <pc:sldMkLst>
          <pc:docMk/>
          <pc:sldMk cId="1470985801" sldId="441"/>
        </pc:sldMkLst>
        <pc:spChg chg="mod">
          <ac:chgData name="D. Palmer" userId="S::d.palmer301@durhamlearning.net::e80e08bf-e0c4-4680-a90c-5ee07ceca966" providerId="AD" clId="Web-{9EB6D86A-ACB6-254C-2896-4382DED39554}" dt="2020-11-06T08:24:55.693" v="18" actId="20577"/>
          <ac:spMkLst>
            <pc:docMk/>
            <pc:sldMk cId="1470985801" sldId="441"/>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76FEF-92B3-4ACA-84F8-D667E2DFAE86}" type="datetimeFigureOut">
              <a:rPr lang="en-US" smtClean="0"/>
              <a:t>6/27/2021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95DD0-B432-4415-AECA-EA2B425BBA77}" type="slidenum">
              <a:rPr lang="en-US" smtClean="0"/>
              <a:t>‹#›</a:t>
            </a:fld>
            <a:endParaRPr lang="en-US" dirty="0"/>
          </a:p>
        </p:txBody>
      </p:sp>
    </p:spTree>
    <p:extLst>
      <p:ext uri="{BB962C8B-B14F-4D97-AF65-F5344CB8AC3E}">
        <p14:creationId xmlns:p14="http://schemas.microsoft.com/office/powerpoint/2010/main" val="176974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64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708ABD7-1456-46C4-8CDA-25EDF007F5BC}"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43484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694C91-A34A-4284-AEA6-EDE4C142F1B1}"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9104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6AEA61-F101-485B-ACE0-8C65060F6D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4061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F27F91-E4A8-4D91-AF29-11D59782E24E}"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8206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64EEEB-47B8-410F-958B-D9C1EC9C830F}" type="slidenum">
              <a:rPr lang="en-GB" smtClean="0"/>
              <a:t>64</a:t>
            </a:fld>
            <a:endParaRPr lang="en-GB"/>
          </a:p>
        </p:txBody>
      </p:sp>
    </p:spTree>
    <p:extLst>
      <p:ext uri="{BB962C8B-B14F-4D97-AF65-F5344CB8AC3E}">
        <p14:creationId xmlns:p14="http://schemas.microsoft.com/office/powerpoint/2010/main" val="233819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76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22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25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F27F91-E4A8-4D91-AF29-11D59782E24E}"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1082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9E523C-ADAE-4F0D-B930-BC33FE9E26C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7139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7D87874-FBE3-43B2-AFAE-273D64C536B8}"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77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91CA168-A65B-4BEA-B67F-1B39E45306EC}"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544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8249926-0FEA-424A-8769-52C2E841642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4755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194382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42120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043125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95183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8857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466E850-4CDF-49F5-B3D8-C664ADE21353}" type="datetimeFigureOut">
              <a:rPr lang="en-GB"/>
              <a:pPr>
                <a:defRPr/>
              </a:pPr>
              <a:t>27/06/2021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671ED27-0A3B-4851-9EA1-904A712F9F48}" type="slidenum">
              <a:rPr lang="en-GB"/>
              <a:pPr>
                <a:defRPr/>
              </a:pPr>
              <a:t>‹#›</a:t>
            </a:fld>
            <a:endParaRPr lang="en-GB" dirty="0"/>
          </a:p>
        </p:txBody>
      </p:sp>
    </p:spTree>
    <p:extLst>
      <p:ext uri="{BB962C8B-B14F-4D97-AF65-F5344CB8AC3E}">
        <p14:creationId xmlns:p14="http://schemas.microsoft.com/office/powerpoint/2010/main" val="2509024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845EE1E-98DC-443E-9AB7-6C9AB1013A5F}" type="datetimeFigureOut">
              <a:rPr lang="en-GB"/>
              <a:pPr>
                <a:defRPr/>
              </a:pPr>
              <a:t>27/06/2021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AA33C4C-4243-434A-B69B-098A54E6EB37}" type="slidenum">
              <a:rPr lang="en-GB"/>
              <a:pPr>
                <a:defRPr/>
              </a:pPr>
              <a:t>‹#›</a:t>
            </a:fld>
            <a:endParaRPr lang="en-GB" dirty="0"/>
          </a:p>
        </p:txBody>
      </p:sp>
    </p:spTree>
    <p:extLst>
      <p:ext uri="{BB962C8B-B14F-4D97-AF65-F5344CB8AC3E}">
        <p14:creationId xmlns:p14="http://schemas.microsoft.com/office/powerpoint/2010/main" val="2097506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B8F61D-4CB7-4363-B0EC-4232E54518ED}" type="datetimeFigureOut">
              <a:rPr lang="en-GB"/>
              <a:pPr>
                <a:defRPr/>
              </a:pPr>
              <a:t>27/06/2021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AFC0553-09D6-4F49-A4C3-0E733A6D0386}" type="slidenum">
              <a:rPr lang="en-GB"/>
              <a:pPr>
                <a:defRPr/>
              </a:pPr>
              <a:t>‹#›</a:t>
            </a:fld>
            <a:endParaRPr lang="en-GB" dirty="0"/>
          </a:p>
        </p:txBody>
      </p:sp>
    </p:spTree>
    <p:extLst>
      <p:ext uri="{BB962C8B-B14F-4D97-AF65-F5344CB8AC3E}">
        <p14:creationId xmlns:p14="http://schemas.microsoft.com/office/powerpoint/2010/main" val="245426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3A3A1AD-38FB-4022-9701-3CE612B21CB1}" type="datetimeFigureOut">
              <a:rPr lang="en-GB"/>
              <a:pPr>
                <a:defRPr/>
              </a:pPr>
              <a:t>27/06/2021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8A2C192-1EC2-4935-A1A4-45798F6A2DEC}" type="slidenum">
              <a:rPr lang="en-GB"/>
              <a:pPr>
                <a:defRPr/>
              </a:pPr>
              <a:t>‹#›</a:t>
            </a:fld>
            <a:endParaRPr lang="en-GB" dirty="0"/>
          </a:p>
        </p:txBody>
      </p:sp>
    </p:spTree>
    <p:extLst>
      <p:ext uri="{BB962C8B-B14F-4D97-AF65-F5344CB8AC3E}">
        <p14:creationId xmlns:p14="http://schemas.microsoft.com/office/powerpoint/2010/main" val="401174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D8F2951-2A58-40C6-A0AA-08BF121D337A}" type="datetimeFigureOut">
              <a:rPr lang="en-GB"/>
              <a:pPr>
                <a:defRPr/>
              </a:pPr>
              <a:t>27/06/2021</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D8179D9-94F9-4844-BFF6-1120E4070596}" type="slidenum">
              <a:rPr lang="en-GB"/>
              <a:pPr>
                <a:defRPr/>
              </a:pPr>
              <a:t>‹#›</a:t>
            </a:fld>
            <a:endParaRPr lang="en-GB" dirty="0"/>
          </a:p>
        </p:txBody>
      </p:sp>
    </p:spTree>
    <p:extLst>
      <p:ext uri="{BB962C8B-B14F-4D97-AF65-F5344CB8AC3E}">
        <p14:creationId xmlns:p14="http://schemas.microsoft.com/office/powerpoint/2010/main" val="135093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69D9299-B0D3-4E65-A5C0-EEAF39258FDB}" type="datetimeFigureOut">
              <a:rPr lang="en-GB"/>
              <a:pPr>
                <a:defRPr/>
              </a:pPr>
              <a:t>27/06/2021</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14B14F3-F1BE-444D-B088-75578AE2CDA4}" type="slidenum">
              <a:rPr lang="en-GB"/>
              <a:pPr>
                <a:defRPr/>
              </a:pPr>
              <a:t>‹#›</a:t>
            </a:fld>
            <a:endParaRPr lang="en-GB" dirty="0"/>
          </a:p>
        </p:txBody>
      </p:sp>
    </p:spTree>
    <p:extLst>
      <p:ext uri="{BB962C8B-B14F-4D97-AF65-F5344CB8AC3E}">
        <p14:creationId xmlns:p14="http://schemas.microsoft.com/office/powerpoint/2010/main" val="82000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684472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3BFDFC-751C-4556-80C1-C364E10E0279}" type="datetimeFigureOut">
              <a:rPr lang="en-GB"/>
              <a:pPr>
                <a:defRPr/>
              </a:pPr>
              <a:t>27/06/2021</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90047F2-CA2E-4BEC-A93C-E7649E2648C7}" type="slidenum">
              <a:rPr lang="en-GB"/>
              <a:pPr>
                <a:defRPr/>
              </a:pPr>
              <a:t>‹#›</a:t>
            </a:fld>
            <a:endParaRPr lang="en-GB" dirty="0"/>
          </a:p>
        </p:txBody>
      </p:sp>
    </p:spTree>
    <p:extLst>
      <p:ext uri="{BB962C8B-B14F-4D97-AF65-F5344CB8AC3E}">
        <p14:creationId xmlns:p14="http://schemas.microsoft.com/office/powerpoint/2010/main" val="1192801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DB22BB-CEE0-447F-9308-3FAEF2185858}" type="datetimeFigureOut">
              <a:rPr lang="en-GB"/>
              <a:pPr>
                <a:defRPr/>
              </a:pPr>
              <a:t>27/06/2021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D0354C4-8C73-47A3-8BF6-BFA3C0C9E5D8}" type="slidenum">
              <a:rPr lang="en-GB"/>
              <a:pPr>
                <a:defRPr/>
              </a:pPr>
              <a:t>‹#›</a:t>
            </a:fld>
            <a:endParaRPr lang="en-GB" dirty="0"/>
          </a:p>
        </p:txBody>
      </p:sp>
    </p:spTree>
    <p:extLst>
      <p:ext uri="{BB962C8B-B14F-4D97-AF65-F5344CB8AC3E}">
        <p14:creationId xmlns:p14="http://schemas.microsoft.com/office/powerpoint/2010/main" val="313656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3EF761A-DB02-42D8-9D56-959F9E43CD0C}" type="datetimeFigureOut">
              <a:rPr lang="en-GB"/>
              <a:pPr>
                <a:defRPr/>
              </a:pPr>
              <a:t>27/06/2021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386A0AB-6BA3-437B-9760-1A718E6A72DD}" type="slidenum">
              <a:rPr lang="en-GB"/>
              <a:pPr>
                <a:defRPr/>
              </a:pPr>
              <a:t>‹#›</a:t>
            </a:fld>
            <a:endParaRPr lang="en-GB" dirty="0"/>
          </a:p>
        </p:txBody>
      </p:sp>
    </p:spTree>
    <p:extLst>
      <p:ext uri="{BB962C8B-B14F-4D97-AF65-F5344CB8AC3E}">
        <p14:creationId xmlns:p14="http://schemas.microsoft.com/office/powerpoint/2010/main" val="3743362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CB1CD46-36DC-41EA-8FEB-EF8552EC8656}" type="datetimeFigureOut">
              <a:rPr lang="en-GB"/>
              <a:pPr>
                <a:defRPr/>
              </a:pPr>
              <a:t>27/06/2021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7219F2D-A7B6-4C53-A796-9550C2FC7D71}" type="slidenum">
              <a:rPr lang="en-GB"/>
              <a:pPr>
                <a:defRPr/>
              </a:pPr>
              <a:t>‹#›</a:t>
            </a:fld>
            <a:endParaRPr lang="en-GB" dirty="0"/>
          </a:p>
        </p:txBody>
      </p:sp>
    </p:spTree>
    <p:extLst>
      <p:ext uri="{BB962C8B-B14F-4D97-AF65-F5344CB8AC3E}">
        <p14:creationId xmlns:p14="http://schemas.microsoft.com/office/powerpoint/2010/main" val="737719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CE6321-4FFD-4028-9D91-0F52CDCDEDF4}" type="datetimeFigureOut">
              <a:rPr lang="en-GB"/>
              <a:pPr>
                <a:defRPr/>
              </a:pPr>
              <a:t>27/06/2021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DED2406-21A4-44C2-8A6D-4965AF1E737F}" type="slidenum">
              <a:rPr lang="en-GB"/>
              <a:pPr>
                <a:defRPr/>
              </a:pPr>
              <a:t>‹#›</a:t>
            </a:fld>
            <a:endParaRPr lang="en-GB" dirty="0"/>
          </a:p>
        </p:txBody>
      </p:sp>
    </p:spTree>
    <p:extLst>
      <p:ext uri="{BB962C8B-B14F-4D97-AF65-F5344CB8AC3E}">
        <p14:creationId xmlns:p14="http://schemas.microsoft.com/office/powerpoint/2010/main" val="3246349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671553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929904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766621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15928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1784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1454446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467209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325695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432929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644522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751987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90588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81735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27/06/2021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11194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48281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27/06/2021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201642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23195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05578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27/06/2021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dirty="0"/>
          </a:p>
        </p:txBody>
      </p:sp>
    </p:spTree>
    <p:extLst>
      <p:ext uri="{BB962C8B-B14F-4D97-AF65-F5344CB8AC3E}">
        <p14:creationId xmlns:p14="http://schemas.microsoft.com/office/powerpoint/2010/main" val="1815007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0FD05F4-229E-41B6-9CF4-5D998B9C5D8E}" type="datetimeFigureOut">
              <a:rPr lang="en-GB"/>
              <a:pPr>
                <a:defRPr/>
              </a:pPr>
              <a:t>27/06/2021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F4C3B66C-9A72-45DE-94A7-3AA6F2E9AA10}" type="slidenum">
              <a:rPr lang="en-GB"/>
              <a:pPr>
                <a:defRPr/>
              </a:pPr>
              <a:t>‹#›</a:t>
            </a:fld>
            <a:endParaRPr lang="en-GB" dirty="0"/>
          </a:p>
        </p:txBody>
      </p:sp>
    </p:spTree>
    <p:extLst>
      <p:ext uri="{BB962C8B-B14F-4D97-AF65-F5344CB8AC3E}">
        <p14:creationId xmlns:p14="http://schemas.microsoft.com/office/powerpoint/2010/main" val="21312574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27/06/2021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85758959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OyI8xH2CXsw" TargetMode="External"/><Relationship Id="rId2" Type="http://schemas.openxmlformats.org/officeDocument/2006/relationships/hyperlink" Target="https://classroom.thenational.academy/lessons/to-vary-sentence-length-for-effect-c4rk6e?activity=video&amp;step=1" TargetMode="External"/><Relationship Id="rId1" Type="http://schemas.openxmlformats.org/officeDocument/2006/relationships/slideLayout" Target="../slideLayouts/slideLayout2.xml"/><Relationship Id="rId4" Type="http://schemas.openxmlformats.org/officeDocument/2006/relationships/hyperlink" Target="https://classroom.thenational.academy/lessons/to-recognise-and-describe-repeating-patterns-6hjk4c?step=1&amp;activity=vide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NFPnVz7JB4" TargetMode="External"/><Relationship Id="rId2" Type="http://schemas.openxmlformats.org/officeDocument/2006/relationships/hyperlink" Target="https://classroom.thenational.academy/lessons/to-vary-sentence-length-for-effect-c4rk6e?activity=video&amp;step=1" TargetMode="External"/><Relationship Id="rId1" Type="http://schemas.openxmlformats.org/officeDocument/2006/relationships/slideLayout" Target="../slideLayouts/slideLayout2.xml"/><Relationship Id="rId4" Type="http://schemas.openxmlformats.org/officeDocument/2006/relationships/hyperlink" Target="https://classroom.thenational.academy/lessons/to-recognise-and-describe-repeating-patterns-6hjk4c?step=1&amp;activity=vide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ymgszCIoHbA" TargetMode="External"/><Relationship Id="rId2" Type="http://schemas.openxmlformats.org/officeDocument/2006/relationships/hyperlink" Target="https://classroom.thenational.academy/lessons/to-vary-sentence-length-for-effect-c4rk6e?activity=video&amp;step=1" TargetMode="External"/><Relationship Id="rId1" Type="http://schemas.openxmlformats.org/officeDocument/2006/relationships/slideLayout" Target="../slideLayouts/slideLayout2.xml"/><Relationship Id="rId4" Type="http://schemas.openxmlformats.org/officeDocument/2006/relationships/hyperlink" Target="https://classroom.thenational.academy/lessons/to-recognise-and-describe-repeating-patterns-6hjk4c?step=1&amp;activity=video"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50CJv1vp5yo" TargetMode="External"/><Relationship Id="rId2" Type="http://schemas.openxmlformats.org/officeDocument/2006/relationships/hyperlink" Target="https://classroom.thenational.academy/lessons/to-vary-sentence-length-for-effect-c4rk6e?activity=video&amp;step=1" TargetMode="External"/><Relationship Id="rId1" Type="http://schemas.openxmlformats.org/officeDocument/2006/relationships/slideLayout" Target="../slideLayouts/slideLayout15.xml"/><Relationship Id="rId4" Type="http://schemas.openxmlformats.org/officeDocument/2006/relationships/hyperlink" Target="https://classroom.thenational.academy/lessons/to-recognise-and-describe-repeating-patterns-6hjk4c?step=1&amp;activity=video"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RPqxNqO8u-A" TargetMode="External"/><Relationship Id="rId2" Type="http://schemas.openxmlformats.org/officeDocument/2006/relationships/hyperlink" Target="https://classroom.thenational.academy/lessons/to-vary-sentence-length-for-effect-c4rk6e?activity=video&amp;step=1" TargetMode="External"/><Relationship Id="rId1" Type="http://schemas.openxmlformats.org/officeDocument/2006/relationships/slideLayout" Target="../slideLayouts/slideLayout15.xml"/><Relationship Id="rId4" Type="http://schemas.openxmlformats.org/officeDocument/2006/relationships/hyperlink" Target="https://classroom.thenational.academy/lessons/to-recognise-and-describe-repeating-patterns-6hjk4c?step=1&amp;activity=video"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35.jpeg"/><Relationship Id="rId4" Type="http://schemas.openxmlformats.org/officeDocument/2006/relationships/image" Target="../media/image34.jpeg"/></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35.jpe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39.jpeg"/></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39.jpe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Subject: English</a:t>
            </a:r>
          </a:p>
        </p:txBody>
      </p:sp>
      <p:pic>
        <p:nvPicPr>
          <p:cNvPr id="2" name="Picture 1"/>
          <p:cNvPicPr>
            <a:picLocks noChangeAspect="1"/>
          </p:cNvPicPr>
          <p:nvPr/>
        </p:nvPicPr>
        <p:blipFill>
          <a:blip r:embed="rId4"/>
          <a:stretch>
            <a:fillRect/>
          </a:stretch>
        </p:blipFill>
        <p:spPr>
          <a:xfrm>
            <a:off x="3759200" y="1092200"/>
            <a:ext cx="4638239" cy="4638239"/>
          </a:xfrm>
          <a:prstGeom prst="rect">
            <a:avLst/>
          </a:prstGeom>
        </p:spPr>
      </p:pic>
    </p:spTree>
    <p:extLst>
      <p:ext uri="{BB962C8B-B14F-4D97-AF65-F5344CB8AC3E}">
        <p14:creationId xmlns:p14="http://schemas.microsoft.com/office/powerpoint/2010/main" val="3794700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9236" y="290990"/>
            <a:ext cx="8421275" cy="6192114"/>
          </a:xfrm>
          <a:prstGeom prst="rect">
            <a:avLst/>
          </a:prstGeom>
        </p:spPr>
      </p:pic>
      <p:pic>
        <p:nvPicPr>
          <p:cNvPr id="2" name="Picture 3">
            <a:extLst>
              <a:ext uri="{FF2B5EF4-FFF2-40B4-BE49-F238E27FC236}">
                <a16:creationId xmlns:a16="http://schemas.microsoft.com/office/drawing/2014/main" id="{94DA3504-42F7-4521-AE59-0F8554002DF7}"/>
              </a:ext>
            </a:extLst>
          </p:cNvPr>
          <p:cNvPicPr>
            <a:picLocks noChangeAspect="1"/>
          </p:cNvPicPr>
          <p:nvPr/>
        </p:nvPicPr>
        <p:blipFill>
          <a:blip r:embed="rId3"/>
          <a:stretch>
            <a:fillRect/>
          </a:stretch>
        </p:blipFill>
        <p:spPr>
          <a:xfrm>
            <a:off x="10613995" y="5645720"/>
            <a:ext cx="1114425" cy="828675"/>
          </a:xfrm>
          <a:prstGeom prst="rect">
            <a:avLst/>
          </a:prstGeom>
        </p:spPr>
      </p:pic>
    </p:spTree>
    <p:extLst>
      <p:ext uri="{BB962C8B-B14F-4D97-AF65-F5344CB8AC3E}">
        <p14:creationId xmlns:p14="http://schemas.microsoft.com/office/powerpoint/2010/main" val="2913937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15" y="501791"/>
            <a:ext cx="11485728" cy="6049133"/>
          </a:xfrm>
        </p:spPr>
        <p:txBody>
          <a:bodyPr vert="horz" lIns="91440" tIns="45720" rIns="91440" bIns="45720" rtlCol="0" anchor="t">
            <a:normAutofit/>
          </a:bodyPr>
          <a:lstStyle/>
          <a:p>
            <a:pPr marL="0" indent="0">
              <a:buNone/>
            </a:pPr>
            <a:r>
              <a:rPr lang="en-GB" sz="4000" dirty="0">
                <a:latin typeface="Calibri" panose="020F0502020204030204" pitchFamily="34" charset="0"/>
              </a:rPr>
              <a:t>What will we see? </a:t>
            </a:r>
          </a:p>
          <a:p>
            <a:pPr marL="0" indent="0">
              <a:buNone/>
            </a:pPr>
            <a:endParaRPr lang="en-GB" sz="4000" dirty="0">
              <a:latin typeface="Calibri" panose="020F0502020204030204" pitchFamily="34" charset="0"/>
            </a:endParaRPr>
          </a:p>
          <a:p>
            <a:pPr marL="0" indent="0">
              <a:buNone/>
            </a:pPr>
            <a:r>
              <a:rPr lang="en-GB" sz="4000" dirty="0">
                <a:latin typeface="Calibri" panose="020F0502020204030204" pitchFamily="34" charset="0"/>
              </a:rPr>
              <a:t>The monkeys’ bananas were ripe.</a:t>
            </a:r>
          </a:p>
          <a:p>
            <a:pPr marL="0" indent="0">
              <a:buNone/>
            </a:pPr>
            <a:endParaRPr lang="en-GB" sz="4000" dirty="0">
              <a:latin typeface="Calibri" panose="020F0502020204030204" pitchFamily="34" charset="0"/>
            </a:endParaRPr>
          </a:p>
          <a:p>
            <a:pPr marL="0" indent="0">
              <a:buNone/>
            </a:pPr>
            <a:endParaRPr lang="en-GB" sz="4000" dirty="0">
              <a:latin typeface="Calibri" panose="020F0502020204030204" pitchFamily="34" charset="0"/>
            </a:endParaRPr>
          </a:p>
          <a:p>
            <a:pPr marL="0" indent="0">
              <a:buNone/>
            </a:pPr>
            <a:r>
              <a:rPr lang="en-GB" sz="4000" dirty="0">
                <a:latin typeface="Calibri" panose="020F0502020204030204" pitchFamily="34" charset="0"/>
              </a:rPr>
              <a:t>The monkey’s bananas were ripe.</a:t>
            </a:r>
          </a:p>
          <a:p>
            <a:pPr marL="0" indent="0">
              <a:buNone/>
            </a:pPr>
            <a:endParaRPr lang="en-GB" sz="4000" dirty="0">
              <a:latin typeface="Calibri" panose="020F0502020204030204" pitchFamily="34" charset="0"/>
            </a:endParaRPr>
          </a:p>
        </p:txBody>
      </p:sp>
      <p:pic>
        <p:nvPicPr>
          <p:cNvPr id="2" name="Picture 3">
            <a:extLst>
              <a:ext uri="{FF2B5EF4-FFF2-40B4-BE49-F238E27FC236}">
                <a16:creationId xmlns:a16="http://schemas.microsoft.com/office/drawing/2014/main" id="{BEE84BB0-62A1-4771-9C30-B7DE69B2193D}"/>
              </a:ext>
            </a:extLst>
          </p:cNvPr>
          <p:cNvPicPr>
            <a:picLocks noChangeAspect="1"/>
          </p:cNvPicPr>
          <p:nvPr/>
        </p:nvPicPr>
        <p:blipFill>
          <a:blip r:embed="rId2"/>
          <a:stretch>
            <a:fillRect/>
          </a:stretch>
        </p:blipFill>
        <p:spPr>
          <a:xfrm>
            <a:off x="10628373" y="5631342"/>
            <a:ext cx="1114425" cy="828675"/>
          </a:xfrm>
          <a:prstGeom prst="rect">
            <a:avLst/>
          </a:prstGeom>
        </p:spPr>
      </p:pic>
    </p:spTree>
    <p:extLst>
      <p:ext uri="{BB962C8B-B14F-4D97-AF65-F5344CB8AC3E}">
        <p14:creationId xmlns:p14="http://schemas.microsoft.com/office/powerpoint/2010/main" val="1898338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15" y="501791"/>
            <a:ext cx="11485728" cy="6049133"/>
          </a:xfrm>
        </p:spPr>
        <p:txBody>
          <a:bodyPr>
            <a:normAutofit/>
          </a:bodyPr>
          <a:lstStyle/>
          <a:p>
            <a:pPr marL="0" indent="0">
              <a:buNone/>
            </a:pPr>
            <a:r>
              <a:rPr lang="en-GB" sz="4000" dirty="0">
                <a:latin typeface="Calibri" panose="020F0502020204030204" pitchFamily="34" charset="0"/>
              </a:rPr>
              <a:t>The monkeys’ bananas were ripe.</a:t>
            </a:r>
          </a:p>
          <a:p>
            <a:pPr marL="0" indent="0">
              <a:buNone/>
            </a:pPr>
            <a:endParaRPr lang="en-GB" sz="4000" dirty="0">
              <a:latin typeface="Calibri" panose="020F0502020204030204" pitchFamily="34" charset="0"/>
            </a:endParaRPr>
          </a:p>
          <a:p>
            <a:pPr marL="0" indent="0">
              <a:buNone/>
            </a:pPr>
            <a:endParaRPr lang="en-GB" sz="4000" dirty="0">
              <a:latin typeface="Calibri" panose="020F0502020204030204" pitchFamily="34" charset="0"/>
            </a:endParaRPr>
          </a:p>
          <a:p>
            <a:pPr marL="0" indent="0">
              <a:buNone/>
            </a:pPr>
            <a:endParaRPr lang="en-GB" sz="4000" dirty="0">
              <a:latin typeface="Calibri" panose="020F0502020204030204" pitchFamily="34" charset="0"/>
            </a:endParaRPr>
          </a:p>
          <a:p>
            <a:pPr marL="0" indent="0">
              <a:buNone/>
            </a:pPr>
            <a:r>
              <a:rPr lang="en-GB" sz="4000" dirty="0">
                <a:latin typeface="Calibri" panose="020F0502020204030204" pitchFamily="34" charset="0"/>
              </a:rPr>
              <a:t>The monkeys’ bananas were ripe.</a:t>
            </a:r>
          </a:p>
          <a:p>
            <a:pPr marL="0" indent="0">
              <a:buNone/>
            </a:pPr>
            <a:endParaRPr lang="en-GB" sz="4000" dirty="0">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4798577" y="1085003"/>
            <a:ext cx="2594846" cy="1966116"/>
          </a:xfrm>
          <a:prstGeom prst="rect">
            <a:avLst/>
          </a:prstGeom>
        </p:spPr>
      </p:pic>
      <p:pic>
        <p:nvPicPr>
          <p:cNvPr id="4" name="Picture 3"/>
          <p:cNvPicPr>
            <a:picLocks noChangeAspect="1"/>
          </p:cNvPicPr>
          <p:nvPr/>
        </p:nvPicPr>
        <p:blipFill rotWithShape="1">
          <a:blip r:embed="rId2"/>
          <a:srcRect r="46669"/>
          <a:stretch/>
        </p:blipFill>
        <p:spPr>
          <a:xfrm>
            <a:off x="5404071" y="4062489"/>
            <a:ext cx="1383859" cy="1966116"/>
          </a:xfrm>
          <a:prstGeom prst="rect">
            <a:avLst/>
          </a:prstGeom>
        </p:spPr>
      </p:pic>
      <p:pic>
        <p:nvPicPr>
          <p:cNvPr id="5" name="Picture 5">
            <a:extLst>
              <a:ext uri="{FF2B5EF4-FFF2-40B4-BE49-F238E27FC236}">
                <a16:creationId xmlns:a16="http://schemas.microsoft.com/office/drawing/2014/main" id="{EC34AFCF-3733-42C2-9C66-3B542E32409D}"/>
              </a:ext>
            </a:extLst>
          </p:cNvPr>
          <p:cNvPicPr>
            <a:picLocks noChangeAspect="1"/>
          </p:cNvPicPr>
          <p:nvPr/>
        </p:nvPicPr>
        <p:blipFill>
          <a:blip r:embed="rId3"/>
          <a:stretch>
            <a:fillRect/>
          </a:stretch>
        </p:blipFill>
        <p:spPr>
          <a:xfrm>
            <a:off x="10585241" y="5602587"/>
            <a:ext cx="1114425" cy="828675"/>
          </a:xfrm>
          <a:prstGeom prst="rect">
            <a:avLst/>
          </a:prstGeom>
        </p:spPr>
      </p:pic>
    </p:spTree>
    <p:extLst>
      <p:ext uri="{BB962C8B-B14F-4D97-AF65-F5344CB8AC3E}">
        <p14:creationId xmlns:p14="http://schemas.microsoft.com/office/powerpoint/2010/main" val="1392557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09598" y="478895"/>
            <a:ext cx="10226855" cy="994306"/>
          </a:xfrm>
        </p:spPr>
        <p:txBody>
          <a:bodyPr/>
          <a:lstStyle/>
          <a:p>
            <a:pPr algn="ctr">
              <a:defRPr/>
            </a:pPr>
            <a:r>
              <a:rPr lang="en-GB" altLang="en-US" sz="2800" dirty="0">
                <a:latin typeface="Twinkl SemiBold"/>
              </a:rPr>
              <a:t>   </a:t>
            </a:r>
            <a:r>
              <a:rPr lang="en-GB" altLang="en-US" sz="3600" dirty="0">
                <a:latin typeface="Twinkl SemiBold"/>
              </a:rPr>
              <a:t> Plural Possession</a:t>
            </a:r>
            <a:r>
              <a:rPr lang="en-GB" altLang="en-US" sz="2800" dirty="0">
                <a:latin typeface="Twinkl SemiBold"/>
              </a:rPr>
              <a:t/>
            </a:r>
            <a:br>
              <a:rPr lang="en-GB" altLang="en-US" sz="2800" dirty="0">
                <a:latin typeface="Twinkl SemiBold"/>
              </a:rPr>
            </a:br>
            <a:r>
              <a:rPr lang="en-GB" altLang="en-US" sz="2800" dirty="0">
                <a:latin typeface="Twinkl SemiBold"/>
              </a:rPr>
              <a:t/>
            </a:r>
            <a:br>
              <a:rPr lang="en-GB" altLang="en-US" sz="2800" dirty="0">
                <a:latin typeface="Twinkl SemiBold"/>
              </a:rPr>
            </a:br>
            <a:endParaRPr lang="en-GB" altLang="en-US" sz="2800" dirty="0">
              <a:latin typeface="Twinkl SemiBold"/>
            </a:endParaRPr>
          </a:p>
        </p:txBody>
      </p:sp>
      <p:sp>
        <p:nvSpPr>
          <p:cNvPr id="5" name="Rectangle 4"/>
          <p:cNvSpPr/>
          <p:nvPr/>
        </p:nvSpPr>
        <p:spPr>
          <a:xfrm>
            <a:off x="2279650" y="1276800"/>
            <a:ext cx="7632700" cy="699404"/>
          </a:xfrm>
          <a:prstGeom prst="rect">
            <a:avLst/>
          </a:prstGeom>
        </p:spPr>
        <p:txBody>
          <a:bodyPr wrap="square" lIns="0" tIns="72000" rIns="0" bIns="72000">
            <a:spAutoFit/>
          </a:bodyPr>
          <a:lstStyle/>
          <a:p>
            <a:pPr algn="ctr">
              <a:lnSpc>
                <a:spcPct val="100000"/>
              </a:lnSpc>
              <a:spcBef>
                <a:spcPct val="0"/>
              </a:spcBef>
              <a:buFontTx/>
              <a:buNone/>
            </a:pPr>
            <a:r>
              <a:rPr lang="en-GB" altLang="en-US" dirty="0"/>
              <a:t>Now it is your turn. Read the singular form of the noun, make the noun </a:t>
            </a:r>
            <a:r>
              <a:rPr lang="en-GB" altLang="en-US" b="1" dirty="0"/>
              <a:t>plural </a:t>
            </a:r>
            <a:r>
              <a:rPr lang="en-GB" altLang="en-US" dirty="0"/>
              <a:t>and then show where the apostrophe would need to be to show </a:t>
            </a:r>
            <a:r>
              <a:rPr lang="en-GB" altLang="en-US" b="1" dirty="0"/>
              <a:t>plural possession</a:t>
            </a:r>
            <a:r>
              <a:rPr lang="en-GB" altLang="en-US" dirty="0"/>
              <a:t>.</a:t>
            </a:r>
          </a:p>
        </p:txBody>
      </p:sp>
      <p:graphicFrame>
        <p:nvGraphicFramePr>
          <p:cNvPr id="3" name="Table 2"/>
          <p:cNvGraphicFramePr>
            <a:graphicFrameLocks noGrp="1"/>
          </p:cNvGraphicFramePr>
          <p:nvPr/>
        </p:nvGraphicFramePr>
        <p:xfrm>
          <a:off x="2339546" y="2388974"/>
          <a:ext cx="7572804" cy="3731742"/>
        </p:xfrm>
        <a:graphic>
          <a:graphicData uri="http://schemas.openxmlformats.org/drawingml/2006/table">
            <a:tbl>
              <a:tblPr firstRow="1" bandRow="1">
                <a:tableStyleId>{00A15C55-8517-42AA-B614-E9B94910E393}</a:tableStyleId>
              </a:tblPr>
              <a:tblGrid>
                <a:gridCol w="2524268">
                  <a:extLst>
                    <a:ext uri="{9D8B030D-6E8A-4147-A177-3AD203B41FA5}">
                      <a16:colId xmlns:a16="http://schemas.microsoft.com/office/drawing/2014/main" val="20000"/>
                    </a:ext>
                  </a:extLst>
                </a:gridCol>
                <a:gridCol w="2524268">
                  <a:extLst>
                    <a:ext uri="{9D8B030D-6E8A-4147-A177-3AD203B41FA5}">
                      <a16:colId xmlns:a16="http://schemas.microsoft.com/office/drawing/2014/main" val="20001"/>
                    </a:ext>
                  </a:extLst>
                </a:gridCol>
                <a:gridCol w="2524268">
                  <a:extLst>
                    <a:ext uri="{9D8B030D-6E8A-4147-A177-3AD203B41FA5}">
                      <a16:colId xmlns:a16="http://schemas.microsoft.com/office/drawing/2014/main" val="20002"/>
                    </a:ext>
                  </a:extLst>
                </a:gridCol>
              </a:tblGrid>
              <a:tr h="533106">
                <a:tc>
                  <a:txBody>
                    <a:bodyPr/>
                    <a:lstStyle/>
                    <a:p>
                      <a:r>
                        <a:rPr lang="en-GB" dirty="0"/>
                        <a:t>Singular</a:t>
                      </a:r>
                    </a:p>
                  </a:txBody>
                  <a:tcPr marL="144000" marR="0" marT="0" marB="0" anchor="ctr">
                    <a:lnB w="12700" cap="flat" cmpd="sng" algn="ctr">
                      <a:solidFill>
                        <a:schemeClr val="bg1"/>
                      </a:solidFill>
                      <a:prstDash val="solid"/>
                      <a:round/>
                      <a:headEnd type="none" w="med" len="med"/>
                      <a:tailEnd type="none" w="med" len="med"/>
                    </a:lnB>
                  </a:tcPr>
                </a:tc>
                <a:tc>
                  <a:txBody>
                    <a:bodyPr/>
                    <a:lstStyle/>
                    <a:p>
                      <a:r>
                        <a:rPr lang="en-GB" dirty="0"/>
                        <a:t>Plural</a:t>
                      </a:r>
                    </a:p>
                  </a:txBody>
                  <a:tcPr marL="144000" marR="0" marT="0" marB="0" anchor="ctr">
                    <a:lnB w="12700" cap="flat" cmpd="sng" algn="ctr">
                      <a:solidFill>
                        <a:schemeClr val="bg1"/>
                      </a:solidFill>
                      <a:prstDash val="solid"/>
                      <a:round/>
                      <a:headEnd type="none" w="med" len="med"/>
                      <a:tailEnd type="none" w="med" len="med"/>
                    </a:lnB>
                  </a:tcPr>
                </a:tc>
                <a:tc>
                  <a:txBody>
                    <a:bodyPr/>
                    <a:lstStyle/>
                    <a:p>
                      <a:r>
                        <a:rPr lang="en-GB" dirty="0"/>
                        <a:t>Plural Possession</a:t>
                      </a:r>
                    </a:p>
                  </a:txBody>
                  <a:tcPr marL="144000" marR="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33106">
                <a:tc>
                  <a:txBody>
                    <a:bodyPr/>
                    <a:lstStyle/>
                    <a:p>
                      <a:r>
                        <a:rPr lang="en-GB" dirty="0"/>
                        <a:t>kitten</a:t>
                      </a:r>
                    </a:p>
                  </a:txBody>
                  <a:tcPr marL="144000" marR="0" marT="0" marB="0" anchor="ctr">
                    <a:lnT w="12700" cap="flat" cmpd="sng" algn="ctr">
                      <a:solidFill>
                        <a:schemeClr val="bg1"/>
                      </a:solidFill>
                      <a:prstDash val="solid"/>
                      <a:round/>
                      <a:headEnd type="none" w="med" len="med"/>
                      <a:tailEnd type="none" w="med" len="med"/>
                    </a:lnT>
                  </a:tcPr>
                </a:tc>
                <a:tc>
                  <a:txBody>
                    <a:bodyPr/>
                    <a:lstStyle/>
                    <a:p>
                      <a:endParaRPr lang="en-GB" dirty="0"/>
                    </a:p>
                  </a:txBody>
                  <a:tcPr marL="144000" marR="0" marT="0" marB="0" anchor="ctr">
                    <a:lnT w="12700" cap="flat" cmpd="sng" algn="ctr">
                      <a:solidFill>
                        <a:schemeClr val="bg1"/>
                      </a:solidFill>
                      <a:prstDash val="solid"/>
                      <a:round/>
                      <a:headEnd type="none" w="med" len="med"/>
                      <a:tailEnd type="none" w="med" len="med"/>
                    </a:lnT>
                  </a:tcPr>
                </a:tc>
                <a:tc>
                  <a:txBody>
                    <a:bodyPr/>
                    <a:lstStyle/>
                    <a:p>
                      <a:endParaRPr lang="en-GB" dirty="0"/>
                    </a:p>
                  </a:txBody>
                  <a:tcPr marL="14400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533106">
                <a:tc>
                  <a:txBody>
                    <a:bodyPr/>
                    <a:lstStyle/>
                    <a:p>
                      <a:r>
                        <a:rPr lang="en-GB" dirty="0"/>
                        <a:t>actress</a:t>
                      </a:r>
                    </a:p>
                  </a:txBody>
                  <a:tcPr marL="144000" marR="0" marT="0" marB="0" anchor="ctr"/>
                </a:tc>
                <a:tc>
                  <a:txBody>
                    <a:bodyPr/>
                    <a:lstStyle/>
                    <a:p>
                      <a:endParaRPr lang="en-GB" dirty="0"/>
                    </a:p>
                  </a:txBody>
                  <a:tcPr marL="144000" marR="0" marT="0" marB="0" anchor="ctr"/>
                </a:tc>
                <a:tc>
                  <a:txBody>
                    <a:bodyPr/>
                    <a:lstStyle/>
                    <a:p>
                      <a:endParaRPr lang="en-GB"/>
                    </a:p>
                  </a:txBody>
                  <a:tcPr marL="144000" marR="0" marT="0" marB="0" anchor="ctr"/>
                </a:tc>
                <a:extLst>
                  <a:ext uri="{0D108BD9-81ED-4DB2-BD59-A6C34878D82A}">
                    <a16:rowId xmlns:a16="http://schemas.microsoft.com/office/drawing/2014/main" val="10002"/>
                  </a:ext>
                </a:extLst>
              </a:tr>
              <a:tr h="533106">
                <a:tc>
                  <a:txBody>
                    <a:bodyPr/>
                    <a:lstStyle/>
                    <a:p>
                      <a:r>
                        <a:rPr lang="en-GB" dirty="0"/>
                        <a:t>baby</a:t>
                      </a:r>
                    </a:p>
                  </a:txBody>
                  <a:tcPr marL="144000" marR="0" marT="0" marB="0" anchor="ctr"/>
                </a:tc>
                <a:tc>
                  <a:txBody>
                    <a:bodyPr/>
                    <a:lstStyle/>
                    <a:p>
                      <a:endParaRPr lang="en-GB" dirty="0"/>
                    </a:p>
                  </a:txBody>
                  <a:tcPr marL="144000" marR="0" marT="0" marB="0" anchor="ctr"/>
                </a:tc>
                <a:tc>
                  <a:txBody>
                    <a:bodyPr/>
                    <a:lstStyle/>
                    <a:p>
                      <a:endParaRPr lang="en-GB" dirty="0"/>
                    </a:p>
                  </a:txBody>
                  <a:tcPr marL="144000" marR="0" marT="0" marB="0" anchor="ctr"/>
                </a:tc>
                <a:extLst>
                  <a:ext uri="{0D108BD9-81ED-4DB2-BD59-A6C34878D82A}">
                    <a16:rowId xmlns:a16="http://schemas.microsoft.com/office/drawing/2014/main" val="10003"/>
                  </a:ext>
                </a:extLst>
              </a:tr>
              <a:tr h="533106">
                <a:tc>
                  <a:txBody>
                    <a:bodyPr/>
                    <a:lstStyle/>
                    <a:p>
                      <a:r>
                        <a:rPr lang="en-GB" dirty="0"/>
                        <a:t>knife</a:t>
                      </a:r>
                    </a:p>
                  </a:txBody>
                  <a:tcPr marL="144000" marR="0" marT="0" marB="0" anchor="ctr"/>
                </a:tc>
                <a:tc>
                  <a:txBody>
                    <a:bodyPr/>
                    <a:lstStyle/>
                    <a:p>
                      <a:endParaRPr lang="en-GB"/>
                    </a:p>
                  </a:txBody>
                  <a:tcPr marL="144000" marR="0" marT="0" marB="0" anchor="ctr"/>
                </a:tc>
                <a:tc>
                  <a:txBody>
                    <a:bodyPr/>
                    <a:lstStyle/>
                    <a:p>
                      <a:endParaRPr lang="en-GB" dirty="0"/>
                    </a:p>
                  </a:txBody>
                  <a:tcPr marL="144000" marR="0" marT="0" marB="0" anchor="ctr"/>
                </a:tc>
                <a:extLst>
                  <a:ext uri="{0D108BD9-81ED-4DB2-BD59-A6C34878D82A}">
                    <a16:rowId xmlns:a16="http://schemas.microsoft.com/office/drawing/2014/main" val="10004"/>
                  </a:ext>
                </a:extLst>
              </a:tr>
              <a:tr h="533106">
                <a:tc>
                  <a:txBody>
                    <a:bodyPr/>
                    <a:lstStyle/>
                    <a:p>
                      <a:r>
                        <a:rPr lang="en-GB" dirty="0"/>
                        <a:t>child</a:t>
                      </a:r>
                    </a:p>
                  </a:txBody>
                  <a:tcPr marL="144000" marR="0" marT="0" marB="0" anchor="ctr"/>
                </a:tc>
                <a:tc>
                  <a:txBody>
                    <a:bodyPr/>
                    <a:lstStyle/>
                    <a:p>
                      <a:endParaRPr lang="en-GB"/>
                    </a:p>
                  </a:txBody>
                  <a:tcPr marL="144000" marR="0" marT="0" marB="0" anchor="ctr"/>
                </a:tc>
                <a:tc>
                  <a:txBody>
                    <a:bodyPr/>
                    <a:lstStyle/>
                    <a:p>
                      <a:endParaRPr lang="en-GB" dirty="0"/>
                    </a:p>
                  </a:txBody>
                  <a:tcPr marL="144000" marR="0" marT="0" marB="0" anchor="ctr"/>
                </a:tc>
                <a:extLst>
                  <a:ext uri="{0D108BD9-81ED-4DB2-BD59-A6C34878D82A}">
                    <a16:rowId xmlns:a16="http://schemas.microsoft.com/office/drawing/2014/main" val="10005"/>
                  </a:ext>
                </a:extLst>
              </a:tr>
              <a:tr h="533106">
                <a:tc>
                  <a:txBody>
                    <a:bodyPr/>
                    <a:lstStyle/>
                    <a:p>
                      <a:r>
                        <a:rPr lang="en-GB" dirty="0"/>
                        <a:t>volcano</a:t>
                      </a:r>
                    </a:p>
                  </a:txBody>
                  <a:tcPr marL="144000" marR="0" marT="0" marB="0" anchor="ctr"/>
                </a:tc>
                <a:tc>
                  <a:txBody>
                    <a:bodyPr/>
                    <a:lstStyle/>
                    <a:p>
                      <a:endParaRPr lang="en-GB"/>
                    </a:p>
                  </a:txBody>
                  <a:tcPr marL="144000" marR="0" marT="0" marB="0" anchor="ctr"/>
                </a:tc>
                <a:tc>
                  <a:txBody>
                    <a:bodyPr/>
                    <a:lstStyle/>
                    <a:p>
                      <a:endParaRPr lang="en-GB" dirty="0"/>
                    </a:p>
                  </a:txBody>
                  <a:tcPr marL="144000" marR="0" marT="0" marB="0" anchor="ctr"/>
                </a:tc>
                <a:extLst>
                  <a:ext uri="{0D108BD9-81ED-4DB2-BD59-A6C34878D82A}">
                    <a16:rowId xmlns:a16="http://schemas.microsoft.com/office/drawing/2014/main" val="10006"/>
                  </a:ext>
                </a:extLst>
              </a:tr>
            </a:tbl>
          </a:graphicData>
        </a:graphic>
      </p:graphicFrame>
      <p:sp>
        <p:nvSpPr>
          <p:cNvPr id="6" name="TextBox 5"/>
          <p:cNvSpPr txBox="1"/>
          <p:nvPr/>
        </p:nvSpPr>
        <p:spPr>
          <a:xfrm>
            <a:off x="4916273" y="2985153"/>
            <a:ext cx="2381250" cy="381000"/>
          </a:xfrm>
          <a:prstGeom prst="rect">
            <a:avLst/>
          </a:prstGeom>
          <a:noFill/>
        </p:spPr>
        <p:txBody>
          <a:bodyPr wrap="square" rtlCol="0">
            <a:spAutoFit/>
          </a:bodyPr>
          <a:lstStyle/>
          <a:p>
            <a:r>
              <a:rPr lang="en-GB" dirty="0"/>
              <a:t>kitten</a:t>
            </a:r>
            <a:r>
              <a:rPr lang="en-GB" b="1" dirty="0"/>
              <a:t>s</a:t>
            </a:r>
          </a:p>
        </p:txBody>
      </p:sp>
      <p:sp>
        <p:nvSpPr>
          <p:cNvPr id="11" name="TextBox 10"/>
          <p:cNvSpPr txBox="1"/>
          <p:nvPr/>
        </p:nvSpPr>
        <p:spPr>
          <a:xfrm>
            <a:off x="4916273" y="3526069"/>
            <a:ext cx="2381250" cy="381000"/>
          </a:xfrm>
          <a:prstGeom prst="rect">
            <a:avLst/>
          </a:prstGeom>
          <a:noFill/>
        </p:spPr>
        <p:txBody>
          <a:bodyPr wrap="square" rtlCol="0">
            <a:spAutoFit/>
          </a:bodyPr>
          <a:lstStyle/>
          <a:p>
            <a:r>
              <a:rPr lang="en-GB" dirty="0"/>
              <a:t>actress</a:t>
            </a:r>
            <a:r>
              <a:rPr lang="en-GB" b="1" dirty="0"/>
              <a:t>es</a:t>
            </a:r>
          </a:p>
        </p:txBody>
      </p:sp>
      <p:sp>
        <p:nvSpPr>
          <p:cNvPr id="12" name="TextBox 11"/>
          <p:cNvSpPr txBox="1"/>
          <p:nvPr/>
        </p:nvSpPr>
        <p:spPr>
          <a:xfrm>
            <a:off x="4916273" y="4068804"/>
            <a:ext cx="2381250" cy="381000"/>
          </a:xfrm>
          <a:prstGeom prst="rect">
            <a:avLst/>
          </a:prstGeom>
          <a:noFill/>
        </p:spPr>
        <p:txBody>
          <a:bodyPr wrap="square" rtlCol="0">
            <a:spAutoFit/>
          </a:bodyPr>
          <a:lstStyle/>
          <a:p>
            <a:r>
              <a:rPr lang="en-GB" dirty="0"/>
              <a:t>bab</a:t>
            </a:r>
            <a:r>
              <a:rPr lang="en-GB" b="1" dirty="0"/>
              <a:t>ies</a:t>
            </a:r>
          </a:p>
        </p:txBody>
      </p:sp>
      <p:sp>
        <p:nvSpPr>
          <p:cNvPr id="13" name="TextBox 12"/>
          <p:cNvSpPr txBox="1"/>
          <p:nvPr/>
        </p:nvSpPr>
        <p:spPr>
          <a:xfrm>
            <a:off x="4916273" y="4592489"/>
            <a:ext cx="2381250" cy="381000"/>
          </a:xfrm>
          <a:prstGeom prst="rect">
            <a:avLst/>
          </a:prstGeom>
          <a:noFill/>
        </p:spPr>
        <p:txBody>
          <a:bodyPr wrap="square" rtlCol="0">
            <a:spAutoFit/>
          </a:bodyPr>
          <a:lstStyle/>
          <a:p>
            <a:r>
              <a:rPr lang="en-GB" dirty="0"/>
              <a:t>kni</a:t>
            </a:r>
            <a:r>
              <a:rPr lang="en-GB" b="1" dirty="0"/>
              <a:t>ves</a:t>
            </a:r>
          </a:p>
        </p:txBody>
      </p:sp>
      <p:sp>
        <p:nvSpPr>
          <p:cNvPr id="14" name="TextBox 13"/>
          <p:cNvSpPr txBox="1"/>
          <p:nvPr/>
        </p:nvSpPr>
        <p:spPr>
          <a:xfrm>
            <a:off x="4916273" y="5116174"/>
            <a:ext cx="2381250" cy="381000"/>
          </a:xfrm>
          <a:prstGeom prst="rect">
            <a:avLst/>
          </a:prstGeom>
          <a:noFill/>
        </p:spPr>
        <p:txBody>
          <a:bodyPr wrap="square" rtlCol="0">
            <a:spAutoFit/>
          </a:bodyPr>
          <a:lstStyle/>
          <a:p>
            <a:r>
              <a:rPr lang="en-GB" dirty="0"/>
              <a:t>child</a:t>
            </a:r>
            <a:r>
              <a:rPr lang="en-GB" b="1" dirty="0"/>
              <a:t>ren</a:t>
            </a:r>
          </a:p>
        </p:txBody>
      </p:sp>
      <p:sp>
        <p:nvSpPr>
          <p:cNvPr id="15" name="TextBox 14"/>
          <p:cNvSpPr txBox="1"/>
          <p:nvPr/>
        </p:nvSpPr>
        <p:spPr>
          <a:xfrm>
            <a:off x="4916273" y="5641108"/>
            <a:ext cx="2381250" cy="381000"/>
          </a:xfrm>
          <a:prstGeom prst="rect">
            <a:avLst/>
          </a:prstGeom>
          <a:noFill/>
        </p:spPr>
        <p:txBody>
          <a:bodyPr wrap="square" rtlCol="0">
            <a:spAutoFit/>
          </a:bodyPr>
          <a:lstStyle/>
          <a:p>
            <a:r>
              <a:rPr lang="en-GB" dirty="0"/>
              <a:t>volcano</a:t>
            </a:r>
            <a:r>
              <a:rPr lang="en-GB" b="1" dirty="0"/>
              <a:t>es</a:t>
            </a:r>
          </a:p>
        </p:txBody>
      </p:sp>
      <p:sp>
        <p:nvSpPr>
          <p:cNvPr id="16" name="TextBox 15"/>
          <p:cNvSpPr txBox="1"/>
          <p:nvPr/>
        </p:nvSpPr>
        <p:spPr>
          <a:xfrm>
            <a:off x="7454900" y="2985153"/>
            <a:ext cx="2381250" cy="381000"/>
          </a:xfrm>
          <a:prstGeom prst="rect">
            <a:avLst/>
          </a:prstGeom>
          <a:noFill/>
        </p:spPr>
        <p:txBody>
          <a:bodyPr wrap="square" rtlCol="0">
            <a:spAutoFit/>
          </a:bodyPr>
          <a:lstStyle/>
          <a:p>
            <a:r>
              <a:rPr lang="en-GB" dirty="0"/>
              <a:t>kittens</a:t>
            </a:r>
            <a:r>
              <a:rPr lang="en-GB" b="1" dirty="0"/>
              <a:t>’</a:t>
            </a:r>
          </a:p>
        </p:txBody>
      </p:sp>
      <p:sp>
        <p:nvSpPr>
          <p:cNvPr id="17" name="TextBox 16"/>
          <p:cNvSpPr txBox="1"/>
          <p:nvPr/>
        </p:nvSpPr>
        <p:spPr>
          <a:xfrm>
            <a:off x="7454900" y="3526069"/>
            <a:ext cx="2381250" cy="381000"/>
          </a:xfrm>
          <a:prstGeom prst="rect">
            <a:avLst/>
          </a:prstGeom>
          <a:noFill/>
        </p:spPr>
        <p:txBody>
          <a:bodyPr wrap="square" rtlCol="0">
            <a:spAutoFit/>
          </a:bodyPr>
          <a:lstStyle/>
          <a:p>
            <a:r>
              <a:rPr lang="en-GB" dirty="0"/>
              <a:t>actresses</a:t>
            </a:r>
            <a:r>
              <a:rPr lang="en-GB" b="1" dirty="0"/>
              <a:t>’</a:t>
            </a:r>
          </a:p>
        </p:txBody>
      </p:sp>
      <p:sp>
        <p:nvSpPr>
          <p:cNvPr id="18" name="TextBox 17"/>
          <p:cNvSpPr txBox="1"/>
          <p:nvPr/>
        </p:nvSpPr>
        <p:spPr>
          <a:xfrm>
            <a:off x="7454900" y="4068804"/>
            <a:ext cx="2381250" cy="381000"/>
          </a:xfrm>
          <a:prstGeom prst="rect">
            <a:avLst/>
          </a:prstGeom>
          <a:noFill/>
        </p:spPr>
        <p:txBody>
          <a:bodyPr wrap="square" rtlCol="0">
            <a:spAutoFit/>
          </a:bodyPr>
          <a:lstStyle/>
          <a:p>
            <a:r>
              <a:rPr lang="en-GB" dirty="0"/>
              <a:t>babies</a:t>
            </a:r>
            <a:r>
              <a:rPr lang="en-GB" b="1" dirty="0"/>
              <a:t>’</a:t>
            </a:r>
          </a:p>
        </p:txBody>
      </p:sp>
      <p:sp>
        <p:nvSpPr>
          <p:cNvPr id="19" name="TextBox 18"/>
          <p:cNvSpPr txBox="1"/>
          <p:nvPr/>
        </p:nvSpPr>
        <p:spPr>
          <a:xfrm>
            <a:off x="7454900" y="4592489"/>
            <a:ext cx="2381250" cy="381000"/>
          </a:xfrm>
          <a:prstGeom prst="rect">
            <a:avLst/>
          </a:prstGeom>
          <a:noFill/>
        </p:spPr>
        <p:txBody>
          <a:bodyPr wrap="square" rtlCol="0">
            <a:spAutoFit/>
          </a:bodyPr>
          <a:lstStyle/>
          <a:p>
            <a:r>
              <a:rPr lang="en-GB" dirty="0"/>
              <a:t>knives</a:t>
            </a:r>
            <a:r>
              <a:rPr lang="en-GB" b="1" dirty="0"/>
              <a:t>’</a:t>
            </a:r>
          </a:p>
        </p:txBody>
      </p:sp>
      <p:sp>
        <p:nvSpPr>
          <p:cNvPr id="20" name="TextBox 19"/>
          <p:cNvSpPr txBox="1"/>
          <p:nvPr/>
        </p:nvSpPr>
        <p:spPr>
          <a:xfrm>
            <a:off x="7454900" y="5116174"/>
            <a:ext cx="2381250" cy="381000"/>
          </a:xfrm>
          <a:prstGeom prst="rect">
            <a:avLst/>
          </a:prstGeom>
          <a:noFill/>
        </p:spPr>
        <p:txBody>
          <a:bodyPr wrap="square" rtlCol="0">
            <a:spAutoFit/>
          </a:bodyPr>
          <a:lstStyle/>
          <a:p>
            <a:r>
              <a:rPr lang="en-GB" dirty="0"/>
              <a:t>children</a:t>
            </a:r>
            <a:r>
              <a:rPr lang="en-GB" b="1" dirty="0"/>
              <a:t>’s</a:t>
            </a:r>
          </a:p>
        </p:txBody>
      </p:sp>
      <p:sp>
        <p:nvSpPr>
          <p:cNvPr id="22" name="TextBox 21"/>
          <p:cNvSpPr txBox="1"/>
          <p:nvPr/>
        </p:nvSpPr>
        <p:spPr>
          <a:xfrm>
            <a:off x="7454900" y="5641108"/>
            <a:ext cx="2381250" cy="381000"/>
          </a:xfrm>
          <a:prstGeom prst="rect">
            <a:avLst/>
          </a:prstGeom>
          <a:noFill/>
        </p:spPr>
        <p:txBody>
          <a:bodyPr wrap="square" rtlCol="0">
            <a:spAutoFit/>
          </a:bodyPr>
          <a:lstStyle/>
          <a:p>
            <a:r>
              <a:rPr lang="en-GB" dirty="0"/>
              <a:t>volcanoes</a:t>
            </a:r>
            <a:r>
              <a:rPr lang="en-GB" b="1" dirty="0"/>
              <a:t>’</a:t>
            </a:r>
          </a:p>
        </p:txBody>
      </p:sp>
      <p:pic>
        <p:nvPicPr>
          <p:cNvPr id="23" name="Picture 3" descr="A picture containing text, screenshot&#10;&#10;Description automatically generated">
            <a:extLst>
              <a:ext uri="{FF2B5EF4-FFF2-40B4-BE49-F238E27FC236}">
                <a16:creationId xmlns:a16="http://schemas.microsoft.com/office/drawing/2014/main" id="{C8C8A080-C458-4F9B-AE4E-855C4EDB2397}"/>
              </a:ext>
            </a:extLst>
          </p:cNvPr>
          <p:cNvPicPr>
            <a:picLocks noChangeAspect="1"/>
          </p:cNvPicPr>
          <p:nvPr/>
        </p:nvPicPr>
        <p:blipFill>
          <a:blip r:embed="rId2"/>
          <a:stretch>
            <a:fillRect/>
          </a:stretch>
        </p:blipFill>
        <p:spPr>
          <a:xfrm>
            <a:off x="10634537" y="5565124"/>
            <a:ext cx="1123950" cy="828675"/>
          </a:xfrm>
          <a:prstGeom prst="rect">
            <a:avLst/>
          </a:prstGeom>
        </p:spPr>
      </p:pic>
    </p:spTree>
    <p:extLst>
      <p:ext uri="{BB962C8B-B14F-4D97-AF65-F5344CB8AC3E}">
        <p14:creationId xmlns:p14="http://schemas.microsoft.com/office/powerpoint/2010/main" val="173188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15" grpId="0"/>
      <p:bldP spid="16" grpId="0"/>
      <p:bldP spid="17" grpId="0"/>
      <p:bldP spid="18" grpId="0"/>
      <p:bldP spid="19"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A886-FCDF-4E30-A0DD-35CC26A370DD}"/>
              </a:ext>
            </a:extLst>
          </p:cNvPr>
          <p:cNvSpPr>
            <a:spLocks noGrp="1"/>
          </p:cNvSpPr>
          <p:nvPr>
            <p:ph type="title"/>
          </p:nvPr>
        </p:nvSpPr>
        <p:spPr>
          <a:xfrm>
            <a:off x="542312" y="283028"/>
            <a:ext cx="10960100" cy="6574972"/>
          </a:xfrm>
        </p:spPr>
        <p:txBody>
          <a:bodyPr/>
          <a:lstStyle/>
          <a:p>
            <a:r>
              <a:rPr lang="en-GB" sz="2400" b="1" dirty="0" smtClean="0">
                <a:solidFill>
                  <a:srgbClr val="C00000"/>
                </a:solidFill>
                <a:latin typeface="Calibri" panose="020F0502020204030204" pitchFamily="34" charset="0"/>
              </a:rPr>
              <a:t>Task </a:t>
            </a:r>
            <a:r>
              <a:rPr lang="en-GB" sz="2400" b="1" dirty="0">
                <a:solidFill>
                  <a:srgbClr val="C00000"/>
                </a:solidFill>
                <a:latin typeface="Calibri" panose="020F0502020204030204" pitchFamily="34" charset="0"/>
              </a:rPr>
              <a:t>1</a:t>
            </a:r>
            <a:r>
              <a:rPr lang="en-GB" sz="2400" dirty="0">
                <a:solidFill>
                  <a:srgbClr val="C00000"/>
                </a:solidFill>
                <a:latin typeface="Calibri" panose="020F0502020204030204" pitchFamily="34" charset="0"/>
              </a:rPr>
              <a:t> </a:t>
            </a:r>
            <a:endParaRPr lang="en-US" sz="2400" dirty="0">
              <a:solidFill>
                <a:srgbClr val="C00000"/>
              </a:solidFill>
              <a:latin typeface="Calibri" panose="020F0502020204030204" pitchFamily="34" charset="0"/>
            </a:endParaRPr>
          </a:p>
          <a:p>
            <a:r>
              <a:rPr lang="en-GB" sz="2400" dirty="0">
                <a:latin typeface="Calibri" panose="020F0502020204030204" pitchFamily="34" charset="0"/>
              </a:rPr>
              <a:t>Re-write these sentences using apostrophes to show </a:t>
            </a:r>
            <a:r>
              <a:rPr lang="en-GB" sz="2400" b="1" dirty="0">
                <a:latin typeface="Calibri" panose="020F0502020204030204" pitchFamily="34" charset="0"/>
              </a:rPr>
              <a:t>possession</a:t>
            </a:r>
            <a:r>
              <a:rPr lang="en-GB" sz="2400" b="1" dirty="0" smtClean="0">
                <a:latin typeface="Calibri" panose="020F0502020204030204" pitchFamily="34" charset="0"/>
              </a:rPr>
              <a:t>.</a:t>
            </a:r>
            <a:br>
              <a:rPr lang="en-GB" sz="2400" b="1" dirty="0" smtClean="0">
                <a:latin typeface="Calibri" panose="020F0502020204030204" pitchFamily="34" charset="0"/>
              </a:rPr>
            </a:br>
            <a:r>
              <a:rPr lang="en-GB" sz="2400" b="1" dirty="0">
                <a:latin typeface="Calibri" panose="020F0502020204030204" pitchFamily="34" charset="0"/>
              </a:rPr>
              <a:t/>
            </a:r>
            <a:br>
              <a:rPr lang="en-GB" sz="2400" b="1" dirty="0">
                <a:latin typeface="Calibri" panose="020F0502020204030204" pitchFamily="34" charset="0"/>
              </a:rPr>
            </a:br>
            <a:r>
              <a:rPr lang="en-GB" sz="2400" b="1" dirty="0">
                <a:latin typeface="Calibri" panose="020F0502020204030204" pitchFamily="34" charset="0"/>
              </a:rPr>
              <a:t> </a:t>
            </a:r>
            <a:endParaRPr lang="en-US" sz="2400" dirty="0">
              <a:latin typeface="Calibri" panose="020F0502020204030204" pitchFamily="34" charset="0"/>
            </a:endParaRPr>
          </a:p>
          <a:p>
            <a:r>
              <a:rPr lang="en-GB" sz="2400" b="1" dirty="0" smtClean="0">
                <a:latin typeface="Calibri" panose="020F0502020204030204" pitchFamily="34" charset="0"/>
              </a:rPr>
              <a:t>Example:  </a:t>
            </a:r>
            <a:r>
              <a:rPr lang="en-GB" sz="2400" dirty="0" smtClean="0">
                <a:latin typeface="Calibri" panose="020F0502020204030204" pitchFamily="34" charset="0"/>
              </a:rPr>
              <a:t>A </a:t>
            </a:r>
            <a:r>
              <a:rPr lang="en-GB" sz="2400" dirty="0">
                <a:latin typeface="Calibri" panose="020F0502020204030204" pitchFamily="34" charset="0"/>
              </a:rPr>
              <a:t>weapon belonging to the </a:t>
            </a:r>
            <a:r>
              <a:rPr lang="en-GB" sz="2400" dirty="0" smtClean="0">
                <a:latin typeface="Calibri" panose="020F0502020204030204" pitchFamily="34" charset="0"/>
              </a:rPr>
              <a:t>soldier,</a:t>
            </a:r>
            <a:r>
              <a:rPr lang="en-GB" sz="2400" dirty="0" smtClean="0">
                <a:latin typeface="Calibri" panose="020F0502020204030204" pitchFamily="34" charset="0"/>
              </a:rPr>
              <a:t> </a:t>
            </a:r>
            <a:r>
              <a:rPr lang="en-GB" sz="2400" dirty="0" smtClean="0">
                <a:latin typeface="Calibri" panose="020F0502020204030204" pitchFamily="34" charset="0"/>
              </a:rPr>
              <a:t>becomes…   </a:t>
            </a:r>
            <a:r>
              <a:rPr lang="en-GB" sz="2400" dirty="0" smtClean="0">
                <a:solidFill>
                  <a:srgbClr val="C00000"/>
                </a:solidFill>
                <a:latin typeface="Calibri" panose="020F0502020204030204" pitchFamily="34" charset="0"/>
              </a:rPr>
              <a:t>The</a:t>
            </a:r>
            <a:r>
              <a:rPr lang="en-GB" sz="2400" dirty="0">
                <a:solidFill>
                  <a:srgbClr val="C00000"/>
                </a:solidFill>
                <a:latin typeface="Calibri" panose="020F0502020204030204" pitchFamily="34" charset="0"/>
              </a:rPr>
              <a:t> </a:t>
            </a:r>
            <a:r>
              <a:rPr lang="en-GB" sz="2400" b="1" dirty="0">
                <a:solidFill>
                  <a:srgbClr val="C00000"/>
                </a:solidFill>
                <a:latin typeface="Calibri" panose="020F0502020204030204" pitchFamily="34" charset="0"/>
              </a:rPr>
              <a:t>soldier’s </a:t>
            </a:r>
            <a:r>
              <a:rPr lang="en-GB" sz="2400" dirty="0">
                <a:solidFill>
                  <a:srgbClr val="C00000"/>
                </a:solidFill>
                <a:latin typeface="Calibri" panose="020F0502020204030204" pitchFamily="34" charset="0"/>
              </a:rPr>
              <a:t>weapon</a:t>
            </a:r>
            <a:r>
              <a:rPr lang="en-GB" sz="2400" dirty="0">
                <a:latin typeface="Calibri" panose="020F0502020204030204" pitchFamily="34" charset="0"/>
              </a:rPr>
              <a:t/>
            </a:r>
            <a:br>
              <a:rPr lang="en-GB" sz="2400" dirty="0">
                <a:latin typeface="Calibri" panose="020F0502020204030204" pitchFamily="34" charset="0"/>
              </a:rPr>
            </a:br>
            <a:endParaRPr lang="en-US" sz="2400" dirty="0">
              <a:latin typeface="Calibri" panose="020F0502020204030204" pitchFamily="34" charset="0"/>
            </a:endParaRPr>
          </a:p>
          <a:p>
            <a:r>
              <a:rPr lang="en-GB" sz="2400" dirty="0">
                <a:latin typeface="Calibri" panose="020F0502020204030204" pitchFamily="34" charset="0"/>
              </a:rPr>
              <a:t>1.The propellers belonging to the plane began to spin. </a:t>
            </a:r>
            <a:endParaRPr lang="en-US" sz="2400" dirty="0">
              <a:latin typeface="Calibri" panose="020F0502020204030204" pitchFamily="34" charset="0"/>
            </a:endParaRPr>
          </a:p>
          <a:p>
            <a:r>
              <a:rPr lang="en-GB" sz="2400" dirty="0">
                <a:latin typeface="Calibri" panose="020F0502020204030204" pitchFamily="34" charset="0"/>
              </a:rPr>
              <a:t>2.The bombs belonging to Germany began to fall. </a:t>
            </a:r>
            <a:endParaRPr lang="en-US" sz="2400" dirty="0">
              <a:latin typeface="Calibri" panose="020F0502020204030204" pitchFamily="34" charset="0"/>
            </a:endParaRPr>
          </a:p>
          <a:p>
            <a:r>
              <a:rPr lang="en-GB" sz="2400" dirty="0">
                <a:latin typeface="Calibri" panose="020F0502020204030204" pitchFamily="34" charset="0"/>
              </a:rPr>
              <a:t>3.The rations belonging to the family were very basic. </a:t>
            </a:r>
            <a:endParaRPr lang="en-US" sz="2400" dirty="0">
              <a:latin typeface="Calibri" panose="020F0502020204030204" pitchFamily="34" charset="0"/>
            </a:endParaRPr>
          </a:p>
          <a:p>
            <a:r>
              <a:rPr lang="en-GB" sz="2400" dirty="0">
                <a:latin typeface="Calibri" panose="020F0502020204030204" pitchFamily="34" charset="0"/>
              </a:rPr>
              <a:t>4.The bravery belonging to the man helped him to fight. </a:t>
            </a:r>
            <a:endParaRPr lang="en-US" sz="2400" dirty="0">
              <a:latin typeface="Calibri" panose="020F0502020204030204" pitchFamily="34" charset="0"/>
            </a:endParaRPr>
          </a:p>
          <a:p>
            <a:r>
              <a:rPr lang="en-GB" sz="2400" dirty="0">
                <a:latin typeface="Calibri" panose="020F0502020204030204" pitchFamily="34" charset="0"/>
              </a:rPr>
              <a:t>5.The wing belonging to the plane was shot at. </a:t>
            </a:r>
            <a:endParaRPr lang="en-US" sz="2400" dirty="0">
              <a:latin typeface="Calibri" panose="020F0502020204030204" pitchFamily="34" charset="0"/>
            </a:endParaRPr>
          </a:p>
          <a:p>
            <a:endParaRPr lang="en-US" sz="3600" dirty="0"/>
          </a:p>
          <a:p>
            <a:endParaRPr lang="en-US" dirty="0"/>
          </a:p>
        </p:txBody>
      </p:sp>
      <p:pic>
        <p:nvPicPr>
          <p:cNvPr id="3" name="Picture 3" descr="A picture containing text, screenshot&#10;&#10;Description automatically generated">
            <a:extLst>
              <a:ext uri="{FF2B5EF4-FFF2-40B4-BE49-F238E27FC236}">
                <a16:creationId xmlns:a16="http://schemas.microsoft.com/office/drawing/2014/main" id="{C8C8A080-C458-4F9B-AE4E-855C4EDB2397}"/>
              </a:ext>
            </a:extLst>
          </p:cNvPr>
          <p:cNvPicPr>
            <a:picLocks noChangeAspect="1"/>
          </p:cNvPicPr>
          <p:nvPr/>
        </p:nvPicPr>
        <p:blipFill>
          <a:blip r:embed="rId2"/>
          <a:stretch>
            <a:fillRect/>
          </a:stretch>
        </p:blipFill>
        <p:spPr>
          <a:xfrm>
            <a:off x="10634537" y="5565124"/>
            <a:ext cx="1123950" cy="828675"/>
          </a:xfrm>
          <a:prstGeom prst="rect">
            <a:avLst/>
          </a:prstGeom>
        </p:spPr>
      </p:pic>
    </p:spTree>
    <p:extLst>
      <p:ext uri="{BB962C8B-B14F-4D97-AF65-F5344CB8AC3E}">
        <p14:creationId xmlns:p14="http://schemas.microsoft.com/office/powerpoint/2010/main" val="3074269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End of Lesson</a:t>
            </a:r>
            <a:endParaRPr lang="en-GB" dirty="0">
              <a:solidFill>
                <a:schemeClr val="bg1"/>
              </a:solidFill>
            </a:endParaRPr>
          </a:p>
        </p:txBody>
      </p:sp>
    </p:spTree>
    <p:extLst>
      <p:ext uri="{BB962C8B-B14F-4D97-AF65-F5344CB8AC3E}">
        <p14:creationId xmlns:p14="http://schemas.microsoft.com/office/powerpoint/2010/main" val="3607795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07034"/>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Date:	 </a:t>
            </a:r>
            <a:r>
              <a:rPr kumimoji="0" lang="en-GB" sz="3200" b="0" i="0" u="sng" strike="noStrike" kern="1200" cap="none" spc="0" normalizeH="0" baseline="0" noProof="0" dirty="0" smtClean="0">
                <a:ln>
                  <a:noFill/>
                </a:ln>
                <a:solidFill>
                  <a:prstClr val="black"/>
                </a:solidFill>
                <a:effectLst/>
                <a:uLnTx/>
                <a:uFillTx/>
                <a:latin typeface="Calibri" panose="020F0502020204030204"/>
                <a:ea typeface="+mn-ea"/>
                <a:cs typeface="+mn-cs"/>
              </a:rPr>
              <a:t>Tuesday 29</a:t>
            </a:r>
            <a:r>
              <a:rPr kumimoji="0" lang="en-GB" sz="3200" b="0" i="0" u="sng"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sng" strike="noStrike" kern="1200" cap="none" spc="0" normalizeH="0" baseline="0" noProof="0" dirty="0" smtClean="0">
                <a:ln>
                  <a:noFill/>
                </a:ln>
                <a:solidFill>
                  <a:prstClr val="black"/>
                </a:solidFill>
                <a:effectLst/>
                <a:uLnTx/>
                <a:uFillTx/>
                <a:latin typeface="Calibri" panose="020F0502020204030204"/>
                <a:ea typeface="+mn-ea"/>
                <a:cs typeface="+mn-cs"/>
              </a:rPr>
              <a:t> June 2021</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To be able </a:t>
            </a:r>
            <a:r>
              <a:rPr kumimoji="0" lang="en-GB" sz="4000" b="0" i="0" u="sng" strike="noStrike" kern="1200" cap="none" spc="0" normalizeH="0" baseline="0" noProof="0" smtClean="0">
                <a:ln>
                  <a:noFill/>
                </a:ln>
                <a:solidFill>
                  <a:prstClr val="black"/>
                </a:solidFill>
                <a:effectLst/>
                <a:uLnTx/>
                <a:uFillTx/>
                <a:latin typeface="Calibri" panose="020F0502020204030204"/>
                <a:ea typeface="+mn-ea"/>
                <a:cs typeface="+mn-cs"/>
              </a:rPr>
              <a:t>to use apostrophe </a:t>
            </a: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for contraction. </a:t>
            </a:r>
            <a:endPar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2783802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sp>
        <p:nvSpPr>
          <p:cNvPr id="8" name="TextBox 7"/>
          <p:cNvSpPr txBox="1"/>
          <p:nvPr/>
        </p:nvSpPr>
        <p:spPr>
          <a:xfrm>
            <a:off x="1123950" y="1201783"/>
            <a:ext cx="9953353" cy="1938992"/>
          </a:xfrm>
          <a:prstGeom prst="rect">
            <a:avLst/>
          </a:prstGeom>
          <a:noFill/>
        </p:spPr>
        <p:txBody>
          <a:bodyPr wrap="square" rtlCol="0">
            <a:spAutoFit/>
          </a:bodyPr>
          <a:lstStyle/>
          <a:p>
            <a:pPr lvl="0">
              <a:defRPr/>
            </a:pPr>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the </a:t>
            </a:r>
            <a:r>
              <a:rPr lang="en-US" sz="2400" dirty="0" err="1">
                <a:solidFill>
                  <a:sysClr val="windowText" lastClr="000000"/>
                </a:solidFill>
              </a:rPr>
              <a:t>powerpoint</a:t>
            </a:r>
            <a:r>
              <a:rPr lang="en-US" sz="2400" dirty="0">
                <a:solidFill>
                  <a:sysClr val="windowText" lastClr="000000"/>
                </a:solidFill>
              </a:rPr>
              <a:t>.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2"/>
          </p:cNvPr>
          <p:cNvSpPr/>
          <p:nvPr/>
        </p:nvSpPr>
        <p:spPr>
          <a:xfrm>
            <a:off x="3735977" y="3553097"/>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24307" y="5972340"/>
            <a:ext cx="11601934" cy="6155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also copy and paste this link if you would prefer: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endParaRPr>
          </a:p>
          <a:p>
            <a:pPr lvl="0"/>
            <a:r>
              <a:rPr lang="en-US" sz="1600" dirty="0">
                <a:solidFill>
                  <a:prstClr val="black"/>
                </a:solidFill>
                <a:ea typeface="+mn-lt"/>
                <a:cs typeface="Calibri" panose="020F0502020204030204"/>
                <a:hlinkClick r:id="rId3"/>
              </a:rPr>
              <a:t>https://</a:t>
            </a:r>
            <a:r>
              <a:rPr lang="en-US" sz="1600" dirty="0" smtClean="0">
                <a:solidFill>
                  <a:prstClr val="black"/>
                </a:solidFill>
                <a:ea typeface="+mn-lt"/>
                <a:cs typeface="Calibri" panose="020F0502020204030204"/>
                <a:hlinkClick r:id="rId3"/>
              </a:rPr>
              <a:t>www.youtube.com/watch?v=OyI8xH2CXsw</a:t>
            </a:r>
            <a:r>
              <a:rPr lang="en-US" sz="1600" dirty="0" smtClean="0">
                <a:solidFill>
                  <a:prstClr val="black"/>
                </a:solidFill>
                <a:ea typeface="+mn-lt"/>
                <a:cs typeface="Calibri" panose="020F0502020204030204"/>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227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 apostrophe?</a:t>
            </a:r>
            <a:endParaRPr lang="en-GB" dirty="0"/>
          </a:p>
        </p:txBody>
      </p:sp>
      <p:sp>
        <p:nvSpPr>
          <p:cNvPr id="3" name="Content Placeholder 2"/>
          <p:cNvSpPr>
            <a:spLocks noGrp="1"/>
          </p:cNvSpPr>
          <p:nvPr>
            <p:ph idx="1"/>
          </p:nvPr>
        </p:nvSpPr>
        <p:spPr>
          <a:xfrm>
            <a:off x="1143000" y="1828800"/>
            <a:ext cx="9872871" cy="4267199"/>
          </a:xfrm>
        </p:spPr>
        <p:txBody>
          <a:bodyPr anchor="b">
            <a:noAutofit/>
          </a:bodyPr>
          <a:lstStyle/>
          <a:p>
            <a:pPr marL="45720" indent="0" algn="ctr">
              <a:buNone/>
            </a:pPr>
            <a:r>
              <a:rPr lang="en-GB" sz="28700" dirty="0" smtClean="0">
                <a:latin typeface="Century Schoolbook" panose="02040604050505020304" pitchFamily="18" charset="0"/>
              </a:rPr>
              <a:t>’</a:t>
            </a:r>
            <a:endParaRPr lang="en-GB" sz="28700" dirty="0">
              <a:latin typeface="Century Schoolbook" panose="02040604050505020304" pitchFamily="18" charset="0"/>
            </a:endParaRPr>
          </a:p>
        </p:txBody>
      </p:sp>
    </p:spTree>
    <p:extLst>
      <p:ext uri="{BB962C8B-B14F-4D97-AF65-F5344CB8AC3E}">
        <p14:creationId xmlns:p14="http://schemas.microsoft.com/office/powerpoint/2010/main" val="344235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it used?			</a:t>
            </a:r>
            <a:endParaRPr lang="en-GB" dirty="0"/>
          </a:p>
        </p:txBody>
      </p:sp>
      <p:sp>
        <p:nvSpPr>
          <p:cNvPr id="3" name="Content Placeholder 2"/>
          <p:cNvSpPr>
            <a:spLocks noGrp="1"/>
          </p:cNvSpPr>
          <p:nvPr>
            <p:ph idx="1"/>
          </p:nvPr>
        </p:nvSpPr>
        <p:spPr/>
        <p:txBody>
          <a:bodyPr>
            <a:normAutofit/>
          </a:bodyPr>
          <a:lstStyle/>
          <a:p>
            <a:pPr algn="ctr"/>
            <a:r>
              <a:rPr lang="en-GB" sz="3600" dirty="0" smtClean="0"/>
              <a:t>An apostrophe is used for two reasons;</a:t>
            </a:r>
          </a:p>
          <a:p>
            <a:r>
              <a:rPr lang="en-GB" sz="3600" dirty="0" smtClean="0">
                <a:solidFill>
                  <a:srgbClr val="C00000"/>
                </a:solidFill>
              </a:rPr>
              <a:t>To contract two words, to make one.</a:t>
            </a:r>
          </a:p>
          <a:p>
            <a:pPr lvl="2"/>
            <a:r>
              <a:rPr lang="en-GB" sz="3200" dirty="0" smtClean="0"/>
              <a:t>For example: do not = don’t</a:t>
            </a:r>
          </a:p>
          <a:p>
            <a:r>
              <a:rPr lang="en-GB" sz="3600" dirty="0" smtClean="0">
                <a:solidFill>
                  <a:srgbClr val="C00000"/>
                </a:solidFill>
              </a:rPr>
              <a:t>An apostrophe is also used to show possession.</a:t>
            </a:r>
          </a:p>
          <a:p>
            <a:pPr lvl="2"/>
            <a:r>
              <a:rPr lang="en-GB" sz="3200" dirty="0" smtClean="0"/>
              <a:t>For example: Darcy’s pencil</a:t>
            </a:r>
          </a:p>
        </p:txBody>
      </p:sp>
    </p:spTree>
    <p:extLst>
      <p:ext uri="{BB962C8B-B14F-4D97-AF65-F5344CB8AC3E}">
        <p14:creationId xmlns:p14="http://schemas.microsoft.com/office/powerpoint/2010/main" val="55885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471"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1077218"/>
          </a:xfrm>
          <a:prstGeom prst="rect">
            <a:avLst/>
          </a:prstGeom>
          <a:noFill/>
        </p:spPr>
        <p:txBody>
          <a:bodyPr wrap="square" lIns="91440" tIns="45720" rIns="91440" bIns="45720" rtlCol="0" anchor="t">
            <a:spAutoFit/>
          </a:bodyPr>
          <a:lstStyle/>
          <a:p>
            <a:pPr>
              <a:defRPr/>
            </a:pPr>
            <a:r>
              <a:rPr kumimoji="0" lang="en-GB" sz="3200" b="0" i="0" u="none" strike="noStrike" kern="1200" cap="none" spc="0" normalizeH="0" baseline="0" noProof="0" dirty="0">
                <a:ln>
                  <a:noFill/>
                </a:ln>
                <a:effectLst/>
                <a:uLnTx/>
                <a:uFillTx/>
                <a:latin typeface="Calibri" panose="020F0502020204030204"/>
                <a:ea typeface="+mn-ea"/>
                <a:cs typeface="+mn-cs"/>
              </a:rPr>
              <a:t>Date:</a:t>
            </a:r>
            <a:r>
              <a:rPr lang="en-GB" sz="3200" dirty="0">
                <a:latin typeface="Calibri" panose="020F0502020204030204"/>
              </a:rPr>
              <a:t> </a:t>
            </a:r>
            <a:r>
              <a:rPr lang="en-GB" sz="3200" u="sng" dirty="0" smtClean="0">
                <a:latin typeface="Calibri" panose="020F0502020204030204"/>
              </a:rPr>
              <a:t>Monday 28</a:t>
            </a:r>
            <a:r>
              <a:rPr lang="en-GB" sz="3200" u="sng" baseline="30000" dirty="0" smtClean="0">
                <a:latin typeface="Calibri" panose="020F0502020204030204"/>
              </a:rPr>
              <a:t>th</a:t>
            </a:r>
            <a:r>
              <a:rPr lang="en-GB" sz="3200" u="sng" dirty="0">
                <a:latin typeface="Calibri" panose="020F0502020204030204"/>
              </a:rPr>
              <a:t> June</a:t>
            </a:r>
            <a:r>
              <a:rPr lang="en-GB" sz="3200" u="sng" dirty="0">
                <a:latin typeface="Calibri"/>
                <a:cs typeface="Calibri"/>
              </a:rPr>
              <a:t> 2021</a:t>
            </a:r>
            <a:endParaRPr lang="en-GB" u="sng"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707886"/>
          </a:xfrm>
          <a:prstGeom prst="rect">
            <a:avLst/>
          </a:prstGeom>
          <a:noFill/>
        </p:spPr>
        <p:txBody>
          <a:bodyPr wrap="square" rtlCol="0">
            <a:spAutoFit/>
          </a:bodyPr>
          <a:lstStyle/>
          <a:p>
            <a:pPr lvl="0">
              <a:defRPr/>
            </a:pPr>
            <a:r>
              <a:rPr lang="en-GB" sz="4000" u="sng" dirty="0">
                <a:solidFill>
                  <a:prstClr val="black"/>
                </a:solidFill>
              </a:rPr>
              <a:t>LO: To be able to use apostrophes for possession.</a:t>
            </a:r>
            <a:endParaRPr lang="en-US" sz="4000" dirty="0">
              <a:ln>
                <a:solidFill>
                  <a:schemeClr val="tx1"/>
                </a:solidFill>
              </a:ln>
              <a:solidFill>
                <a:schemeClr val="accent1">
                  <a:lumMod val="50000"/>
                </a:schemeClr>
              </a:solidFill>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2856716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contraction mean?		</a:t>
            </a:r>
            <a:endParaRPr lang="en-GB" dirty="0"/>
          </a:p>
        </p:txBody>
      </p:sp>
      <p:sp>
        <p:nvSpPr>
          <p:cNvPr id="3" name="Content Placeholder 2"/>
          <p:cNvSpPr>
            <a:spLocks noGrp="1"/>
          </p:cNvSpPr>
          <p:nvPr>
            <p:ph idx="1"/>
          </p:nvPr>
        </p:nvSpPr>
        <p:spPr>
          <a:xfrm>
            <a:off x="1145649" y="4232365"/>
            <a:ext cx="9872871" cy="4038600"/>
          </a:xfrm>
        </p:spPr>
        <p:txBody>
          <a:bodyPr>
            <a:normAutofit/>
          </a:bodyPr>
          <a:lstStyle/>
          <a:p>
            <a:r>
              <a:rPr lang="en-GB" sz="3200" dirty="0" smtClean="0"/>
              <a:t>We make two words smaller by omitting (missing out) some letters</a:t>
            </a:r>
          </a:p>
          <a:p>
            <a:r>
              <a:rPr lang="en-GB" sz="3200" dirty="0" smtClean="0"/>
              <a:t>There are about 100 in the English language</a:t>
            </a:r>
          </a:p>
          <a:p>
            <a:r>
              <a:rPr lang="en-GB" sz="3200" dirty="0" smtClean="0"/>
              <a:t>How many can you think of?</a:t>
            </a:r>
          </a:p>
        </p:txBody>
      </p:sp>
      <p:pic>
        <p:nvPicPr>
          <p:cNvPr id="4" name="Picture 3"/>
          <p:cNvPicPr>
            <a:picLocks noChangeAspect="1"/>
          </p:cNvPicPr>
          <p:nvPr/>
        </p:nvPicPr>
        <p:blipFill>
          <a:blip r:embed="rId2"/>
          <a:stretch>
            <a:fillRect/>
          </a:stretch>
        </p:blipFill>
        <p:spPr>
          <a:xfrm>
            <a:off x="1779434" y="1551601"/>
            <a:ext cx="7887081" cy="2693827"/>
          </a:xfrm>
          <a:prstGeom prst="rect">
            <a:avLst/>
          </a:prstGeom>
        </p:spPr>
      </p:pic>
    </p:spTree>
    <p:extLst>
      <p:ext uri="{BB962C8B-B14F-4D97-AF65-F5344CB8AC3E}">
        <p14:creationId xmlns:p14="http://schemas.microsoft.com/office/powerpoint/2010/main" val="106112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038496" y="267789"/>
          <a:ext cx="9872664" cy="6314440"/>
        </p:xfrm>
        <a:graphic>
          <a:graphicData uri="http://schemas.openxmlformats.org/drawingml/2006/table">
            <a:tbl>
              <a:tblPr firstRow="1" bandRow="1">
                <a:tableStyleId>{BDBED569-4797-4DF1-A0F4-6AAB3CD982D8}</a:tableStyleId>
              </a:tblPr>
              <a:tblGrid>
                <a:gridCol w="4936332">
                  <a:extLst>
                    <a:ext uri="{9D8B030D-6E8A-4147-A177-3AD203B41FA5}">
                      <a16:colId xmlns:a16="http://schemas.microsoft.com/office/drawing/2014/main" val="3804573491"/>
                    </a:ext>
                  </a:extLst>
                </a:gridCol>
                <a:gridCol w="4936332">
                  <a:extLst>
                    <a:ext uri="{9D8B030D-6E8A-4147-A177-3AD203B41FA5}">
                      <a16:colId xmlns:a16="http://schemas.microsoft.com/office/drawing/2014/main" val="681795958"/>
                    </a:ext>
                  </a:extLst>
                </a:gridCol>
              </a:tblGrid>
              <a:tr h="370840">
                <a:tc>
                  <a:txBody>
                    <a:bodyPr/>
                    <a:lstStyle/>
                    <a:p>
                      <a:r>
                        <a:rPr lang="en-GB" dirty="0" smtClean="0"/>
                        <a:t>Original form</a:t>
                      </a:r>
                      <a:endParaRPr lang="en-GB" dirty="0"/>
                    </a:p>
                  </a:txBody>
                  <a:tcPr/>
                </a:tc>
                <a:tc>
                  <a:txBody>
                    <a:bodyPr/>
                    <a:lstStyle/>
                    <a:p>
                      <a:r>
                        <a:rPr lang="en-GB" dirty="0" smtClean="0"/>
                        <a:t>Contracted form</a:t>
                      </a:r>
                      <a:endParaRPr lang="en-GB" dirty="0"/>
                    </a:p>
                  </a:txBody>
                  <a:tcPr/>
                </a:tc>
                <a:extLst>
                  <a:ext uri="{0D108BD9-81ED-4DB2-BD59-A6C34878D82A}">
                    <a16:rowId xmlns:a16="http://schemas.microsoft.com/office/drawing/2014/main" val="2892843353"/>
                  </a:ext>
                </a:extLst>
              </a:tr>
              <a:tr h="370840">
                <a:tc>
                  <a:txBody>
                    <a:bodyPr/>
                    <a:lstStyle/>
                    <a:p>
                      <a:pPr algn="ctr"/>
                      <a:r>
                        <a:rPr lang="en-GB" sz="2000" dirty="0" smtClean="0"/>
                        <a:t>it</a:t>
                      </a:r>
                      <a:r>
                        <a:rPr lang="en-GB" sz="2000" baseline="0" dirty="0" smtClean="0"/>
                        <a:t> is</a:t>
                      </a:r>
                      <a:endParaRPr lang="en-GB" sz="2000" dirty="0"/>
                    </a:p>
                  </a:txBody>
                  <a:tcPr/>
                </a:tc>
                <a:tc>
                  <a:txBody>
                    <a:bodyPr/>
                    <a:lstStyle/>
                    <a:p>
                      <a:pPr algn="ctr"/>
                      <a:r>
                        <a:rPr lang="en-GB" dirty="0" smtClean="0"/>
                        <a:t>it’s</a:t>
                      </a:r>
                      <a:endParaRPr lang="en-GB" dirty="0"/>
                    </a:p>
                  </a:txBody>
                  <a:tcPr/>
                </a:tc>
                <a:extLst>
                  <a:ext uri="{0D108BD9-81ED-4DB2-BD59-A6C34878D82A}">
                    <a16:rowId xmlns:a16="http://schemas.microsoft.com/office/drawing/2014/main" val="118208686"/>
                  </a:ext>
                </a:extLst>
              </a:tr>
              <a:tr h="370840">
                <a:tc>
                  <a:txBody>
                    <a:bodyPr/>
                    <a:lstStyle/>
                    <a:p>
                      <a:pPr algn="ctr"/>
                      <a:r>
                        <a:rPr lang="en-GB" sz="2000" dirty="0" smtClean="0"/>
                        <a:t>She is</a:t>
                      </a:r>
                      <a:endParaRPr lang="en-GB" sz="2000" dirty="0"/>
                    </a:p>
                  </a:txBody>
                  <a:tcPr/>
                </a:tc>
                <a:tc>
                  <a:txBody>
                    <a:bodyPr/>
                    <a:lstStyle/>
                    <a:p>
                      <a:pPr algn="ctr"/>
                      <a:r>
                        <a:rPr lang="en-GB" dirty="0" smtClean="0"/>
                        <a:t>she’s</a:t>
                      </a:r>
                      <a:endParaRPr lang="en-GB" dirty="0"/>
                    </a:p>
                  </a:txBody>
                  <a:tcPr/>
                </a:tc>
                <a:extLst>
                  <a:ext uri="{0D108BD9-81ED-4DB2-BD59-A6C34878D82A}">
                    <a16:rowId xmlns:a16="http://schemas.microsoft.com/office/drawing/2014/main" val="630274185"/>
                  </a:ext>
                </a:extLst>
              </a:tr>
              <a:tr h="370840">
                <a:tc>
                  <a:txBody>
                    <a:bodyPr/>
                    <a:lstStyle/>
                    <a:p>
                      <a:pPr algn="ctr"/>
                      <a:r>
                        <a:rPr lang="en-GB" sz="2000" dirty="0" smtClean="0"/>
                        <a:t>who is</a:t>
                      </a:r>
                      <a:endParaRPr lang="en-GB" sz="2000" dirty="0"/>
                    </a:p>
                  </a:txBody>
                  <a:tcPr/>
                </a:tc>
                <a:tc>
                  <a:txBody>
                    <a:bodyPr/>
                    <a:lstStyle/>
                    <a:p>
                      <a:pPr algn="ctr"/>
                      <a:r>
                        <a:rPr lang="en-GB" dirty="0" smtClean="0"/>
                        <a:t>who’s</a:t>
                      </a:r>
                      <a:endParaRPr lang="en-GB" dirty="0"/>
                    </a:p>
                  </a:txBody>
                  <a:tcPr/>
                </a:tc>
                <a:extLst>
                  <a:ext uri="{0D108BD9-81ED-4DB2-BD59-A6C34878D82A}">
                    <a16:rowId xmlns:a16="http://schemas.microsoft.com/office/drawing/2014/main" val="3605326798"/>
                  </a:ext>
                </a:extLst>
              </a:tr>
              <a:tr h="370840">
                <a:tc>
                  <a:txBody>
                    <a:bodyPr/>
                    <a:lstStyle/>
                    <a:p>
                      <a:pPr algn="ctr"/>
                      <a:r>
                        <a:rPr lang="en-GB" sz="2000" dirty="0" smtClean="0"/>
                        <a:t>I am</a:t>
                      </a:r>
                      <a:endParaRPr lang="en-GB" sz="2000" dirty="0"/>
                    </a:p>
                  </a:txBody>
                  <a:tcPr/>
                </a:tc>
                <a:tc>
                  <a:txBody>
                    <a:bodyPr/>
                    <a:lstStyle/>
                    <a:p>
                      <a:pPr algn="ctr"/>
                      <a:r>
                        <a:rPr lang="en-GB" dirty="0" smtClean="0"/>
                        <a:t>I’m</a:t>
                      </a:r>
                      <a:endParaRPr lang="en-GB" dirty="0"/>
                    </a:p>
                  </a:txBody>
                  <a:tcPr/>
                </a:tc>
                <a:extLst>
                  <a:ext uri="{0D108BD9-81ED-4DB2-BD59-A6C34878D82A}">
                    <a16:rowId xmlns:a16="http://schemas.microsoft.com/office/drawing/2014/main" val="3440616681"/>
                  </a:ext>
                </a:extLst>
              </a:tr>
              <a:tr h="370840">
                <a:tc>
                  <a:txBody>
                    <a:bodyPr/>
                    <a:lstStyle/>
                    <a:p>
                      <a:pPr algn="ctr"/>
                      <a:r>
                        <a:rPr lang="en-GB" sz="2000" dirty="0" smtClean="0"/>
                        <a:t>you are</a:t>
                      </a:r>
                      <a:endParaRPr lang="en-GB" sz="2000" dirty="0"/>
                    </a:p>
                  </a:txBody>
                  <a:tcPr/>
                </a:tc>
                <a:tc>
                  <a:txBody>
                    <a:bodyPr/>
                    <a:lstStyle/>
                    <a:p>
                      <a:pPr algn="ctr"/>
                      <a:r>
                        <a:rPr lang="en-GB" dirty="0" smtClean="0"/>
                        <a:t>you’re</a:t>
                      </a:r>
                      <a:endParaRPr lang="en-GB" dirty="0"/>
                    </a:p>
                  </a:txBody>
                  <a:tcPr/>
                </a:tc>
                <a:extLst>
                  <a:ext uri="{0D108BD9-81ED-4DB2-BD59-A6C34878D82A}">
                    <a16:rowId xmlns:a16="http://schemas.microsoft.com/office/drawing/2014/main" val="2592155193"/>
                  </a:ext>
                </a:extLst>
              </a:tr>
              <a:tr h="370840">
                <a:tc>
                  <a:txBody>
                    <a:bodyPr/>
                    <a:lstStyle/>
                    <a:p>
                      <a:pPr algn="ctr"/>
                      <a:r>
                        <a:rPr lang="en-GB" sz="2000" dirty="0" smtClean="0"/>
                        <a:t>they</a:t>
                      </a:r>
                      <a:r>
                        <a:rPr lang="en-GB" sz="2000" baseline="0" dirty="0" smtClean="0"/>
                        <a:t> are</a:t>
                      </a:r>
                      <a:endParaRPr lang="en-GB" sz="2000" dirty="0"/>
                    </a:p>
                  </a:txBody>
                  <a:tcPr/>
                </a:tc>
                <a:tc>
                  <a:txBody>
                    <a:bodyPr/>
                    <a:lstStyle/>
                    <a:p>
                      <a:pPr algn="ctr"/>
                      <a:r>
                        <a:rPr lang="en-GB" dirty="0" smtClean="0"/>
                        <a:t>They’re</a:t>
                      </a:r>
                      <a:endParaRPr lang="en-GB" dirty="0"/>
                    </a:p>
                  </a:txBody>
                  <a:tcPr/>
                </a:tc>
                <a:extLst>
                  <a:ext uri="{0D108BD9-81ED-4DB2-BD59-A6C34878D82A}">
                    <a16:rowId xmlns:a16="http://schemas.microsoft.com/office/drawing/2014/main" val="586774860"/>
                  </a:ext>
                </a:extLst>
              </a:tr>
              <a:tr h="370840">
                <a:tc>
                  <a:txBody>
                    <a:bodyPr/>
                    <a:lstStyle/>
                    <a:p>
                      <a:pPr algn="ctr"/>
                      <a:r>
                        <a:rPr lang="en-GB" sz="2000" dirty="0" smtClean="0"/>
                        <a:t>I have</a:t>
                      </a:r>
                      <a:endParaRPr lang="en-GB" sz="2000" dirty="0"/>
                    </a:p>
                  </a:txBody>
                  <a:tcPr/>
                </a:tc>
                <a:tc>
                  <a:txBody>
                    <a:bodyPr/>
                    <a:lstStyle/>
                    <a:p>
                      <a:pPr algn="ctr"/>
                      <a:r>
                        <a:rPr lang="en-GB" dirty="0" smtClean="0"/>
                        <a:t>I’ve</a:t>
                      </a:r>
                      <a:endParaRPr lang="en-GB" dirty="0"/>
                    </a:p>
                  </a:txBody>
                  <a:tcPr/>
                </a:tc>
                <a:extLst>
                  <a:ext uri="{0D108BD9-81ED-4DB2-BD59-A6C34878D82A}">
                    <a16:rowId xmlns:a16="http://schemas.microsoft.com/office/drawing/2014/main" val="3898118476"/>
                  </a:ext>
                </a:extLst>
              </a:tr>
              <a:tr h="370840">
                <a:tc>
                  <a:txBody>
                    <a:bodyPr/>
                    <a:lstStyle/>
                    <a:p>
                      <a:pPr algn="ctr"/>
                      <a:r>
                        <a:rPr lang="en-GB" sz="2000" dirty="0" smtClean="0"/>
                        <a:t>we have</a:t>
                      </a:r>
                      <a:endParaRPr lang="en-GB" sz="2000" dirty="0"/>
                    </a:p>
                  </a:txBody>
                  <a:tcPr/>
                </a:tc>
                <a:tc>
                  <a:txBody>
                    <a:bodyPr/>
                    <a:lstStyle/>
                    <a:p>
                      <a:pPr algn="ctr"/>
                      <a:r>
                        <a:rPr lang="en-GB" dirty="0" smtClean="0"/>
                        <a:t>we’ve</a:t>
                      </a:r>
                      <a:endParaRPr lang="en-GB" dirty="0"/>
                    </a:p>
                  </a:txBody>
                  <a:tcPr/>
                </a:tc>
                <a:extLst>
                  <a:ext uri="{0D108BD9-81ED-4DB2-BD59-A6C34878D82A}">
                    <a16:rowId xmlns:a16="http://schemas.microsoft.com/office/drawing/2014/main" val="351998973"/>
                  </a:ext>
                </a:extLst>
              </a:tr>
              <a:tr h="370840">
                <a:tc>
                  <a:txBody>
                    <a:bodyPr/>
                    <a:lstStyle/>
                    <a:p>
                      <a:pPr algn="ctr"/>
                      <a:r>
                        <a:rPr lang="en-GB" sz="2000" dirty="0" smtClean="0"/>
                        <a:t>would have</a:t>
                      </a:r>
                      <a:endParaRPr lang="en-GB" sz="2000" dirty="0"/>
                    </a:p>
                  </a:txBody>
                  <a:tcPr/>
                </a:tc>
                <a:tc>
                  <a:txBody>
                    <a:bodyPr/>
                    <a:lstStyle/>
                    <a:p>
                      <a:pPr algn="ctr"/>
                      <a:r>
                        <a:rPr lang="en-GB" dirty="0" smtClean="0"/>
                        <a:t>would’ve</a:t>
                      </a:r>
                      <a:endParaRPr lang="en-GB" dirty="0"/>
                    </a:p>
                  </a:txBody>
                  <a:tcPr/>
                </a:tc>
                <a:extLst>
                  <a:ext uri="{0D108BD9-81ED-4DB2-BD59-A6C34878D82A}">
                    <a16:rowId xmlns:a16="http://schemas.microsoft.com/office/drawing/2014/main" val="43635718"/>
                  </a:ext>
                </a:extLst>
              </a:tr>
              <a:tr h="370840">
                <a:tc>
                  <a:txBody>
                    <a:bodyPr/>
                    <a:lstStyle/>
                    <a:p>
                      <a:pPr algn="ctr"/>
                      <a:r>
                        <a:rPr lang="en-GB" sz="2000" dirty="0" smtClean="0"/>
                        <a:t>he had</a:t>
                      </a:r>
                      <a:endParaRPr lang="en-GB" sz="2000" dirty="0"/>
                    </a:p>
                  </a:txBody>
                  <a:tcPr/>
                </a:tc>
                <a:tc>
                  <a:txBody>
                    <a:bodyPr/>
                    <a:lstStyle/>
                    <a:p>
                      <a:pPr algn="ctr"/>
                      <a:r>
                        <a:rPr lang="en-GB" dirty="0" smtClean="0"/>
                        <a:t>he’d</a:t>
                      </a:r>
                      <a:endParaRPr lang="en-GB" dirty="0"/>
                    </a:p>
                  </a:txBody>
                  <a:tcPr/>
                </a:tc>
                <a:extLst>
                  <a:ext uri="{0D108BD9-81ED-4DB2-BD59-A6C34878D82A}">
                    <a16:rowId xmlns:a16="http://schemas.microsoft.com/office/drawing/2014/main" val="657781370"/>
                  </a:ext>
                </a:extLst>
              </a:tr>
              <a:tr h="370840">
                <a:tc>
                  <a:txBody>
                    <a:bodyPr/>
                    <a:lstStyle/>
                    <a:p>
                      <a:pPr algn="ctr"/>
                      <a:r>
                        <a:rPr lang="en-GB" sz="2000" dirty="0" smtClean="0"/>
                        <a:t>I will</a:t>
                      </a:r>
                      <a:endParaRPr lang="en-GB" sz="2000" dirty="0"/>
                    </a:p>
                  </a:txBody>
                  <a:tcPr/>
                </a:tc>
                <a:tc>
                  <a:txBody>
                    <a:bodyPr/>
                    <a:lstStyle/>
                    <a:p>
                      <a:pPr algn="ctr"/>
                      <a:r>
                        <a:rPr lang="en-GB" dirty="0" smtClean="0"/>
                        <a:t>I’ll</a:t>
                      </a:r>
                      <a:endParaRPr lang="en-GB" dirty="0"/>
                    </a:p>
                  </a:txBody>
                  <a:tcPr/>
                </a:tc>
                <a:extLst>
                  <a:ext uri="{0D108BD9-81ED-4DB2-BD59-A6C34878D82A}">
                    <a16:rowId xmlns:a16="http://schemas.microsoft.com/office/drawing/2014/main" val="2885086399"/>
                  </a:ext>
                </a:extLst>
              </a:tr>
              <a:tr h="370840">
                <a:tc>
                  <a:txBody>
                    <a:bodyPr/>
                    <a:lstStyle/>
                    <a:p>
                      <a:pPr algn="ctr"/>
                      <a:r>
                        <a:rPr lang="en-GB" sz="2000" dirty="0" smtClean="0"/>
                        <a:t>you</a:t>
                      </a:r>
                      <a:r>
                        <a:rPr lang="en-GB" sz="2000" baseline="0" dirty="0" smtClean="0"/>
                        <a:t> will</a:t>
                      </a:r>
                      <a:endParaRPr lang="en-GB" sz="2000" dirty="0"/>
                    </a:p>
                  </a:txBody>
                  <a:tcPr/>
                </a:tc>
                <a:tc>
                  <a:txBody>
                    <a:bodyPr/>
                    <a:lstStyle/>
                    <a:p>
                      <a:pPr algn="ctr"/>
                      <a:r>
                        <a:rPr lang="en-GB" dirty="0" smtClean="0"/>
                        <a:t>you’ll</a:t>
                      </a:r>
                      <a:endParaRPr lang="en-GB" dirty="0"/>
                    </a:p>
                  </a:txBody>
                  <a:tcPr/>
                </a:tc>
                <a:extLst>
                  <a:ext uri="{0D108BD9-81ED-4DB2-BD59-A6C34878D82A}">
                    <a16:rowId xmlns:a16="http://schemas.microsoft.com/office/drawing/2014/main" val="2864691028"/>
                  </a:ext>
                </a:extLst>
              </a:tr>
              <a:tr h="370840">
                <a:tc>
                  <a:txBody>
                    <a:bodyPr/>
                    <a:lstStyle/>
                    <a:p>
                      <a:pPr algn="ctr"/>
                      <a:r>
                        <a:rPr lang="en-GB" sz="2000" dirty="0" smtClean="0"/>
                        <a:t>is not</a:t>
                      </a:r>
                      <a:endParaRPr lang="en-GB" sz="2000" dirty="0"/>
                    </a:p>
                  </a:txBody>
                  <a:tcPr/>
                </a:tc>
                <a:tc>
                  <a:txBody>
                    <a:bodyPr/>
                    <a:lstStyle/>
                    <a:p>
                      <a:pPr algn="ctr"/>
                      <a:r>
                        <a:rPr lang="en-GB" dirty="0" smtClean="0"/>
                        <a:t>isn’t</a:t>
                      </a:r>
                      <a:endParaRPr lang="en-GB" dirty="0"/>
                    </a:p>
                  </a:txBody>
                  <a:tcPr/>
                </a:tc>
                <a:extLst>
                  <a:ext uri="{0D108BD9-81ED-4DB2-BD59-A6C34878D82A}">
                    <a16:rowId xmlns:a16="http://schemas.microsoft.com/office/drawing/2014/main" val="2649025360"/>
                  </a:ext>
                </a:extLst>
              </a:tr>
              <a:tr h="370840">
                <a:tc>
                  <a:txBody>
                    <a:bodyPr/>
                    <a:lstStyle/>
                    <a:p>
                      <a:pPr algn="ctr"/>
                      <a:r>
                        <a:rPr lang="en-GB" sz="2000" dirty="0" smtClean="0"/>
                        <a:t>cannot</a:t>
                      </a:r>
                      <a:endParaRPr lang="en-GB" sz="2000" dirty="0"/>
                    </a:p>
                  </a:txBody>
                  <a:tcPr/>
                </a:tc>
                <a:tc>
                  <a:txBody>
                    <a:bodyPr/>
                    <a:lstStyle/>
                    <a:p>
                      <a:pPr algn="ctr"/>
                      <a:r>
                        <a:rPr lang="en-GB" dirty="0" smtClean="0"/>
                        <a:t>can’t</a:t>
                      </a:r>
                      <a:endParaRPr lang="en-GB" dirty="0"/>
                    </a:p>
                  </a:txBody>
                  <a:tcPr/>
                </a:tc>
                <a:extLst>
                  <a:ext uri="{0D108BD9-81ED-4DB2-BD59-A6C34878D82A}">
                    <a16:rowId xmlns:a16="http://schemas.microsoft.com/office/drawing/2014/main" val="1371990955"/>
                  </a:ext>
                </a:extLst>
              </a:tr>
              <a:tr h="370840">
                <a:tc>
                  <a:txBody>
                    <a:bodyPr/>
                    <a:lstStyle/>
                    <a:p>
                      <a:pPr algn="ctr"/>
                      <a:r>
                        <a:rPr lang="en-GB" sz="2000" dirty="0" smtClean="0"/>
                        <a:t>did not</a:t>
                      </a:r>
                      <a:endParaRPr lang="en-GB" sz="2000" dirty="0"/>
                    </a:p>
                  </a:txBody>
                  <a:tcPr/>
                </a:tc>
                <a:tc>
                  <a:txBody>
                    <a:bodyPr/>
                    <a:lstStyle/>
                    <a:p>
                      <a:pPr algn="ctr"/>
                      <a:r>
                        <a:rPr lang="en-GB" dirty="0" smtClean="0"/>
                        <a:t>didn’t</a:t>
                      </a:r>
                      <a:endParaRPr lang="en-GB" dirty="0"/>
                    </a:p>
                  </a:txBody>
                  <a:tcPr/>
                </a:tc>
                <a:extLst>
                  <a:ext uri="{0D108BD9-81ED-4DB2-BD59-A6C34878D82A}">
                    <a16:rowId xmlns:a16="http://schemas.microsoft.com/office/drawing/2014/main" val="269781355"/>
                  </a:ext>
                </a:extLst>
              </a:tr>
            </a:tbl>
          </a:graphicData>
        </a:graphic>
      </p:graphicFrame>
      <p:sp>
        <p:nvSpPr>
          <p:cNvPr id="8" name="Rounded Rectangle 7"/>
          <p:cNvSpPr/>
          <p:nvPr/>
        </p:nvSpPr>
        <p:spPr>
          <a:xfrm>
            <a:off x="7811589" y="679269"/>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811589" y="1090749"/>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7811589" y="1463040"/>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811589" y="1876697"/>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811589" y="2257697"/>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811589" y="2636520"/>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7811589" y="3061426"/>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7811589" y="3459118"/>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811589" y="3856264"/>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7811589" y="4253410"/>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7811589" y="4623527"/>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811589" y="5032469"/>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811589" y="5428348"/>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7811589" y="5824227"/>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7811589" y="6224463"/>
            <a:ext cx="1254034"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542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grpId="0" nodeType="clickEffect">
                                  <p:stCondLst>
                                    <p:cond delay="0"/>
                                  </p:stCondLst>
                                  <p:childTnLst>
                                    <p:animEffect transition="out" filter="wheel(1)">
                                      <p:cBhvr>
                                        <p:cTn id="26" dur="2000"/>
                                        <p:tgtEl>
                                          <p:spTgt spid="12"/>
                                        </p:tgtEl>
                                      </p:cBhvr>
                                    </p:animEffect>
                                    <p:set>
                                      <p:cBhvr>
                                        <p:cTn id="27" dur="1" fill="hold">
                                          <p:stCondLst>
                                            <p:cond delay="19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xit" presetSubtype="1" fill="hold" grpId="0" nodeType="clickEffect">
                                  <p:stCondLst>
                                    <p:cond delay="0"/>
                                  </p:stCondLst>
                                  <p:childTnLst>
                                    <p:animEffect transition="out" filter="wheel(1)">
                                      <p:cBhvr>
                                        <p:cTn id="31" dur="2000"/>
                                        <p:tgtEl>
                                          <p:spTgt spid="13"/>
                                        </p:tgtEl>
                                      </p:cBhvr>
                                    </p:animEffect>
                                    <p:set>
                                      <p:cBhvr>
                                        <p:cTn id="32" dur="1" fill="hold">
                                          <p:stCondLst>
                                            <p:cond delay="19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1" presetClass="exit" presetSubtype="1" fill="hold" grpId="0" nodeType="clickEffect">
                                  <p:stCondLst>
                                    <p:cond delay="0"/>
                                  </p:stCondLst>
                                  <p:childTnLst>
                                    <p:animEffect transition="out" filter="wheel(1)">
                                      <p:cBhvr>
                                        <p:cTn id="36" dur="2000"/>
                                        <p:tgtEl>
                                          <p:spTgt spid="14"/>
                                        </p:tgtEl>
                                      </p:cBhvr>
                                    </p:animEffect>
                                    <p:set>
                                      <p:cBhvr>
                                        <p:cTn id="37" dur="1" fill="hold">
                                          <p:stCondLst>
                                            <p:cond delay="19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1" presetClass="exit" presetSubtype="1" fill="hold" grpId="0" nodeType="clickEffect">
                                  <p:stCondLst>
                                    <p:cond delay="0"/>
                                  </p:stCondLst>
                                  <p:childTnLst>
                                    <p:animEffect transition="out" filter="wheel(1)">
                                      <p:cBhvr>
                                        <p:cTn id="41" dur="2000"/>
                                        <p:tgtEl>
                                          <p:spTgt spid="15"/>
                                        </p:tgtEl>
                                      </p:cBhvr>
                                    </p:animEffect>
                                    <p:set>
                                      <p:cBhvr>
                                        <p:cTn id="42" dur="1" fill="hold">
                                          <p:stCondLst>
                                            <p:cond delay="19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1" presetClass="exit" presetSubtype="1" fill="hold" grpId="0" nodeType="clickEffect">
                                  <p:stCondLst>
                                    <p:cond delay="0"/>
                                  </p:stCondLst>
                                  <p:childTnLst>
                                    <p:animEffect transition="out" filter="wheel(1)">
                                      <p:cBhvr>
                                        <p:cTn id="46" dur="2000"/>
                                        <p:tgtEl>
                                          <p:spTgt spid="16"/>
                                        </p:tgtEl>
                                      </p:cBhvr>
                                    </p:animEffect>
                                    <p:set>
                                      <p:cBhvr>
                                        <p:cTn id="47" dur="1" fill="hold">
                                          <p:stCondLst>
                                            <p:cond delay="19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1" presetClass="exit" presetSubtype="1" fill="hold" grpId="0" nodeType="clickEffect">
                                  <p:stCondLst>
                                    <p:cond delay="0"/>
                                  </p:stCondLst>
                                  <p:childTnLst>
                                    <p:animEffect transition="out" filter="wheel(1)">
                                      <p:cBhvr>
                                        <p:cTn id="51" dur="2000"/>
                                        <p:tgtEl>
                                          <p:spTgt spid="17"/>
                                        </p:tgtEl>
                                      </p:cBhvr>
                                    </p:animEffect>
                                    <p:set>
                                      <p:cBhvr>
                                        <p:cTn id="52" dur="1" fill="hold">
                                          <p:stCondLst>
                                            <p:cond delay="19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1" presetClass="exit" presetSubtype="1" fill="hold" grpId="0" nodeType="clickEffect">
                                  <p:stCondLst>
                                    <p:cond delay="0"/>
                                  </p:stCondLst>
                                  <p:childTnLst>
                                    <p:animEffect transition="out" filter="wheel(1)">
                                      <p:cBhvr>
                                        <p:cTn id="56" dur="2000"/>
                                        <p:tgtEl>
                                          <p:spTgt spid="18"/>
                                        </p:tgtEl>
                                      </p:cBhvr>
                                    </p:animEffect>
                                    <p:set>
                                      <p:cBhvr>
                                        <p:cTn id="57" dur="1" fill="hold">
                                          <p:stCondLst>
                                            <p:cond delay="19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1" presetClass="exit" presetSubtype="1" fill="hold" grpId="0" nodeType="clickEffect">
                                  <p:stCondLst>
                                    <p:cond delay="0"/>
                                  </p:stCondLst>
                                  <p:childTnLst>
                                    <p:animEffect transition="out" filter="wheel(1)">
                                      <p:cBhvr>
                                        <p:cTn id="61" dur="2000"/>
                                        <p:tgtEl>
                                          <p:spTgt spid="19"/>
                                        </p:tgtEl>
                                      </p:cBhvr>
                                    </p:animEffect>
                                    <p:set>
                                      <p:cBhvr>
                                        <p:cTn id="62" dur="1" fill="hold">
                                          <p:stCondLst>
                                            <p:cond delay="19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1" presetClass="exit" presetSubtype="1" fill="hold" grpId="0" nodeType="clickEffect">
                                  <p:stCondLst>
                                    <p:cond delay="0"/>
                                  </p:stCondLst>
                                  <p:childTnLst>
                                    <p:animEffect transition="out" filter="wheel(1)">
                                      <p:cBhvr>
                                        <p:cTn id="66" dur="2000"/>
                                        <p:tgtEl>
                                          <p:spTgt spid="20"/>
                                        </p:tgtEl>
                                      </p:cBhvr>
                                    </p:animEffect>
                                    <p:set>
                                      <p:cBhvr>
                                        <p:cTn id="67" dur="1" fill="hold">
                                          <p:stCondLst>
                                            <p:cond delay="19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1" presetClass="exit" presetSubtype="1" fill="hold" grpId="0" nodeType="clickEffect">
                                  <p:stCondLst>
                                    <p:cond delay="0"/>
                                  </p:stCondLst>
                                  <p:childTnLst>
                                    <p:animEffect transition="out" filter="wheel(1)">
                                      <p:cBhvr>
                                        <p:cTn id="71" dur="2000"/>
                                        <p:tgtEl>
                                          <p:spTgt spid="21"/>
                                        </p:tgtEl>
                                      </p:cBhvr>
                                    </p:animEffect>
                                    <p:set>
                                      <p:cBhvr>
                                        <p:cTn id="72" dur="1" fill="hold">
                                          <p:stCondLst>
                                            <p:cond delay="19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1" presetClass="exit" presetSubtype="1" fill="hold" grpId="0" nodeType="clickEffect">
                                  <p:stCondLst>
                                    <p:cond delay="0"/>
                                  </p:stCondLst>
                                  <p:childTnLst>
                                    <p:animEffect transition="out" filter="wheel(1)">
                                      <p:cBhvr>
                                        <p:cTn id="76" dur="2000"/>
                                        <p:tgtEl>
                                          <p:spTgt spid="22"/>
                                        </p:tgtEl>
                                      </p:cBhvr>
                                    </p:animEffect>
                                    <p:set>
                                      <p:cBhvr>
                                        <p:cTn id="77"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a:defRPr/>
            </a:pPr>
            <a:r>
              <a:rPr lang="en-GB" altLang="en-US" sz="4000">
                <a:solidFill>
                  <a:schemeClr val="tx1">
                    <a:lumMod val="75000"/>
                    <a:lumOff val="25000"/>
                  </a:schemeClr>
                </a:solidFill>
              </a:rPr>
              <a:t>Apostrophes can be used to show missing letters. </a:t>
            </a:r>
          </a:p>
        </p:txBody>
      </p:sp>
      <p:sp>
        <p:nvSpPr>
          <p:cNvPr id="6147" name="Rectangle 3"/>
          <p:cNvSpPr>
            <a:spLocks noGrp="1" noRot="1" noChangeArrowheads="1"/>
          </p:cNvSpPr>
          <p:nvPr>
            <p:ph idx="1"/>
          </p:nvPr>
        </p:nvSpPr>
        <p:spPr>
          <a:xfrm>
            <a:off x="1251678" y="2286001"/>
            <a:ext cx="10460946" cy="3951311"/>
          </a:xfrm>
        </p:spPr>
        <p:txBody>
          <a:bodyPr>
            <a:normAutofit/>
          </a:bodyPr>
          <a:lstStyle/>
          <a:p>
            <a:pPr eaLnBrk="1" hangingPunct="1">
              <a:buFont typeface="Wingdings" panose="05000000000000000000" pitchFamily="2" charset="2"/>
              <a:buNone/>
            </a:pPr>
            <a:r>
              <a:rPr lang="en-GB" altLang="en-US" sz="2400" dirty="0" smtClean="0"/>
              <a:t>I can not come to the party.</a:t>
            </a:r>
          </a:p>
          <a:p>
            <a:pPr eaLnBrk="1" hangingPunct="1">
              <a:buFont typeface="Wingdings" panose="05000000000000000000" pitchFamily="2" charset="2"/>
              <a:buNone/>
            </a:pPr>
            <a:endParaRPr lang="en-GB" altLang="en-US" sz="2400" dirty="0" smtClean="0"/>
          </a:p>
          <a:p>
            <a:pPr eaLnBrk="1" hangingPunct="1">
              <a:buFont typeface="Wingdings" panose="05000000000000000000" pitchFamily="2" charset="2"/>
              <a:buNone/>
            </a:pPr>
            <a:r>
              <a:rPr lang="en-GB" altLang="en-US" sz="2400" dirty="0" smtClean="0"/>
              <a:t>I can’t come to the party.</a:t>
            </a:r>
          </a:p>
          <a:p>
            <a:pPr eaLnBrk="1" hangingPunct="1">
              <a:buFont typeface="Wingdings" panose="05000000000000000000" pitchFamily="2" charset="2"/>
              <a:buNone/>
            </a:pPr>
            <a:endParaRPr lang="en-GB" altLang="en-US" sz="2400" dirty="0" smtClean="0"/>
          </a:p>
          <a:p>
            <a:pPr eaLnBrk="1" hangingPunct="1">
              <a:buFont typeface="Wingdings" panose="05000000000000000000" pitchFamily="2" charset="2"/>
              <a:buNone/>
            </a:pPr>
            <a:r>
              <a:rPr lang="en-GB" altLang="en-US" sz="2400" i="1" dirty="0" smtClean="0"/>
              <a:t>Can not</a:t>
            </a:r>
            <a:r>
              <a:rPr lang="en-GB" altLang="en-US" sz="2400" dirty="0" smtClean="0"/>
              <a:t> becomes </a:t>
            </a:r>
            <a:r>
              <a:rPr lang="en-GB" altLang="en-US" sz="2400" b="1" i="1" dirty="0" smtClean="0"/>
              <a:t>can’t.</a:t>
            </a:r>
          </a:p>
          <a:p>
            <a:pPr eaLnBrk="1" hangingPunct="1">
              <a:buFont typeface="Wingdings" panose="05000000000000000000" pitchFamily="2" charset="2"/>
              <a:buNone/>
            </a:pPr>
            <a:endParaRPr lang="en-GB" altLang="en-US" sz="2400" dirty="0" smtClean="0"/>
          </a:p>
          <a:p>
            <a:pPr eaLnBrk="1" hangingPunct="1">
              <a:buFont typeface="Wingdings" panose="05000000000000000000" pitchFamily="2" charset="2"/>
              <a:buNone/>
            </a:pPr>
            <a:r>
              <a:rPr lang="en-GB" altLang="en-US" sz="2400" dirty="0" smtClean="0"/>
              <a:t>The apostrophe shows that there are letters missing.</a:t>
            </a:r>
          </a:p>
        </p:txBody>
      </p:sp>
    </p:spTree>
    <p:extLst>
      <p:ext uri="{BB962C8B-B14F-4D97-AF65-F5344CB8AC3E}">
        <p14:creationId xmlns:p14="http://schemas.microsoft.com/office/powerpoint/2010/main" val="1197247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20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fade">
                                      <p:cBhvr>
                                        <p:cTn id="22" dur="2000"/>
                                        <p:tgtEl>
                                          <p:spTgt spid="61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Effect transition="in" filter="fade">
                                      <p:cBhvr>
                                        <p:cTn id="27" dur="20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1847528" y="260648"/>
            <a:ext cx="7543800" cy="1449387"/>
          </a:xfrm>
        </p:spPr>
        <p:txBody>
          <a:bodyPr/>
          <a:lstStyle/>
          <a:p>
            <a:pPr>
              <a:defRPr/>
            </a:pPr>
            <a:r>
              <a:rPr lang="en-GB" altLang="en-US" sz="4000" dirty="0">
                <a:solidFill>
                  <a:srgbClr val="C00000"/>
                </a:solidFill>
              </a:rPr>
              <a:t>What do these words become when you shorten them?</a:t>
            </a:r>
          </a:p>
        </p:txBody>
      </p:sp>
      <p:sp>
        <p:nvSpPr>
          <p:cNvPr id="12291" name="Rectangle 3"/>
          <p:cNvSpPr>
            <a:spLocks noGrp="1" noRot="1" noChangeArrowheads="1"/>
          </p:cNvSpPr>
          <p:nvPr>
            <p:ph sz="half" idx="1"/>
          </p:nvPr>
        </p:nvSpPr>
        <p:spPr>
          <a:xfrm>
            <a:off x="2346325" y="1846264"/>
            <a:ext cx="3703638" cy="4022725"/>
          </a:xfrm>
        </p:spPr>
        <p:txBody>
          <a:bodyPr rtlCol="0">
            <a:normAutofit fontScale="92500" lnSpcReduction="10000"/>
          </a:bodyPr>
          <a:lstStyle/>
          <a:p>
            <a:pPr marL="91440" indent="-91440">
              <a:buNone/>
              <a:defRPr/>
            </a:pPr>
            <a:r>
              <a:rPr lang="en-GB" altLang="en-US" sz="2800" dirty="0">
                <a:solidFill>
                  <a:schemeClr val="tx1">
                    <a:lumMod val="75000"/>
                    <a:lumOff val="25000"/>
                  </a:schemeClr>
                </a:solidFill>
              </a:rPr>
              <a:t>have not </a:t>
            </a:r>
          </a:p>
          <a:p>
            <a:pPr marL="91440" indent="-91440">
              <a:buNone/>
              <a:defRPr/>
            </a:pPr>
            <a:endParaRPr lang="en-GB" altLang="en-US" sz="2800" dirty="0">
              <a:solidFill>
                <a:schemeClr val="tx1">
                  <a:lumMod val="75000"/>
                  <a:lumOff val="25000"/>
                </a:schemeClr>
              </a:solidFill>
            </a:endParaRPr>
          </a:p>
          <a:p>
            <a:pPr marL="91440" indent="-91440">
              <a:buNone/>
              <a:defRPr/>
            </a:pPr>
            <a:r>
              <a:rPr lang="en-GB" altLang="en-US" sz="2800" dirty="0">
                <a:solidFill>
                  <a:schemeClr val="tx1">
                    <a:lumMod val="75000"/>
                    <a:lumOff val="25000"/>
                  </a:schemeClr>
                </a:solidFill>
              </a:rPr>
              <a:t>they will  </a:t>
            </a:r>
          </a:p>
          <a:p>
            <a:pPr marL="91440" indent="-91440">
              <a:buNone/>
              <a:defRPr/>
            </a:pPr>
            <a:endParaRPr lang="en-GB" altLang="en-US" sz="2800" dirty="0">
              <a:solidFill>
                <a:schemeClr val="tx1">
                  <a:lumMod val="75000"/>
                  <a:lumOff val="25000"/>
                </a:schemeClr>
              </a:solidFill>
            </a:endParaRPr>
          </a:p>
          <a:p>
            <a:pPr marL="91440" indent="-91440">
              <a:buNone/>
              <a:defRPr/>
            </a:pPr>
            <a:r>
              <a:rPr lang="en-GB" altLang="en-US" sz="2800" dirty="0">
                <a:solidFill>
                  <a:schemeClr val="tx1">
                    <a:lumMod val="75000"/>
                    <a:lumOff val="25000"/>
                  </a:schemeClr>
                </a:solidFill>
              </a:rPr>
              <a:t>shall not </a:t>
            </a:r>
          </a:p>
          <a:p>
            <a:pPr marL="91440" indent="-91440">
              <a:buNone/>
              <a:defRPr/>
            </a:pPr>
            <a:endParaRPr lang="en-GB" altLang="en-US" sz="2800" dirty="0">
              <a:solidFill>
                <a:schemeClr val="tx1">
                  <a:lumMod val="75000"/>
                  <a:lumOff val="25000"/>
                </a:schemeClr>
              </a:solidFill>
            </a:endParaRPr>
          </a:p>
          <a:p>
            <a:pPr marL="91440" indent="-91440">
              <a:buNone/>
              <a:defRPr/>
            </a:pPr>
            <a:r>
              <a:rPr lang="en-GB" altLang="en-US" sz="2800" dirty="0">
                <a:solidFill>
                  <a:schemeClr val="tx1">
                    <a:lumMod val="75000"/>
                    <a:lumOff val="25000"/>
                  </a:schemeClr>
                </a:solidFill>
              </a:rPr>
              <a:t>I have</a:t>
            </a:r>
          </a:p>
          <a:p>
            <a:pPr marL="91440" indent="-91440">
              <a:buNone/>
              <a:defRPr/>
            </a:pPr>
            <a:endParaRPr lang="en-GB" altLang="en-US" sz="2800" dirty="0">
              <a:solidFill>
                <a:schemeClr val="tx1">
                  <a:lumMod val="75000"/>
                  <a:lumOff val="25000"/>
                </a:schemeClr>
              </a:solidFill>
            </a:endParaRPr>
          </a:p>
          <a:p>
            <a:pPr marL="91440" indent="-91440">
              <a:buNone/>
              <a:defRPr/>
            </a:pPr>
            <a:r>
              <a:rPr lang="en-GB" altLang="en-US" sz="2800" dirty="0">
                <a:solidFill>
                  <a:schemeClr val="tx1">
                    <a:lumMod val="75000"/>
                    <a:lumOff val="25000"/>
                  </a:schemeClr>
                </a:solidFill>
              </a:rPr>
              <a:t>you are </a:t>
            </a:r>
          </a:p>
        </p:txBody>
      </p:sp>
      <p:sp>
        <p:nvSpPr>
          <p:cNvPr id="12292" name="Rectangle 4"/>
          <p:cNvSpPr>
            <a:spLocks noGrp="1" noRot="1" noChangeArrowheads="1"/>
          </p:cNvSpPr>
          <p:nvPr>
            <p:ph sz="half" idx="2"/>
          </p:nvPr>
        </p:nvSpPr>
        <p:spPr>
          <a:xfrm>
            <a:off x="6188075" y="1846264"/>
            <a:ext cx="3702050" cy="4022725"/>
          </a:xfrm>
        </p:spPr>
        <p:txBody>
          <a:bodyPr rtlCol="0">
            <a:normAutofit fontScale="92500" lnSpcReduction="10000"/>
          </a:bodyPr>
          <a:lstStyle/>
          <a:p>
            <a:pPr marL="91440" indent="-91440">
              <a:buNone/>
              <a:defRPr/>
            </a:pPr>
            <a:r>
              <a:rPr lang="en-GB" altLang="en-US" sz="2800" dirty="0">
                <a:solidFill>
                  <a:schemeClr val="tx1">
                    <a:lumMod val="75000"/>
                    <a:lumOff val="25000"/>
                  </a:schemeClr>
                </a:solidFill>
              </a:rPr>
              <a:t>haven’t</a:t>
            </a:r>
          </a:p>
          <a:p>
            <a:pPr marL="91440" indent="-91440">
              <a:buNone/>
              <a:defRPr/>
            </a:pPr>
            <a:endParaRPr lang="en-GB" altLang="en-US" sz="2800" dirty="0">
              <a:solidFill>
                <a:schemeClr val="tx1">
                  <a:lumMod val="75000"/>
                  <a:lumOff val="25000"/>
                </a:schemeClr>
              </a:solidFill>
            </a:endParaRPr>
          </a:p>
          <a:p>
            <a:pPr marL="91440" indent="-91440">
              <a:buNone/>
              <a:defRPr/>
            </a:pPr>
            <a:r>
              <a:rPr lang="en-GB" altLang="en-US" sz="2800" dirty="0">
                <a:solidFill>
                  <a:schemeClr val="tx1">
                    <a:lumMod val="75000"/>
                    <a:lumOff val="25000"/>
                  </a:schemeClr>
                </a:solidFill>
              </a:rPr>
              <a:t>they’ll</a:t>
            </a:r>
          </a:p>
          <a:p>
            <a:pPr marL="91440" indent="-91440">
              <a:buNone/>
              <a:defRPr/>
            </a:pPr>
            <a:endParaRPr lang="en-GB" altLang="en-US" sz="2800" dirty="0">
              <a:solidFill>
                <a:schemeClr val="tx1">
                  <a:lumMod val="75000"/>
                  <a:lumOff val="25000"/>
                </a:schemeClr>
              </a:solidFill>
            </a:endParaRPr>
          </a:p>
          <a:p>
            <a:pPr marL="91440" indent="-91440">
              <a:buNone/>
              <a:defRPr/>
            </a:pPr>
            <a:r>
              <a:rPr lang="en-GB" altLang="en-US" sz="2800" dirty="0">
                <a:solidFill>
                  <a:schemeClr val="tx1">
                    <a:lumMod val="75000"/>
                    <a:lumOff val="25000"/>
                  </a:schemeClr>
                </a:solidFill>
              </a:rPr>
              <a:t>shan’t</a:t>
            </a:r>
          </a:p>
          <a:p>
            <a:pPr marL="91440" indent="-91440">
              <a:buNone/>
              <a:defRPr/>
            </a:pPr>
            <a:endParaRPr lang="en-GB" altLang="en-US" sz="2800" dirty="0">
              <a:solidFill>
                <a:schemeClr val="tx1">
                  <a:lumMod val="75000"/>
                  <a:lumOff val="25000"/>
                </a:schemeClr>
              </a:solidFill>
            </a:endParaRPr>
          </a:p>
          <a:p>
            <a:pPr marL="91440" indent="-91440">
              <a:buNone/>
              <a:defRPr/>
            </a:pPr>
            <a:r>
              <a:rPr lang="en-GB" altLang="en-US" sz="2800" dirty="0">
                <a:solidFill>
                  <a:schemeClr val="tx1">
                    <a:lumMod val="75000"/>
                    <a:lumOff val="25000"/>
                  </a:schemeClr>
                </a:solidFill>
              </a:rPr>
              <a:t>I’ve</a:t>
            </a:r>
          </a:p>
          <a:p>
            <a:pPr marL="91440" indent="-91440">
              <a:buNone/>
              <a:defRPr/>
            </a:pPr>
            <a:endParaRPr lang="en-GB" altLang="en-US" sz="2800" dirty="0">
              <a:solidFill>
                <a:schemeClr val="tx1">
                  <a:lumMod val="75000"/>
                  <a:lumOff val="25000"/>
                </a:schemeClr>
              </a:solidFill>
            </a:endParaRPr>
          </a:p>
          <a:p>
            <a:pPr marL="91440" indent="-91440">
              <a:buNone/>
              <a:defRPr/>
            </a:pPr>
            <a:r>
              <a:rPr lang="en-GB" altLang="en-US" sz="2800" dirty="0">
                <a:solidFill>
                  <a:schemeClr val="tx1">
                    <a:lumMod val="75000"/>
                    <a:lumOff val="25000"/>
                  </a:schemeClr>
                </a:solidFill>
              </a:rPr>
              <a:t>you’re</a:t>
            </a:r>
          </a:p>
        </p:txBody>
      </p:sp>
    </p:spTree>
    <p:extLst>
      <p:ext uri="{BB962C8B-B14F-4D97-AF65-F5344CB8AC3E}">
        <p14:creationId xmlns:p14="http://schemas.microsoft.com/office/powerpoint/2010/main" val="16569242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2000"/>
                                        <p:tgtEl>
                                          <p:spTgt spid="12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20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fade">
                                      <p:cBhvr>
                                        <p:cTn id="22" dur="2000"/>
                                        <p:tgtEl>
                                          <p:spTgt spid="12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fade">
                                      <p:cBhvr>
                                        <p:cTn id="27" dur="2000"/>
                                        <p:tgtEl>
                                          <p:spTgt spid="1229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8" end="8"/>
                                            </p:txEl>
                                          </p:spTgt>
                                        </p:tgtEl>
                                        <p:attrNameLst>
                                          <p:attrName>style.visibility</p:attrName>
                                        </p:attrNameLst>
                                      </p:cBhvr>
                                      <p:to>
                                        <p:strVal val="visible"/>
                                      </p:to>
                                    </p:set>
                                    <p:animEffect transition="in" filter="fade">
                                      <p:cBhvr>
                                        <p:cTn id="32" dur="2000"/>
                                        <p:tgtEl>
                                          <p:spTgt spid="12291">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2">
                                            <p:txEl>
                                              <p:pRg st="0" end="0"/>
                                            </p:txEl>
                                          </p:spTgt>
                                        </p:tgtEl>
                                        <p:attrNameLst>
                                          <p:attrName>style.visibility</p:attrName>
                                        </p:attrNameLst>
                                      </p:cBhvr>
                                      <p:to>
                                        <p:strVal val="visible"/>
                                      </p:to>
                                    </p:set>
                                    <p:animEffect transition="in" filter="fade">
                                      <p:cBhvr>
                                        <p:cTn id="37" dur="2000"/>
                                        <p:tgtEl>
                                          <p:spTgt spid="12292">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2">
                                            <p:txEl>
                                              <p:pRg st="2" end="2"/>
                                            </p:txEl>
                                          </p:spTgt>
                                        </p:tgtEl>
                                        <p:attrNameLst>
                                          <p:attrName>style.visibility</p:attrName>
                                        </p:attrNameLst>
                                      </p:cBhvr>
                                      <p:to>
                                        <p:strVal val="visible"/>
                                      </p:to>
                                    </p:set>
                                    <p:animEffect transition="in" filter="fade">
                                      <p:cBhvr>
                                        <p:cTn id="42" dur="2000"/>
                                        <p:tgtEl>
                                          <p:spTgt spid="12292">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292">
                                            <p:txEl>
                                              <p:pRg st="4" end="4"/>
                                            </p:txEl>
                                          </p:spTgt>
                                        </p:tgtEl>
                                        <p:attrNameLst>
                                          <p:attrName>style.visibility</p:attrName>
                                        </p:attrNameLst>
                                      </p:cBhvr>
                                      <p:to>
                                        <p:strVal val="visible"/>
                                      </p:to>
                                    </p:set>
                                    <p:animEffect transition="in" filter="fade">
                                      <p:cBhvr>
                                        <p:cTn id="47" dur="2000"/>
                                        <p:tgtEl>
                                          <p:spTgt spid="12292">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292">
                                            <p:txEl>
                                              <p:pRg st="6" end="6"/>
                                            </p:txEl>
                                          </p:spTgt>
                                        </p:tgtEl>
                                        <p:attrNameLst>
                                          <p:attrName>style.visibility</p:attrName>
                                        </p:attrNameLst>
                                      </p:cBhvr>
                                      <p:to>
                                        <p:strVal val="visible"/>
                                      </p:to>
                                    </p:set>
                                    <p:animEffect transition="in" filter="fade">
                                      <p:cBhvr>
                                        <p:cTn id="52" dur="2000"/>
                                        <p:tgtEl>
                                          <p:spTgt spid="12292">
                                            <p:txEl>
                                              <p:pRg st="6" end="6"/>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292">
                                            <p:txEl>
                                              <p:pRg st="8" end="8"/>
                                            </p:txEl>
                                          </p:spTgt>
                                        </p:tgtEl>
                                        <p:attrNameLst>
                                          <p:attrName>style.visibility</p:attrName>
                                        </p:attrNameLst>
                                      </p:cBhvr>
                                      <p:to>
                                        <p:strVal val="visible"/>
                                      </p:to>
                                    </p:set>
                                    <p:animEffect transition="in" filter="fade">
                                      <p:cBhvr>
                                        <p:cTn id="57" dur="2000"/>
                                        <p:tgtEl>
                                          <p:spTgt spid="122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P spid="1229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404664"/>
            <a:ext cx="11377264" cy="1368152"/>
          </a:xfrm>
        </p:spPr>
        <p:txBody>
          <a:bodyPr>
            <a:noAutofit/>
          </a:bodyPr>
          <a:lstStyle/>
          <a:p>
            <a:pPr algn="ctr"/>
            <a:r>
              <a:rPr lang="en-GB" sz="4400" dirty="0" smtClean="0">
                <a:solidFill>
                  <a:srgbClr val="C00000"/>
                </a:solidFill>
                <a:latin typeface="Calibri" panose="020F0502020204030204" pitchFamily="34" charset="0"/>
              </a:rPr>
              <a:t>Write the words with the missing apostrophes, on your white board…</a:t>
            </a:r>
            <a:endParaRPr lang="en-GB" sz="4400" dirty="0">
              <a:solidFill>
                <a:srgbClr val="C00000"/>
              </a:solidFill>
              <a:latin typeface="Calibri" panose="020F0502020204030204" pitchFamily="34" charset="0"/>
            </a:endParaRPr>
          </a:p>
        </p:txBody>
      </p:sp>
      <p:sp>
        <p:nvSpPr>
          <p:cNvPr id="3" name="Content Placeholder 2"/>
          <p:cNvSpPr>
            <a:spLocks noGrp="1"/>
          </p:cNvSpPr>
          <p:nvPr>
            <p:ph idx="1"/>
          </p:nvPr>
        </p:nvSpPr>
        <p:spPr>
          <a:xfrm>
            <a:off x="2053208" y="2060848"/>
            <a:ext cx="8229600" cy="4320480"/>
          </a:xfrm>
        </p:spPr>
        <p:txBody>
          <a:bodyPr>
            <a:normAutofit/>
          </a:bodyPr>
          <a:lstStyle/>
          <a:p>
            <a:pPr marL="0" indent="0" algn="ctr">
              <a:buNone/>
            </a:pPr>
            <a:r>
              <a:rPr lang="en-GB" sz="2800" dirty="0" smtClean="0">
                <a:latin typeface="Calibri" panose="020F0502020204030204" pitchFamily="34" charset="0"/>
              </a:rPr>
              <a:t>I </a:t>
            </a:r>
            <a:r>
              <a:rPr lang="en-GB" sz="2800" dirty="0">
                <a:latin typeface="Calibri" panose="020F0502020204030204" pitchFamily="34" charset="0"/>
              </a:rPr>
              <a:t>cant believe it!</a:t>
            </a:r>
          </a:p>
          <a:p>
            <a:pPr marL="0" indent="0" algn="ctr">
              <a:buNone/>
            </a:pPr>
            <a:endParaRPr lang="en-GB" sz="2800" dirty="0">
              <a:latin typeface="Calibri" panose="020F0502020204030204" pitchFamily="34" charset="0"/>
            </a:endParaRPr>
          </a:p>
          <a:p>
            <a:pPr marL="0" indent="0" algn="ctr">
              <a:buNone/>
            </a:pPr>
            <a:r>
              <a:rPr lang="en-GB" sz="2800" dirty="0">
                <a:latin typeface="Calibri" panose="020F0502020204030204" pitchFamily="34" charset="0"/>
              </a:rPr>
              <a:t>That </a:t>
            </a:r>
            <a:r>
              <a:rPr lang="en-GB" sz="2800" dirty="0" err="1">
                <a:latin typeface="Calibri" panose="020F0502020204030204" pitchFamily="34" charset="0"/>
              </a:rPr>
              <a:t>wasnt</a:t>
            </a:r>
            <a:r>
              <a:rPr lang="en-GB" sz="2800" dirty="0">
                <a:latin typeface="Calibri" panose="020F0502020204030204" pitchFamily="34" charset="0"/>
              </a:rPr>
              <a:t> right.</a:t>
            </a:r>
          </a:p>
          <a:p>
            <a:pPr marL="0" indent="0" algn="ctr">
              <a:buNone/>
            </a:pPr>
            <a:endParaRPr lang="en-GB" sz="2800" dirty="0">
              <a:latin typeface="Calibri" panose="020F0502020204030204" pitchFamily="34" charset="0"/>
            </a:endParaRPr>
          </a:p>
          <a:p>
            <a:pPr marL="0" indent="0" algn="ctr">
              <a:buNone/>
            </a:pPr>
            <a:r>
              <a:rPr lang="en-GB" sz="2800" dirty="0">
                <a:latin typeface="Calibri" panose="020F0502020204030204" pitchFamily="34" charset="0"/>
              </a:rPr>
              <a:t>Id better be off.</a:t>
            </a:r>
          </a:p>
          <a:p>
            <a:pPr marL="0" indent="0" algn="ctr">
              <a:buNone/>
            </a:pPr>
            <a:endParaRPr lang="en-GB" sz="2800" dirty="0">
              <a:latin typeface="Calibri" panose="020F0502020204030204" pitchFamily="34" charset="0"/>
            </a:endParaRPr>
          </a:p>
          <a:p>
            <a:pPr marL="0" indent="0" algn="ctr">
              <a:buNone/>
            </a:pPr>
            <a:r>
              <a:rPr lang="en-GB" sz="2800" dirty="0" err="1">
                <a:latin typeface="Calibri" panose="020F0502020204030204" pitchFamily="34" charset="0"/>
              </a:rPr>
              <a:t>Youre</a:t>
            </a:r>
            <a:r>
              <a:rPr lang="en-GB" sz="2800" dirty="0">
                <a:latin typeface="Calibri" panose="020F0502020204030204" pitchFamily="34" charset="0"/>
              </a:rPr>
              <a:t> working hard</a:t>
            </a:r>
            <a:endParaRPr lang="en-GB" sz="2800" dirty="0" smtClean="0">
              <a:solidFill>
                <a:srgbClr val="FF0000"/>
              </a:solidFill>
              <a:latin typeface="Calibri" panose="020F0502020204030204" pitchFamily="34" charset="0"/>
            </a:endParaRPr>
          </a:p>
          <a:p>
            <a:pPr marL="0" indent="0">
              <a:buNone/>
            </a:pPr>
            <a:endParaRPr lang="en-GB" dirty="0">
              <a:solidFill>
                <a:srgbClr val="FF0000"/>
              </a:solidFill>
              <a:latin typeface="Calibri" panose="020F0502020204030204" pitchFamily="34" charset="0"/>
            </a:endParaRPr>
          </a:p>
          <a:p>
            <a:pPr marL="0" indent="0">
              <a:buNone/>
            </a:pPr>
            <a:endParaRPr lang="en-GB" dirty="0">
              <a:solidFill>
                <a:srgbClr val="FF0000"/>
              </a:solidFill>
              <a:latin typeface="Calibri" panose="020F0502020204030204" pitchFamily="34" charset="0"/>
            </a:endParaRPr>
          </a:p>
          <a:p>
            <a:pPr marL="0" indent="0">
              <a:buNone/>
            </a:pPr>
            <a:endParaRPr lang="en-GB"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379191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996" y="548680"/>
            <a:ext cx="10032004" cy="970450"/>
          </a:xfrm>
        </p:spPr>
        <p:txBody>
          <a:bodyPr/>
          <a:lstStyle/>
          <a:p>
            <a:r>
              <a:rPr lang="en-GB" dirty="0" smtClean="0">
                <a:solidFill>
                  <a:srgbClr val="C00000"/>
                </a:solidFill>
                <a:latin typeface="Calibri" panose="020F0502020204030204" pitchFamily="34" charset="0"/>
              </a:rPr>
              <a:t>Apostrophes for contraction</a:t>
            </a:r>
            <a:endParaRPr lang="en-GB" dirty="0">
              <a:solidFill>
                <a:srgbClr val="C00000"/>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gn="ctr">
              <a:buNone/>
            </a:pPr>
            <a:r>
              <a:rPr lang="en-GB" sz="2400" dirty="0" smtClean="0">
                <a:latin typeface="Calibri" panose="020F0502020204030204" pitchFamily="34" charset="0"/>
              </a:rPr>
              <a:t>How many do you know?</a:t>
            </a:r>
          </a:p>
          <a:p>
            <a:pPr marL="0" indent="0" algn="ctr">
              <a:buNone/>
            </a:pPr>
            <a:r>
              <a:rPr lang="en-GB" sz="2400" dirty="0" smtClean="0">
                <a:latin typeface="Calibri" panose="020F0502020204030204" pitchFamily="34" charset="0"/>
              </a:rPr>
              <a:t>A	B	C	D	E	F	G	H	I</a:t>
            </a:r>
          </a:p>
          <a:p>
            <a:pPr marL="0" indent="0" algn="ctr">
              <a:buNone/>
            </a:pPr>
            <a:endParaRPr lang="en-GB" sz="2400" dirty="0">
              <a:latin typeface="Calibri" panose="020F0502020204030204" pitchFamily="34" charset="0"/>
            </a:endParaRPr>
          </a:p>
          <a:p>
            <a:pPr marL="0" indent="0" algn="ctr">
              <a:buNone/>
            </a:pPr>
            <a:r>
              <a:rPr lang="en-GB" sz="2400" dirty="0" smtClean="0">
                <a:latin typeface="Calibri" panose="020F0502020204030204" pitchFamily="34" charset="0"/>
              </a:rPr>
              <a:t>J	K	L	M	N	O	P	Q	R</a:t>
            </a:r>
          </a:p>
          <a:p>
            <a:pPr marL="0" indent="0" algn="ctr">
              <a:buNone/>
            </a:pPr>
            <a:endParaRPr lang="en-GB" sz="2400" dirty="0">
              <a:latin typeface="Calibri" panose="020F0502020204030204" pitchFamily="34" charset="0"/>
            </a:endParaRPr>
          </a:p>
          <a:p>
            <a:pPr marL="0" indent="0" algn="ctr">
              <a:buNone/>
            </a:pPr>
            <a:r>
              <a:rPr lang="en-GB" sz="2400" dirty="0" smtClean="0">
                <a:latin typeface="Calibri" panose="020F0502020204030204" pitchFamily="34" charset="0"/>
              </a:rPr>
              <a:t>S	T	U	V	W	X	Y	Z</a:t>
            </a:r>
            <a:endParaRPr lang="en-GB" sz="2400" dirty="0">
              <a:latin typeface="Calibri" panose="020F0502020204030204" pitchFamily="34" charset="0"/>
            </a:endParaRPr>
          </a:p>
        </p:txBody>
      </p:sp>
    </p:spTree>
    <p:extLst>
      <p:ext uri="{BB962C8B-B14F-4D97-AF65-F5344CB8AC3E}">
        <p14:creationId xmlns:p14="http://schemas.microsoft.com/office/powerpoint/2010/main" val="392998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47639"/>
            <a:ext cx="47625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476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0" y="1440007"/>
            <a:ext cx="6373767" cy="41477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62463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08" y="-200140"/>
            <a:ext cx="10515600" cy="1325563"/>
          </a:xfrm>
        </p:spPr>
        <p:txBody>
          <a:bodyPr/>
          <a:lstStyle/>
          <a:p>
            <a:r>
              <a:rPr lang="en-GB" dirty="0" smtClean="0"/>
              <a:t>Task:</a:t>
            </a:r>
            <a:endParaRPr lang="en-GB" dirty="0"/>
          </a:p>
        </p:txBody>
      </p:sp>
      <p:sp>
        <p:nvSpPr>
          <p:cNvPr id="3" name="Content Placeholder 2"/>
          <p:cNvSpPr>
            <a:spLocks noGrp="1"/>
          </p:cNvSpPr>
          <p:nvPr>
            <p:ph idx="1"/>
          </p:nvPr>
        </p:nvSpPr>
        <p:spPr>
          <a:xfrm>
            <a:off x="189808" y="914793"/>
            <a:ext cx="11612880" cy="5777347"/>
          </a:xfrm>
        </p:spPr>
        <p:txBody>
          <a:bodyPr>
            <a:normAutofit/>
          </a:bodyPr>
          <a:lstStyle/>
          <a:p>
            <a:pPr marL="0" indent="0">
              <a:buNone/>
            </a:pPr>
            <a:r>
              <a:rPr lang="en-GB" sz="2400" i="1" dirty="0" smtClean="0">
                <a:solidFill>
                  <a:srgbClr val="C00000"/>
                </a:solidFill>
              </a:rPr>
              <a:t>Write a </a:t>
            </a:r>
            <a:r>
              <a:rPr lang="en-GB" sz="2400" b="1" i="1" dirty="0" smtClean="0">
                <a:solidFill>
                  <a:srgbClr val="C00000"/>
                </a:solidFill>
              </a:rPr>
              <a:t>contraction</a:t>
            </a:r>
            <a:r>
              <a:rPr lang="en-GB" sz="2400" i="1" dirty="0" smtClean="0">
                <a:solidFill>
                  <a:srgbClr val="C00000"/>
                </a:solidFill>
              </a:rPr>
              <a:t> to replace the words that could be contracted in each sentence.</a:t>
            </a:r>
            <a:endParaRPr lang="en-GB" i="1" dirty="0" smtClean="0">
              <a:solidFill>
                <a:srgbClr val="C00000"/>
              </a:solidFill>
            </a:endParaRPr>
          </a:p>
          <a:p>
            <a:pPr marL="514350" indent="-514350">
              <a:buFont typeface="+mj-lt"/>
              <a:buAutoNum type="arabicParenR"/>
            </a:pPr>
            <a:r>
              <a:rPr lang="en-GB" dirty="0" smtClean="0"/>
              <a:t>Some people think it is not, but I think football is coming hom</a:t>
            </a:r>
            <a:r>
              <a:rPr lang="en-GB" dirty="0" smtClean="0"/>
              <a:t>e.</a:t>
            </a:r>
          </a:p>
          <a:p>
            <a:pPr marL="514350" indent="-514350">
              <a:buFont typeface="+mj-lt"/>
              <a:buAutoNum type="arabicParenR"/>
            </a:pPr>
            <a:r>
              <a:rPr lang="en-GB" dirty="0" smtClean="0"/>
              <a:t>This summer, spectators can not travel to Japan, to watch the Olympics.</a:t>
            </a:r>
          </a:p>
          <a:p>
            <a:pPr marL="514350" indent="-514350">
              <a:buFont typeface="+mj-lt"/>
              <a:buAutoNum type="arabicParenR"/>
            </a:pPr>
            <a:r>
              <a:rPr lang="en-GB" dirty="0"/>
              <a:t>When Alyssa </a:t>
            </a:r>
            <a:r>
              <a:rPr lang="en-GB" dirty="0" smtClean="0"/>
              <a:t>Carson completes her training, she will be the youngest astronaut to go into space.</a:t>
            </a:r>
            <a:endParaRPr lang="en-GB" dirty="0" smtClean="0"/>
          </a:p>
          <a:p>
            <a:pPr marL="514350" indent="-514350">
              <a:buFont typeface="+mj-lt"/>
              <a:buAutoNum type="arabicParenR"/>
            </a:pPr>
            <a:r>
              <a:rPr lang="en-GB" dirty="0" smtClean="0"/>
              <a:t>Tyrannosaurs </a:t>
            </a:r>
            <a:r>
              <a:rPr lang="en-GB" dirty="0"/>
              <a:t>used to live in the </a:t>
            </a:r>
            <a:r>
              <a:rPr lang="en-GB" dirty="0" smtClean="0"/>
              <a:t>Arctic, </a:t>
            </a:r>
            <a:r>
              <a:rPr lang="en-GB" dirty="0"/>
              <a:t>that is </a:t>
            </a:r>
            <a:r>
              <a:rPr lang="en-GB" dirty="0" smtClean="0"/>
              <a:t>according to new research by Patrick </a:t>
            </a:r>
            <a:r>
              <a:rPr lang="en-GB" dirty="0" err="1" smtClean="0"/>
              <a:t>Druckenmiller</a:t>
            </a:r>
            <a:r>
              <a:rPr lang="en-GB" dirty="0" smtClean="0"/>
              <a:t>.</a:t>
            </a:r>
          </a:p>
          <a:p>
            <a:pPr marL="514350" indent="-514350">
              <a:buFont typeface="+mj-lt"/>
              <a:buAutoNum type="arabicParenR"/>
            </a:pPr>
            <a:r>
              <a:rPr lang="en-GB" dirty="0" smtClean="0"/>
              <a:t>I would like to get my hands on one of the new £50 notes, featuring Alan Turing.</a:t>
            </a:r>
          </a:p>
          <a:p>
            <a:pPr marL="514350" indent="-514350">
              <a:buFont typeface="+mj-lt"/>
              <a:buAutoNum type="arabicParenR"/>
            </a:pPr>
            <a:r>
              <a:rPr lang="en-GB" dirty="0" smtClean="0"/>
              <a:t>After England win the Euros, there will be a huge celebration!</a:t>
            </a:r>
            <a:endParaRPr lang="en-GB" dirty="0" smtClean="0"/>
          </a:p>
          <a:p>
            <a:pPr marL="514350" indent="-514350">
              <a:buFont typeface="+mj-lt"/>
              <a:buAutoNum type="arabicParenR"/>
            </a:pPr>
            <a:endParaRPr lang="en-GB" dirty="0"/>
          </a:p>
        </p:txBody>
      </p:sp>
    </p:spTree>
    <p:extLst>
      <p:ext uri="{BB962C8B-B14F-4D97-AF65-F5344CB8AC3E}">
        <p14:creationId xmlns:p14="http://schemas.microsoft.com/office/powerpoint/2010/main" val="3433823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End of Lesson</a:t>
            </a:r>
            <a:endParaRPr lang="en-GB" dirty="0">
              <a:solidFill>
                <a:schemeClr val="bg1"/>
              </a:solidFill>
            </a:endParaRPr>
          </a:p>
        </p:txBody>
      </p:sp>
    </p:spTree>
    <p:extLst>
      <p:ext uri="{BB962C8B-B14F-4D97-AF65-F5344CB8AC3E}">
        <p14:creationId xmlns:p14="http://schemas.microsoft.com/office/powerpoint/2010/main" val="3445785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sp>
        <p:nvSpPr>
          <p:cNvPr id="8" name="TextBox 7"/>
          <p:cNvSpPr txBox="1"/>
          <p:nvPr/>
        </p:nvSpPr>
        <p:spPr>
          <a:xfrm>
            <a:off x="1123950" y="1201783"/>
            <a:ext cx="9953353" cy="1938992"/>
          </a:xfrm>
          <a:prstGeom prst="rect">
            <a:avLst/>
          </a:prstGeom>
          <a:noFill/>
        </p:spPr>
        <p:txBody>
          <a:bodyPr wrap="square" rtlCol="0">
            <a:spAutoFit/>
          </a:bodyPr>
          <a:lstStyle/>
          <a:p>
            <a:pPr lvl="0">
              <a:defRPr/>
            </a:pPr>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the </a:t>
            </a:r>
            <a:r>
              <a:rPr lang="en-US" sz="2400" dirty="0" err="1">
                <a:solidFill>
                  <a:sysClr val="windowText" lastClr="000000"/>
                </a:solidFill>
              </a:rPr>
              <a:t>powerpoint</a:t>
            </a:r>
            <a:r>
              <a:rPr lang="en-US" sz="2400" dirty="0">
                <a:solidFill>
                  <a:sysClr val="windowText" lastClr="000000"/>
                </a:solidFill>
              </a:rPr>
              <a:t>.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2"/>
          </p:cNvPr>
          <p:cNvSpPr/>
          <p:nvPr/>
        </p:nvSpPr>
        <p:spPr>
          <a:xfrm>
            <a:off x="3735977" y="3553097"/>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24307" y="5972340"/>
            <a:ext cx="11601934" cy="6155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also copy and paste this link if you would prefer: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endParaRPr>
          </a:p>
          <a:p>
            <a:r>
              <a:rPr lang="en-US" sz="1600" dirty="0">
                <a:ea typeface="+mn-lt"/>
                <a:cs typeface="+mn-lt"/>
                <a:hlinkClick r:id="rId3"/>
              </a:rPr>
              <a:t>https://www.youtube.com/watch?v=zNFPnVz7JB4</a:t>
            </a:r>
            <a:endParaRPr lang="en-US" sz="1600" dirty="0"/>
          </a:p>
        </p:txBody>
      </p:sp>
    </p:spTree>
    <p:extLst>
      <p:ext uri="{BB962C8B-B14F-4D97-AF65-F5344CB8AC3E}">
        <p14:creationId xmlns:p14="http://schemas.microsoft.com/office/powerpoint/2010/main" val="540447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1077218"/>
          </a:xfrm>
          <a:prstGeom prst="rect">
            <a:avLst/>
          </a:prstGeom>
          <a:noFill/>
        </p:spPr>
        <p:txBody>
          <a:bodyPr wrap="square" lIns="91440" tIns="45720" rIns="91440" bIns="45720" rtlCol="0" anchor="t">
            <a:spAutoFit/>
          </a:bodyPr>
          <a:lstStyle/>
          <a:p>
            <a:pPr>
              <a:defRPr/>
            </a:pPr>
            <a:r>
              <a:rPr kumimoji="0" lang="en-GB" sz="3200" b="0" i="0" u="none" strike="noStrike" kern="1200" cap="none" spc="0" normalizeH="0" baseline="0" noProof="0" dirty="0">
                <a:ln>
                  <a:noFill/>
                </a:ln>
                <a:effectLst/>
                <a:uLnTx/>
                <a:uFillTx/>
                <a:latin typeface="Calibri" panose="020F0502020204030204"/>
                <a:ea typeface="+mn-ea"/>
                <a:cs typeface="+mn-cs"/>
              </a:rPr>
              <a:t>Date: </a:t>
            </a:r>
            <a:r>
              <a:rPr lang="en-GB" altLang="en-US" sz="3200" u="sng" dirty="0">
                <a:solidFill>
                  <a:srgbClr val="000000"/>
                </a:solidFill>
                <a:cs typeface="Calibri"/>
              </a:rPr>
              <a:t>Wednesday 30</a:t>
            </a:r>
            <a:r>
              <a:rPr lang="en-GB" altLang="en-US" sz="3200" u="sng" baseline="30000" dirty="0">
                <a:solidFill>
                  <a:srgbClr val="000000"/>
                </a:solidFill>
                <a:cs typeface="Calibri"/>
              </a:rPr>
              <a:t>th</a:t>
            </a:r>
            <a:r>
              <a:rPr lang="en-GB" altLang="en-US" sz="3200" u="sng" dirty="0">
                <a:solidFill>
                  <a:srgbClr val="000000"/>
                </a:solidFill>
                <a:cs typeface="Calibri"/>
              </a:rPr>
              <a:t> June 2021 </a:t>
            </a:r>
            <a:r>
              <a:rPr lang="en-GB" sz="3200" u="sng" dirty="0">
                <a:latin typeface="Calibri"/>
                <a:cs typeface="Calibri"/>
              </a:rPr>
              <a:t> </a:t>
            </a:r>
            <a:endParaRPr lang="en-GB" u="sng" dirty="0">
              <a:solidFill>
                <a:prstClr val="black"/>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1323439"/>
          </a:xfrm>
          <a:prstGeom prst="rect">
            <a:avLst/>
          </a:prstGeom>
          <a:noFill/>
        </p:spPr>
        <p:txBody>
          <a:bodyPr wrap="square" rtlCol="0">
            <a:spAutoFit/>
          </a:bodyPr>
          <a:lstStyle/>
          <a:p>
            <a:pPr lvl="0">
              <a:defRPr/>
            </a:pPr>
            <a:r>
              <a:rPr lang="en-GB" sz="4000" u="sng" dirty="0">
                <a:solidFill>
                  <a:prstClr val="black"/>
                </a:solidFill>
              </a:rPr>
              <a:t>LO: To be able to use colons and semi-colons in a list.</a:t>
            </a:r>
            <a:endParaRPr lang="en-US" sz="4000" dirty="0">
              <a:ln>
                <a:solidFill>
                  <a:schemeClr val="tx1"/>
                </a:solidFill>
              </a:ln>
              <a:solidFill>
                <a:schemeClr val="accent1">
                  <a:lumMod val="50000"/>
                </a:schemeClr>
              </a:solidFill>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900102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sp>
        <p:nvSpPr>
          <p:cNvPr id="8" name="TextBox 7"/>
          <p:cNvSpPr txBox="1"/>
          <p:nvPr/>
        </p:nvSpPr>
        <p:spPr>
          <a:xfrm>
            <a:off x="1123950" y="1201783"/>
            <a:ext cx="9953353" cy="1938992"/>
          </a:xfrm>
          <a:prstGeom prst="rect">
            <a:avLst/>
          </a:prstGeom>
          <a:noFill/>
        </p:spPr>
        <p:txBody>
          <a:bodyPr wrap="square" rtlCol="0">
            <a:spAutoFit/>
          </a:bodyPr>
          <a:lstStyle/>
          <a:p>
            <a:pPr lvl="0">
              <a:defRPr/>
            </a:pPr>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the </a:t>
            </a:r>
            <a:r>
              <a:rPr lang="en-US" sz="2400" dirty="0" err="1">
                <a:solidFill>
                  <a:sysClr val="windowText" lastClr="000000"/>
                </a:solidFill>
              </a:rPr>
              <a:t>powerpoint</a:t>
            </a:r>
            <a:r>
              <a:rPr lang="en-US" sz="2400" dirty="0">
                <a:solidFill>
                  <a:sysClr val="windowText" lastClr="000000"/>
                </a:solidFill>
              </a:rPr>
              <a:t>.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2"/>
          </p:cNvPr>
          <p:cNvSpPr/>
          <p:nvPr/>
        </p:nvSpPr>
        <p:spPr>
          <a:xfrm>
            <a:off x="3735977" y="3553097"/>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24307" y="5972340"/>
            <a:ext cx="11601934" cy="6155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also copy and paste this link if you would prefer: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endParaRPr>
          </a:p>
          <a:p>
            <a:r>
              <a:rPr lang="en-US" sz="1600" dirty="0">
                <a:ea typeface="+mn-lt"/>
                <a:cs typeface="+mn-lt"/>
                <a:hlinkClick r:id="rId3"/>
              </a:rPr>
              <a:t>https://</a:t>
            </a:r>
            <a:r>
              <a:rPr lang="en-US" sz="1600" dirty="0" smtClean="0">
                <a:ea typeface="+mn-lt"/>
                <a:cs typeface="+mn-lt"/>
                <a:hlinkClick r:id="rId3"/>
              </a:rPr>
              <a:t>www.youtube.com/watch?v=ymgszCIoHbA</a:t>
            </a:r>
            <a:r>
              <a:rPr lang="en-US" sz="1600" dirty="0" smtClean="0">
                <a:ea typeface="+mn-lt"/>
                <a:cs typeface="+mn-lt"/>
              </a:rPr>
              <a:t> </a:t>
            </a:r>
            <a:endParaRPr lang="en-US" sz="1600" dirty="0"/>
          </a:p>
        </p:txBody>
      </p:sp>
    </p:spTree>
    <p:extLst>
      <p:ext uri="{BB962C8B-B14F-4D97-AF65-F5344CB8AC3E}">
        <p14:creationId xmlns:p14="http://schemas.microsoft.com/office/powerpoint/2010/main" val="2373909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1468473"/>
              </p:ext>
            </p:extLst>
          </p:nvPr>
        </p:nvGraphicFramePr>
        <p:xfrm>
          <a:off x="956535" y="1604391"/>
          <a:ext cx="10515600" cy="5253609"/>
        </p:xfrm>
        <a:graphic>
          <a:graphicData uri="http://schemas.openxmlformats.org/drawingml/2006/table">
            <a:tbl>
              <a:tblPr/>
              <a:tblGrid>
                <a:gridCol w="10515600">
                  <a:extLst>
                    <a:ext uri="{9D8B030D-6E8A-4147-A177-3AD203B41FA5}">
                      <a16:colId xmlns:a16="http://schemas.microsoft.com/office/drawing/2014/main" val="697330035"/>
                    </a:ext>
                  </a:extLst>
                </a:gridCol>
              </a:tblGrid>
              <a:tr h="1839849">
                <a:tc>
                  <a:txBody>
                    <a:bodyPr/>
                    <a:lstStyle/>
                    <a:p>
                      <a:r>
                        <a:rPr lang="en-GB" sz="20000" dirty="0">
                          <a:solidFill>
                            <a:srgbClr val="000000"/>
                          </a:solidFill>
                          <a:effectLst/>
                          <a:latin typeface="Calibri" panose="020F0502020204030204" pitchFamily="34" charset="0"/>
                        </a:rPr>
                        <a:t>:  ;  ,</a:t>
                      </a:r>
                      <a:endParaRPr lang="en-GB" dirty="0">
                        <a:effectLst/>
                        <a:latin typeface="Calibri" panose="020F0502020204030204" pitchFamily="34" charset="0"/>
                      </a:endParaRPr>
                    </a:p>
                    <a:p>
                      <a:pPr lvl="0">
                        <a:buNone/>
                      </a:pPr>
                      <a:r>
                        <a:rPr lang="en-GB" dirty="0">
                          <a:effectLst/>
                          <a:latin typeface="Calibri" panose="020F0502020204030204" pitchFamily="34" charset="0"/>
                        </a:rPr>
                        <a:t>Colon                   Semi –colon            </a:t>
                      </a:r>
                      <a:r>
                        <a:rPr lang="en-GB" dirty="0" smtClean="0">
                          <a:effectLst/>
                          <a:latin typeface="Calibri" panose="020F0502020204030204" pitchFamily="34" charset="0"/>
                        </a:rPr>
                        <a:t>            Comma</a:t>
                      </a:r>
                      <a:endParaRPr lang="en-GB" dirty="0">
                        <a:effectLst/>
                        <a:latin typeface="Calibri" panose="020F0502020204030204" pitchFamily="34" charset="0"/>
                      </a:endParaRPr>
                    </a:p>
                  </a:txBody>
                  <a:tcPr anchor="ctr">
                    <a:lnL>
                      <a:noFill/>
                    </a:lnL>
                    <a:lnR>
                      <a:noFill/>
                    </a:lnR>
                    <a:lnT>
                      <a:noFill/>
                    </a:lnT>
                    <a:lnB>
                      <a:noFill/>
                    </a:lnB>
                  </a:tcPr>
                </a:tc>
                <a:extLst>
                  <a:ext uri="{0D108BD9-81ED-4DB2-BD59-A6C34878D82A}">
                    <a16:rowId xmlns:a16="http://schemas.microsoft.com/office/drawing/2014/main" val="2706725668"/>
                  </a:ext>
                </a:extLst>
              </a:tr>
              <a:tr h="1839849">
                <a:tc>
                  <a:txBody>
                    <a:bodyPr/>
                    <a:lstStyle/>
                    <a:p>
                      <a:pPr lvl="0">
                        <a:buNone/>
                      </a:pPr>
                      <a:endParaRPr lang="en-GB" dirty="0">
                        <a:effectLst/>
                        <a:latin typeface="Calibri" panose="020F0502020204030204" pitchFamily="34" charset="0"/>
                      </a:endParaRPr>
                    </a:p>
                  </a:txBody>
                  <a:tcPr anchor="ctr">
                    <a:lnL>
                      <a:noFill/>
                    </a:lnL>
                    <a:lnR>
                      <a:noFill/>
                    </a:lnR>
                    <a:lnT>
                      <a:noFill/>
                    </a:lnT>
                    <a:lnB>
                      <a:noFill/>
                    </a:lnB>
                  </a:tcPr>
                </a:tc>
                <a:extLst>
                  <a:ext uri="{0D108BD9-81ED-4DB2-BD59-A6C34878D82A}">
                    <a16:rowId xmlns:a16="http://schemas.microsoft.com/office/drawing/2014/main" val="2024504343"/>
                  </a:ext>
                </a:extLst>
              </a:tr>
            </a:tbl>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514973858"/>
              </p:ext>
            </p:extLst>
          </p:nvPr>
        </p:nvGraphicFramePr>
        <p:xfrm>
          <a:off x="603068" y="621087"/>
          <a:ext cx="10515600" cy="701040"/>
        </p:xfrm>
        <a:graphic>
          <a:graphicData uri="http://schemas.openxmlformats.org/drawingml/2006/table">
            <a:tbl>
              <a:tblPr/>
              <a:tblGrid>
                <a:gridCol w="10515600">
                  <a:extLst>
                    <a:ext uri="{9D8B030D-6E8A-4147-A177-3AD203B41FA5}">
                      <a16:colId xmlns:a16="http://schemas.microsoft.com/office/drawing/2014/main" val="3345493792"/>
                    </a:ext>
                  </a:extLst>
                </a:gridCol>
              </a:tblGrid>
              <a:tr h="0">
                <a:tc>
                  <a:txBody>
                    <a:bodyPr/>
                    <a:lstStyle/>
                    <a:p>
                      <a:r>
                        <a:rPr lang="en-GB" sz="4000" dirty="0">
                          <a:solidFill>
                            <a:schemeClr val="accent5">
                              <a:lumMod val="75000"/>
                            </a:schemeClr>
                          </a:solidFill>
                          <a:effectLst/>
                        </a:rPr>
                        <a:t>Can you name these punctuation marks?</a:t>
                      </a:r>
                    </a:p>
                  </a:txBody>
                  <a:tcPr anchor="ctr">
                    <a:lnL>
                      <a:noFill/>
                    </a:lnL>
                    <a:lnR>
                      <a:noFill/>
                    </a:lnR>
                    <a:lnT>
                      <a:noFill/>
                    </a:lnT>
                    <a:lnB>
                      <a:noFill/>
                    </a:lnB>
                  </a:tcPr>
                </a:tc>
                <a:extLst>
                  <a:ext uri="{0D108BD9-81ED-4DB2-BD59-A6C34878D82A}">
                    <a16:rowId xmlns:a16="http://schemas.microsoft.com/office/drawing/2014/main" val="4223114601"/>
                  </a:ext>
                </a:extLst>
              </a:tr>
            </a:tbl>
          </a:graphicData>
        </a:graphic>
      </p:graphicFrame>
      <p:pic>
        <p:nvPicPr>
          <p:cNvPr id="2" name="Picture 2" descr="A picture containing text&#10;&#10;Description automatically generated">
            <a:extLst>
              <a:ext uri="{FF2B5EF4-FFF2-40B4-BE49-F238E27FC236}">
                <a16:creationId xmlns:a16="http://schemas.microsoft.com/office/drawing/2014/main" id="{D01ECDF4-D3E5-4167-B202-A9990FBA3ECE}"/>
              </a:ext>
            </a:extLst>
          </p:cNvPr>
          <p:cNvPicPr>
            <a:picLocks noChangeAspect="1"/>
          </p:cNvPicPr>
          <p:nvPr/>
        </p:nvPicPr>
        <p:blipFill>
          <a:blip r:embed="rId2"/>
          <a:stretch>
            <a:fillRect/>
          </a:stretch>
        </p:blipFill>
        <p:spPr>
          <a:xfrm>
            <a:off x="10735835" y="5718839"/>
            <a:ext cx="1123950" cy="828675"/>
          </a:xfrm>
          <a:prstGeom prst="rect">
            <a:avLst/>
          </a:prstGeom>
        </p:spPr>
      </p:pic>
    </p:spTree>
    <p:extLst>
      <p:ext uri="{BB962C8B-B14F-4D97-AF65-F5344CB8AC3E}">
        <p14:creationId xmlns:p14="http://schemas.microsoft.com/office/powerpoint/2010/main" val="3712989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5863971"/>
              </p:ext>
            </p:extLst>
          </p:nvPr>
        </p:nvGraphicFramePr>
        <p:xfrm>
          <a:off x="280804" y="392213"/>
          <a:ext cx="10515600" cy="670560"/>
        </p:xfrm>
        <a:graphic>
          <a:graphicData uri="http://schemas.openxmlformats.org/drawingml/2006/table">
            <a:tbl>
              <a:tblPr/>
              <a:tblGrid>
                <a:gridCol w="10515600">
                  <a:extLst>
                    <a:ext uri="{9D8B030D-6E8A-4147-A177-3AD203B41FA5}">
                      <a16:colId xmlns:a16="http://schemas.microsoft.com/office/drawing/2014/main" val="333203844"/>
                    </a:ext>
                  </a:extLst>
                </a:gridCol>
              </a:tblGrid>
              <a:tr h="0">
                <a:tc>
                  <a:txBody>
                    <a:bodyPr/>
                    <a:lstStyle/>
                    <a:p>
                      <a:r>
                        <a:rPr lang="en-GB" sz="3800" b="0" dirty="0">
                          <a:solidFill>
                            <a:srgbClr val="0000FF"/>
                          </a:solidFill>
                          <a:effectLst/>
                          <a:latin typeface="+mn-lt"/>
                        </a:rPr>
                        <a:t>Using a full sentence, write these items in a list.</a:t>
                      </a:r>
                      <a:endParaRPr lang="en-GB" b="0" dirty="0">
                        <a:effectLst/>
                        <a:latin typeface="+mn-lt"/>
                      </a:endParaRPr>
                    </a:p>
                  </a:txBody>
                  <a:tcPr anchor="ctr">
                    <a:lnL>
                      <a:noFill/>
                    </a:lnL>
                    <a:lnR>
                      <a:noFill/>
                    </a:lnR>
                    <a:lnT>
                      <a:noFill/>
                    </a:lnT>
                    <a:lnB>
                      <a:noFill/>
                    </a:lnB>
                  </a:tcPr>
                </a:tc>
                <a:extLst>
                  <a:ext uri="{0D108BD9-81ED-4DB2-BD59-A6C34878D82A}">
                    <a16:rowId xmlns:a16="http://schemas.microsoft.com/office/drawing/2014/main" val="877349362"/>
                  </a:ext>
                </a:extLst>
              </a:tr>
            </a:tbl>
          </a:graphicData>
        </a:graphic>
      </p:graphicFrame>
      <p:pic>
        <p:nvPicPr>
          <p:cNvPr id="5" name="Picture 4"/>
          <p:cNvPicPr>
            <a:picLocks noChangeAspect="1"/>
          </p:cNvPicPr>
          <p:nvPr/>
        </p:nvPicPr>
        <p:blipFill>
          <a:blip r:embed="rId2"/>
          <a:stretch>
            <a:fillRect/>
          </a:stretch>
        </p:blipFill>
        <p:spPr>
          <a:xfrm>
            <a:off x="1239652" y="2372895"/>
            <a:ext cx="1989957" cy="1989957"/>
          </a:xfrm>
          <a:prstGeom prst="rect">
            <a:avLst/>
          </a:prstGeom>
        </p:spPr>
      </p:pic>
      <p:pic>
        <p:nvPicPr>
          <p:cNvPr id="6" name="Picture 5"/>
          <p:cNvPicPr>
            <a:picLocks noChangeAspect="1"/>
          </p:cNvPicPr>
          <p:nvPr/>
        </p:nvPicPr>
        <p:blipFill>
          <a:blip r:embed="rId3"/>
          <a:stretch>
            <a:fillRect/>
          </a:stretch>
        </p:blipFill>
        <p:spPr>
          <a:xfrm>
            <a:off x="4510758" y="2065205"/>
            <a:ext cx="2297647" cy="2297647"/>
          </a:xfrm>
          <a:prstGeom prst="rect">
            <a:avLst/>
          </a:prstGeom>
        </p:spPr>
      </p:pic>
      <p:pic>
        <p:nvPicPr>
          <p:cNvPr id="7" name="Picture 6"/>
          <p:cNvPicPr>
            <a:picLocks noChangeAspect="1"/>
          </p:cNvPicPr>
          <p:nvPr/>
        </p:nvPicPr>
        <p:blipFill>
          <a:blip r:embed="rId4"/>
          <a:stretch>
            <a:fillRect/>
          </a:stretch>
        </p:blipFill>
        <p:spPr>
          <a:xfrm>
            <a:off x="7519521" y="1799736"/>
            <a:ext cx="2255426" cy="2255426"/>
          </a:xfrm>
          <a:prstGeom prst="rect">
            <a:avLst/>
          </a:prstGeom>
        </p:spPr>
      </p:pic>
      <p:pic>
        <p:nvPicPr>
          <p:cNvPr id="8" name="Picture 7"/>
          <p:cNvPicPr>
            <a:picLocks noChangeAspect="1"/>
          </p:cNvPicPr>
          <p:nvPr/>
        </p:nvPicPr>
        <p:blipFill>
          <a:blip r:embed="rId5"/>
          <a:stretch>
            <a:fillRect/>
          </a:stretch>
        </p:blipFill>
        <p:spPr>
          <a:xfrm>
            <a:off x="7519521" y="4213005"/>
            <a:ext cx="1659550" cy="243771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334923722"/>
              </p:ext>
            </p:extLst>
          </p:nvPr>
        </p:nvGraphicFramePr>
        <p:xfrm>
          <a:off x="9179071" y="4730477"/>
          <a:ext cx="2841170" cy="1463040"/>
        </p:xfrm>
        <a:graphic>
          <a:graphicData uri="http://schemas.openxmlformats.org/drawingml/2006/table">
            <a:tbl>
              <a:tblPr/>
              <a:tblGrid>
                <a:gridCol w="2841170">
                  <a:extLst>
                    <a:ext uri="{9D8B030D-6E8A-4147-A177-3AD203B41FA5}">
                      <a16:colId xmlns:a16="http://schemas.microsoft.com/office/drawing/2014/main" val="93141848"/>
                    </a:ext>
                  </a:extLst>
                </a:gridCol>
              </a:tblGrid>
              <a:tr h="0">
                <a:tc>
                  <a:txBody>
                    <a:bodyPr/>
                    <a:lstStyle/>
                    <a:p>
                      <a:pPr algn="ctr"/>
                      <a:r>
                        <a:rPr lang="en-GB" sz="3000" b="1" dirty="0">
                          <a:solidFill>
                            <a:srgbClr val="FF0000"/>
                          </a:solidFill>
                          <a:effectLst/>
                          <a:latin typeface="Calibri" panose="020F0502020204030204" pitchFamily="34" charset="0"/>
                        </a:rPr>
                        <a:t>What punctuation will I need? </a:t>
                      </a:r>
                      <a:endParaRPr lang="en-GB" dirty="0">
                        <a:effectLst/>
                        <a:latin typeface="Calibri" panose="020F0502020204030204" pitchFamily="34" charset="0"/>
                      </a:endParaRPr>
                    </a:p>
                  </a:txBody>
                  <a:tcPr anchor="ctr">
                    <a:lnL>
                      <a:noFill/>
                    </a:lnL>
                    <a:lnR>
                      <a:noFill/>
                    </a:lnR>
                    <a:lnT>
                      <a:noFill/>
                    </a:lnT>
                    <a:lnB>
                      <a:noFill/>
                    </a:lnB>
                  </a:tcPr>
                </a:tc>
                <a:extLst>
                  <a:ext uri="{0D108BD9-81ED-4DB2-BD59-A6C34878D82A}">
                    <a16:rowId xmlns:a16="http://schemas.microsoft.com/office/drawing/2014/main" val="1053434288"/>
                  </a:ext>
                </a:extLst>
              </a:tr>
            </a:tbl>
          </a:graphicData>
        </a:graphic>
      </p:graphicFrame>
      <p:pic>
        <p:nvPicPr>
          <p:cNvPr id="2" name="Picture 2" descr="A picture containing text, screenshot&#10;&#10;Description automatically generated">
            <a:extLst>
              <a:ext uri="{FF2B5EF4-FFF2-40B4-BE49-F238E27FC236}">
                <a16:creationId xmlns:a16="http://schemas.microsoft.com/office/drawing/2014/main" id="{71904BC9-1B25-4A19-BBE8-11E17375774B}"/>
              </a:ext>
            </a:extLst>
          </p:cNvPr>
          <p:cNvPicPr>
            <a:picLocks noChangeAspect="1"/>
          </p:cNvPicPr>
          <p:nvPr/>
        </p:nvPicPr>
        <p:blipFill>
          <a:blip r:embed="rId6"/>
          <a:stretch>
            <a:fillRect/>
          </a:stretch>
        </p:blipFill>
        <p:spPr>
          <a:xfrm>
            <a:off x="343799" y="5545078"/>
            <a:ext cx="1123950" cy="828675"/>
          </a:xfrm>
          <a:prstGeom prst="rect">
            <a:avLst/>
          </a:prstGeom>
        </p:spPr>
      </p:pic>
    </p:spTree>
    <p:extLst>
      <p:ext uri="{BB962C8B-B14F-4D97-AF65-F5344CB8AC3E}">
        <p14:creationId xmlns:p14="http://schemas.microsoft.com/office/powerpoint/2010/main" val="2324614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74497921"/>
              </p:ext>
            </p:extLst>
          </p:nvPr>
        </p:nvGraphicFramePr>
        <p:xfrm>
          <a:off x="603068" y="621087"/>
          <a:ext cx="10515600" cy="701040"/>
        </p:xfrm>
        <a:graphic>
          <a:graphicData uri="http://schemas.openxmlformats.org/drawingml/2006/table">
            <a:tbl>
              <a:tblPr/>
              <a:tblGrid>
                <a:gridCol w="10515600">
                  <a:extLst>
                    <a:ext uri="{9D8B030D-6E8A-4147-A177-3AD203B41FA5}">
                      <a16:colId xmlns:a16="http://schemas.microsoft.com/office/drawing/2014/main" val="3345493792"/>
                    </a:ext>
                  </a:extLst>
                </a:gridCol>
              </a:tblGrid>
              <a:tr h="0">
                <a:tc>
                  <a:txBody>
                    <a:bodyPr/>
                    <a:lstStyle/>
                    <a:p>
                      <a:r>
                        <a:rPr lang="en-GB" sz="4000" dirty="0">
                          <a:solidFill>
                            <a:srgbClr val="C00000"/>
                          </a:solidFill>
                          <a:effectLst/>
                        </a:rPr>
                        <a:t>Does it look like this?</a:t>
                      </a:r>
                    </a:p>
                  </a:txBody>
                  <a:tcPr anchor="ctr">
                    <a:lnL>
                      <a:noFill/>
                    </a:lnL>
                    <a:lnR>
                      <a:noFill/>
                    </a:lnR>
                    <a:lnT>
                      <a:noFill/>
                    </a:lnT>
                    <a:lnB>
                      <a:noFill/>
                    </a:lnB>
                  </a:tcPr>
                </a:tc>
                <a:extLst>
                  <a:ext uri="{0D108BD9-81ED-4DB2-BD59-A6C34878D82A}">
                    <a16:rowId xmlns:a16="http://schemas.microsoft.com/office/drawing/2014/main" val="42231146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53873113"/>
              </p:ext>
            </p:extLst>
          </p:nvPr>
        </p:nvGraphicFramePr>
        <p:xfrm>
          <a:off x="603068" y="2804773"/>
          <a:ext cx="10515600" cy="1310640"/>
        </p:xfrm>
        <a:graphic>
          <a:graphicData uri="http://schemas.openxmlformats.org/drawingml/2006/table">
            <a:tbl>
              <a:tblPr/>
              <a:tblGrid>
                <a:gridCol w="10515600">
                  <a:extLst>
                    <a:ext uri="{9D8B030D-6E8A-4147-A177-3AD203B41FA5}">
                      <a16:colId xmlns:a16="http://schemas.microsoft.com/office/drawing/2014/main" val="3386874119"/>
                    </a:ext>
                  </a:extLst>
                </a:gridCol>
              </a:tblGrid>
              <a:tr h="0">
                <a:tc>
                  <a:txBody>
                    <a:bodyPr/>
                    <a:lstStyle/>
                    <a:p>
                      <a:r>
                        <a:rPr lang="en-GB" sz="4000" dirty="0">
                          <a:solidFill>
                            <a:srgbClr val="0000FF"/>
                          </a:solidFill>
                          <a:effectLst/>
                        </a:rPr>
                        <a:t>For my lesson, I need a </a:t>
                      </a:r>
                      <a:r>
                        <a:rPr lang="en-GB" sz="4000" dirty="0" smtClean="0">
                          <a:solidFill>
                            <a:srgbClr val="0000FF"/>
                          </a:solidFill>
                          <a:effectLst/>
                        </a:rPr>
                        <a:t>black </a:t>
                      </a:r>
                      <a:r>
                        <a:rPr lang="en-GB" sz="4000" dirty="0">
                          <a:solidFill>
                            <a:srgbClr val="0000FF"/>
                          </a:solidFill>
                          <a:effectLst/>
                        </a:rPr>
                        <a:t>pen</a:t>
                      </a:r>
                      <a:r>
                        <a:rPr lang="en-GB" sz="4000" dirty="0">
                          <a:solidFill>
                            <a:srgbClr val="FF0000"/>
                          </a:solidFill>
                          <a:effectLst/>
                        </a:rPr>
                        <a:t>,</a:t>
                      </a:r>
                      <a:r>
                        <a:rPr lang="en-GB" sz="4000" dirty="0">
                          <a:solidFill>
                            <a:srgbClr val="0000FF"/>
                          </a:solidFill>
                          <a:effectLst/>
                        </a:rPr>
                        <a:t> a ruler </a:t>
                      </a:r>
                      <a:r>
                        <a:rPr lang="en-GB" sz="4000" dirty="0">
                          <a:solidFill>
                            <a:srgbClr val="FF0000"/>
                          </a:solidFill>
                          <a:effectLst/>
                        </a:rPr>
                        <a:t>and</a:t>
                      </a:r>
                      <a:r>
                        <a:rPr lang="en-GB" sz="4000" dirty="0">
                          <a:solidFill>
                            <a:srgbClr val="0000FF"/>
                          </a:solidFill>
                          <a:effectLst/>
                        </a:rPr>
                        <a:t> a book. </a:t>
                      </a:r>
                      <a:endParaRPr lang="en-GB" sz="4000" dirty="0">
                        <a:effectLst/>
                      </a:endParaRPr>
                    </a:p>
                  </a:txBody>
                  <a:tcPr anchor="ctr">
                    <a:lnL>
                      <a:noFill/>
                    </a:lnL>
                    <a:lnR>
                      <a:noFill/>
                    </a:lnR>
                    <a:lnT>
                      <a:noFill/>
                    </a:lnT>
                    <a:lnB>
                      <a:noFill/>
                    </a:lnB>
                  </a:tcPr>
                </a:tc>
                <a:extLst>
                  <a:ext uri="{0D108BD9-81ED-4DB2-BD59-A6C34878D82A}">
                    <a16:rowId xmlns:a16="http://schemas.microsoft.com/office/drawing/2014/main" val="3622702789"/>
                  </a:ext>
                </a:extLst>
              </a:tr>
            </a:tbl>
          </a:graphicData>
        </a:graphic>
      </p:graphicFrame>
      <p:pic>
        <p:nvPicPr>
          <p:cNvPr id="7" name="Picture 6"/>
          <p:cNvPicPr>
            <a:picLocks noChangeAspect="1"/>
          </p:cNvPicPr>
          <p:nvPr/>
        </p:nvPicPr>
        <p:blipFill>
          <a:blip r:embed="rId2"/>
          <a:stretch>
            <a:fillRect/>
          </a:stretch>
        </p:blipFill>
        <p:spPr>
          <a:xfrm>
            <a:off x="401325" y="4728755"/>
            <a:ext cx="1297629" cy="1467300"/>
          </a:xfrm>
          <a:prstGeom prst="rect">
            <a:avLst/>
          </a:prstGeom>
        </p:spPr>
      </p:pic>
      <p:pic>
        <p:nvPicPr>
          <p:cNvPr id="2" name="Picture 2" descr="A picture containing text&#10;&#10;Description automatically generated">
            <a:extLst>
              <a:ext uri="{FF2B5EF4-FFF2-40B4-BE49-F238E27FC236}">
                <a16:creationId xmlns:a16="http://schemas.microsoft.com/office/drawing/2014/main" id="{2657456D-4921-4674-8599-05BD6C7F6B9E}"/>
              </a:ext>
            </a:extLst>
          </p:cNvPr>
          <p:cNvPicPr>
            <a:picLocks noChangeAspect="1"/>
          </p:cNvPicPr>
          <p:nvPr/>
        </p:nvPicPr>
        <p:blipFill>
          <a:blip r:embed="rId3"/>
          <a:stretch>
            <a:fillRect/>
          </a:stretch>
        </p:blipFill>
        <p:spPr>
          <a:xfrm>
            <a:off x="10551723" y="5703229"/>
            <a:ext cx="1123950" cy="828675"/>
          </a:xfrm>
          <a:prstGeom prst="rect">
            <a:avLst/>
          </a:prstGeom>
        </p:spPr>
      </p:pic>
    </p:spTree>
    <p:extLst>
      <p:ext uri="{BB962C8B-B14F-4D97-AF65-F5344CB8AC3E}">
        <p14:creationId xmlns:p14="http://schemas.microsoft.com/office/powerpoint/2010/main" val="3900132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14907102"/>
              </p:ext>
            </p:extLst>
          </p:nvPr>
        </p:nvGraphicFramePr>
        <p:xfrm>
          <a:off x="489857" y="64390"/>
          <a:ext cx="10515600" cy="701040"/>
        </p:xfrm>
        <a:graphic>
          <a:graphicData uri="http://schemas.openxmlformats.org/drawingml/2006/table">
            <a:tbl>
              <a:tblPr/>
              <a:tblGrid>
                <a:gridCol w="10515600">
                  <a:extLst>
                    <a:ext uri="{9D8B030D-6E8A-4147-A177-3AD203B41FA5}">
                      <a16:colId xmlns:a16="http://schemas.microsoft.com/office/drawing/2014/main" val="3125041880"/>
                    </a:ext>
                  </a:extLst>
                </a:gridCol>
              </a:tblGrid>
              <a:tr h="0">
                <a:tc>
                  <a:txBody>
                    <a:bodyPr/>
                    <a:lstStyle/>
                    <a:p>
                      <a:r>
                        <a:rPr lang="en-GB" sz="4000" dirty="0">
                          <a:solidFill>
                            <a:srgbClr val="FF0000"/>
                          </a:solidFill>
                          <a:effectLst/>
                        </a:rPr>
                        <a:t>Time to up-level</a:t>
                      </a:r>
                      <a:r>
                        <a:rPr lang="en-GB" sz="4000" dirty="0" smtClean="0">
                          <a:solidFill>
                            <a:srgbClr val="FF0000"/>
                          </a:solidFill>
                          <a:effectLst/>
                        </a:rPr>
                        <a:t>!</a:t>
                      </a:r>
                    </a:p>
                  </a:txBody>
                  <a:tcPr anchor="ctr">
                    <a:lnL>
                      <a:noFill/>
                    </a:lnL>
                    <a:lnR>
                      <a:noFill/>
                    </a:lnR>
                    <a:lnT>
                      <a:noFill/>
                    </a:lnT>
                    <a:lnB>
                      <a:noFill/>
                    </a:lnB>
                  </a:tcPr>
                </a:tc>
                <a:extLst>
                  <a:ext uri="{0D108BD9-81ED-4DB2-BD59-A6C34878D82A}">
                    <a16:rowId xmlns:a16="http://schemas.microsoft.com/office/drawing/2014/main" val="99499116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56563719"/>
              </p:ext>
            </p:extLst>
          </p:nvPr>
        </p:nvGraphicFramePr>
        <p:xfrm>
          <a:off x="550817" y="1550350"/>
          <a:ext cx="10515600" cy="579120"/>
        </p:xfrm>
        <a:graphic>
          <a:graphicData uri="http://schemas.openxmlformats.org/drawingml/2006/table">
            <a:tbl>
              <a:tblPr/>
              <a:tblGrid>
                <a:gridCol w="10515600">
                  <a:extLst>
                    <a:ext uri="{9D8B030D-6E8A-4147-A177-3AD203B41FA5}">
                      <a16:colId xmlns:a16="http://schemas.microsoft.com/office/drawing/2014/main" val="342280924"/>
                    </a:ext>
                  </a:extLst>
                </a:gridCol>
              </a:tblGrid>
              <a:tr h="0">
                <a:tc>
                  <a:txBody>
                    <a:bodyPr/>
                    <a:lstStyle/>
                    <a:p>
                      <a:r>
                        <a:rPr lang="en-GB" sz="3200" dirty="0">
                          <a:solidFill>
                            <a:srgbClr val="0000FF"/>
                          </a:solidFill>
                          <a:effectLst/>
                        </a:rPr>
                        <a:t>For </a:t>
                      </a:r>
                      <a:r>
                        <a:rPr lang="en-GB" sz="3200" dirty="0" smtClean="0">
                          <a:solidFill>
                            <a:srgbClr val="0000FF"/>
                          </a:solidFill>
                          <a:effectLst/>
                        </a:rPr>
                        <a:t>an English</a:t>
                      </a:r>
                      <a:r>
                        <a:rPr lang="en-GB" sz="3200" baseline="0" dirty="0" smtClean="0">
                          <a:solidFill>
                            <a:srgbClr val="0000FF"/>
                          </a:solidFill>
                          <a:effectLst/>
                        </a:rPr>
                        <a:t> </a:t>
                      </a:r>
                      <a:r>
                        <a:rPr lang="en-GB" sz="3200" dirty="0" smtClean="0">
                          <a:solidFill>
                            <a:srgbClr val="0000FF"/>
                          </a:solidFill>
                          <a:effectLst/>
                        </a:rPr>
                        <a:t>lesson</a:t>
                      </a:r>
                      <a:r>
                        <a:rPr lang="en-GB" sz="3200" dirty="0">
                          <a:solidFill>
                            <a:srgbClr val="0000FF"/>
                          </a:solidFill>
                          <a:effectLst/>
                        </a:rPr>
                        <a:t>, I need</a:t>
                      </a:r>
                      <a:r>
                        <a:rPr lang="en-GB" sz="3200" dirty="0">
                          <a:solidFill>
                            <a:srgbClr val="FF0000"/>
                          </a:solidFill>
                          <a:effectLst/>
                        </a:rPr>
                        <a:t>:</a:t>
                      </a:r>
                      <a:r>
                        <a:rPr lang="en-GB" sz="3200" dirty="0">
                          <a:solidFill>
                            <a:srgbClr val="0000FF"/>
                          </a:solidFill>
                          <a:effectLst/>
                        </a:rPr>
                        <a:t> a </a:t>
                      </a:r>
                      <a:r>
                        <a:rPr lang="en-GB" sz="3200" dirty="0" smtClean="0">
                          <a:solidFill>
                            <a:srgbClr val="0000FF"/>
                          </a:solidFill>
                          <a:effectLst/>
                        </a:rPr>
                        <a:t>black </a:t>
                      </a:r>
                      <a:r>
                        <a:rPr lang="en-GB" sz="3200" dirty="0">
                          <a:solidFill>
                            <a:srgbClr val="0000FF"/>
                          </a:solidFill>
                          <a:effectLst/>
                        </a:rPr>
                        <a:t>pen</a:t>
                      </a:r>
                      <a:r>
                        <a:rPr lang="en-GB" sz="3200" dirty="0">
                          <a:solidFill>
                            <a:srgbClr val="FF0000"/>
                          </a:solidFill>
                          <a:effectLst/>
                        </a:rPr>
                        <a:t>;</a:t>
                      </a:r>
                      <a:r>
                        <a:rPr lang="en-GB" sz="3200" dirty="0">
                          <a:solidFill>
                            <a:srgbClr val="0000FF"/>
                          </a:solidFill>
                          <a:effectLst/>
                        </a:rPr>
                        <a:t> a ruler</a:t>
                      </a:r>
                      <a:r>
                        <a:rPr lang="en-GB" sz="3200" dirty="0">
                          <a:solidFill>
                            <a:srgbClr val="FF0000"/>
                          </a:solidFill>
                          <a:effectLst/>
                        </a:rPr>
                        <a:t>;</a:t>
                      </a:r>
                      <a:r>
                        <a:rPr lang="en-GB" sz="3200" dirty="0">
                          <a:solidFill>
                            <a:srgbClr val="0000FF"/>
                          </a:solidFill>
                          <a:effectLst/>
                        </a:rPr>
                        <a:t> </a:t>
                      </a:r>
                      <a:r>
                        <a:rPr lang="en-GB" sz="3200" dirty="0">
                          <a:solidFill>
                            <a:srgbClr val="FF0000"/>
                          </a:solidFill>
                          <a:effectLst/>
                        </a:rPr>
                        <a:t>and</a:t>
                      </a:r>
                      <a:r>
                        <a:rPr lang="en-GB" sz="3200" dirty="0">
                          <a:solidFill>
                            <a:srgbClr val="0000FF"/>
                          </a:solidFill>
                          <a:effectLst/>
                        </a:rPr>
                        <a:t> a book. </a:t>
                      </a:r>
                      <a:endParaRPr lang="en-GB" sz="3200" dirty="0">
                        <a:effectLst/>
                      </a:endParaRPr>
                    </a:p>
                  </a:txBody>
                  <a:tcPr anchor="ctr">
                    <a:lnL>
                      <a:noFill/>
                    </a:lnL>
                    <a:lnR>
                      <a:noFill/>
                    </a:lnR>
                    <a:lnT>
                      <a:noFill/>
                    </a:lnT>
                    <a:lnB>
                      <a:noFill/>
                    </a:lnB>
                  </a:tcPr>
                </a:tc>
                <a:extLst>
                  <a:ext uri="{0D108BD9-81ED-4DB2-BD59-A6C34878D82A}">
                    <a16:rowId xmlns:a16="http://schemas.microsoft.com/office/drawing/2014/main" val="5637975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08750678"/>
              </p:ext>
            </p:extLst>
          </p:nvPr>
        </p:nvGraphicFramePr>
        <p:xfrm>
          <a:off x="7003560" y="4809538"/>
          <a:ext cx="4373880" cy="1381148"/>
        </p:xfrm>
        <a:graphic>
          <a:graphicData uri="http://schemas.openxmlformats.org/drawingml/2006/table">
            <a:tbl>
              <a:tblPr/>
              <a:tblGrid>
                <a:gridCol w="4373880">
                  <a:extLst>
                    <a:ext uri="{9D8B030D-6E8A-4147-A177-3AD203B41FA5}">
                      <a16:colId xmlns:a16="http://schemas.microsoft.com/office/drawing/2014/main" val="1210360701"/>
                    </a:ext>
                  </a:extLst>
                </a:gridCol>
              </a:tblGrid>
              <a:tr h="1381148">
                <a:tc>
                  <a:txBody>
                    <a:bodyPr/>
                    <a:lstStyle/>
                    <a:p>
                      <a:pPr algn="ctr"/>
                      <a:r>
                        <a:rPr lang="en-GB" dirty="0">
                          <a:solidFill>
                            <a:srgbClr val="000000"/>
                          </a:solidFill>
                          <a:effectLst/>
                        </a:rPr>
                        <a:t>Write a sentence and tell me more </a:t>
                      </a:r>
                      <a:endParaRPr lang="en-GB" dirty="0" smtClean="0">
                        <a:solidFill>
                          <a:srgbClr val="000000"/>
                        </a:solidFill>
                        <a:effectLst/>
                      </a:endParaRPr>
                    </a:p>
                    <a:p>
                      <a:pPr algn="ctr"/>
                      <a:r>
                        <a:rPr lang="en-GB" dirty="0" smtClean="0">
                          <a:solidFill>
                            <a:srgbClr val="000000"/>
                          </a:solidFill>
                          <a:effectLst/>
                        </a:rPr>
                        <a:t>information </a:t>
                      </a:r>
                      <a:r>
                        <a:rPr lang="en-GB" dirty="0">
                          <a:solidFill>
                            <a:srgbClr val="000000"/>
                          </a:solidFill>
                          <a:effectLst/>
                        </a:rPr>
                        <a:t>about each </a:t>
                      </a:r>
                      <a:r>
                        <a:rPr lang="en-GB" dirty="0" smtClean="0">
                          <a:solidFill>
                            <a:srgbClr val="000000"/>
                          </a:solidFill>
                          <a:effectLst/>
                        </a:rPr>
                        <a:t>item</a:t>
                      </a:r>
                      <a:endParaRPr lang="en-GB" sz="4400" dirty="0">
                        <a:solidFill>
                          <a:srgbClr val="000000"/>
                        </a:solidFill>
                        <a:effectLst/>
                      </a:endParaRPr>
                    </a:p>
                    <a:p>
                      <a:pPr lvl="0" algn="ctr">
                        <a:buNone/>
                      </a:pPr>
                      <a:endParaRPr lang="en-GB" sz="2000" dirty="0" smtClean="0">
                        <a:solidFill>
                          <a:srgbClr val="000000"/>
                        </a:solidFill>
                        <a:effectLst/>
                      </a:endParaRPr>
                    </a:p>
                    <a:p>
                      <a:pPr lvl="0" algn="ctr">
                        <a:buNone/>
                      </a:pPr>
                      <a:r>
                        <a:rPr lang="en-GB" sz="2000" dirty="0" smtClean="0">
                          <a:solidFill>
                            <a:srgbClr val="000000"/>
                          </a:solidFill>
                          <a:effectLst/>
                        </a:rPr>
                        <a:t>(Add </a:t>
                      </a:r>
                      <a:r>
                        <a:rPr lang="en-GB" sz="2000" dirty="0">
                          <a:solidFill>
                            <a:srgbClr val="000000"/>
                          </a:solidFill>
                          <a:effectLst/>
                        </a:rPr>
                        <a:t>an </a:t>
                      </a:r>
                      <a:r>
                        <a:rPr lang="en-GB" sz="2000" dirty="0" smtClean="0">
                          <a:solidFill>
                            <a:srgbClr val="000000"/>
                          </a:solidFill>
                          <a:effectLst/>
                        </a:rPr>
                        <a:t>adjective)</a:t>
                      </a:r>
                      <a:endParaRPr lang="en-GB" sz="4400" dirty="0">
                        <a:solidFill>
                          <a:srgbClr val="000000"/>
                        </a:solidFill>
                        <a:effectLst/>
                      </a:endParaRPr>
                    </a:p>
                  </a:txBody>
                  <a:tcPr anchor="ctr">
                    <a:lnL>
                      <a:noFill/>
                    </a:lnL>
                    <a:lnR>
                      <a:noFill/>
                    </a:lnR>
                    <a:lnT>
                      <a:noFill/>
                    </a:lnT>
                    <a:lnB>
                      <a:noFill/>
                    </a:lnB>
                  </a:tcPr>
                </a:tc>
                <a:extLst>
                  <a:ext uri="{0D108BD9-81ED-4DB2-BD59-A6C34878D82A}">
                    <a16:rowId xmlns:a16="http://schemas.microsoft.com/office/drawing/2014/main" val="1367047837"/>
                  </a:ext>
                </a:extLst>
              </a:tr>
            </a:tbl>
          </a:graphicData>
        </a:graphic>
      </p:graphicFrame>
      <p:pic>
        <p:nvPicPr>
          <p:cNvPr id="8" name="Picture 7"/>
          <p:cNvPicPr>
            <a:picLocks noChangeAspect="1"/>
          </p:cNvPicPr>
          <p:nvPr/>
        </p:nvPicPr>
        <p:blipFill>
          <a:blip r:embed="rId2"/>
          <a:stretch>
            <a:fillRect/>
          </a:stretch>
        </p:blipFill>
        <p:spPr>
          <a:xfrm>
            <a:off x="1169983" y="2503524"/>
            <a:ext cx="1989957" cy="1989957"/>
          </a:xfrm>
          <a:prstGeom prst="rect">
            <a:avLst/>
          </a:prstGeom>
        </p:spPr>
      </p:pic>
      <p:pic>
        <p:nvPicPr>
          <p:cNvPr id="9" name="Picture 8"/>
          <p:cNvPicPr>
            <a:picLocks noChangeAspect="1"/>
          </p:cNvPicPr>
          <p:nvPr/>
        </p:nvPicPr>
        <p:blipFill>
          <a:blip r:embed="rId3"/>
          <a:stretch>
            <a:fillRect/>
          </a:stretch>
        </p:blipFill>
        <p:spPr>
          <a:xfrm>
            <a:off x="4441089" y="2195834"/>
            <a:ext cx="2297647" cy="2297647"/>
          </a:xfrm>
          <a:prstGeom prst="rect">
            <a:avLst/>
          </a:prstGeom>
        </p:spPr>
      </p:pic>
      <p:pic>
        <p:nvPicPr>
          <p:cNvPr id="10" name="Picture 9"/>
          <p:cNvPicPr>
            <a:picLocks noChangeAspect="1"/>
          </p:cNvPicPr>
          <p:nvPr/>
        </p:nvPicPr>
        <p:blipFill>
          <a:blip r:embed="rId4"/>
          <a:stretch>
            <a:fillRect/>
          </a:stretch>
        </p:blipFill>
        <p:spPr>
          <a:xfrm>
            <a:off x="7808514" y="2120412"/>
            <a:ext cx="2255426" cy="2255426"/>
          </a:xfrm>
          <a:prstGeom prst="rect">
            <a:avLst/>
          </a:prstGeom>
        </p:spPr>
      </p:pic>
      <p:sp>
        <p:nvSpPr>
          <p:cNvPr id="11" name="Cloud Callout 10"/>
          <p:cNvSpPr/>
          <p:nvPr/>
        </p:nvSpPr>
        <p:spPr>
          <a:xfrm>
            <a:off x="6486489" y="4366779"/>
            <a:ext cx="5408023" cy="2238245"/>
          </a:xfrm>
          <a:prstGeom prst="cloudCallout">
            <a:avLst>
              <a:gd name="adj1" fmla="val -50060"/>
              <a:gd name="adj2" fmla="val 686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6" descr="A picture containing text&#10;&#10;Description automatically generated">
            <a:extLst>
              <a:ext uri="{FF2B5EF4-FFF2-40B4-BE49-F238E27FC236}">
                <a16:creationId xmlns:a16="http://schemas.microsoft.com/office/drawing/2014/main" id="{F9987078-BF7A-43CC-84C3-B08E663BFEA2}"/>
              </a:ext>
            </a:extLst>
          </p:cNvPr>
          <p:cNvPicPr>
            <a:picLocks noChangeAspect="1"/>
          </p:cNvPicPr>
          <p:nvPr/>
        </p:nvPicPr>
        <p:blipFill>
          <a:blip r:embed="rId5"/>
          <a:stretch>
            <a:fillRect/>
          </a:stretch>
        </p:blipFill>
        <p:spPr>
          <a:xfrm>
            <a:off x="288507" y="5776349"/>
            <a:ext cx="1123950" cy="828675"/>
          </a:xfrm>
          <a:prstGeom prst="rect">
            <a:avLst/>
          </a:prstGeom>
        </p:spPr>
      </p:pic>
      <p:sp>
        <p:nvSpPr>
          <p:cNvPr id="2" name="Oval 1"/>
          <p:cNvSpPr/>
          <p:nvPr/>
        </p:nvSpPr>
        <p:spPr>
          <a:xfrm>
            <a:off x="5111931" y="1550350"/>
            <a:ext cx="390895" cy="713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96197" y="2987238"/>
            <a:ext cx="4346144" cy="646331"/>
          </a:xfrm>
          <a:prstGeom prst="rect">
            <a:avLst/>
          </a:prstGeom>
          <a:solidFill>
            <a:schemeClr val="bg1"/>
          </a:solidFill>
          <a:ln>
            <a:solidFill>
              <a:schemeClr val="tx1"/>
            </a:solidFill>
          </a:ln>
        </p:spPr>
        <p:txBody>
          <a:bodyPr wrap="square">
            <a:spAutoFit/>
          </a:bodyPr>
          <a:lstStyle/>
          <a:p>
            <a:r>
              <a:rPr lang="en-GB" dirty="0" smtClean="0"/>
              <a:t>We can use semi colons ( ; ) to separate items in a list, like this…</a:t>
            </a:r>
            <a:endParaRPr lang="en-GB" dirty="0"/>
          </a:p>
        </p:txBody>
      </p:sp>
      <p:sp>
        <p:nvSpPr>
          <p:cNvPr id="12" name="Oval 11"/>
          <p:cNvSpPr/>
          <p:nvPr/>
        </p:nvSpPr>
        <p:spPr>
          <a:xfrm>
            <a:off x="7271657" y="1649336"/>
            <a:ext cx="296092" cy="4710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503920" y="1637164"/>
            <a:ext cx="296092" cy="4710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547405" y="2626409"/>
            <a:ext cx="4346144" cy="646331"/>
          </a:xfrm>
          <a:prstGeom prst="rect">
            <a:avLst/>
          </a:prstGeom>
          <a:solidFill>
            <a:schemeClr val="bg1"/>
          </a:solidFill>
          <a:ln>
            <a:solidFill>
              <a:schemeClr val="tx1"/>
            </a:solidFill>
          </a:ln>
        </p:spPr>
        <p:txBody>
          <a:bodyPr wrap="square">
            <a:spAutoFit/>
          </a:bodyPr>
          <a:lstStyle/>
          <a:p>
            <a:r>
              <a:rPr lang="en-GB" dirty="0"/>
              <a:t>We can use a </a:t>
            </a:r>
            <a:r>
              <a:rPr lang="en-GB" dirty="0" smtClean="0"/>
              <a:t>colon ( </a:t>
            </a:r>
            <a:r>
              <a:rPr lang="en-GB" dirty="0" smtClean="0">
                <a:sym typeface="Wingdings" panose="05000000000000000000" pitchFamily="2" charset="2"/>
              </a:rPr>
              <a:t>: )</a:t>
            </a:r>
            <a:r>
              <a:rPr lang="en-GB" dirty="0" smtClean="0"/>
              <a:t> </a:t>
            </a:r>
            <a:r>
              <a:rPr lang="en-GB" dirty="0"/>
              <a:t>to introduce a list, like this…</a:t>
            </a:r>
          </a:p>
        </p:txBody>
      </p:sp>
    </p:spTree>
    <p:extLst>
      <p:ext uri="{BB962C8B-B14F-4D97-AF65-F5344CB8AC3E}">
        <p14:creationId xmlns:p14="http://schemas.microsoft.com/office/powerpoint/2010/main" val="32547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14"/>
                                        </p:tgtEl>
                                        <p:attrNameLst>
                                          <p:attrName>ppt_x</p:attrName>
                                        </p:attrNameLst>
                                      </p:cBhvr>
                                      <p:tavLst>
                                        <p:tav tm="0">
                                          <p:val>
                                            <p:strVal val="ppt_x"/>
                                          </p:val>
                                        </p:tav>
                                        <p:tav tm="100000">
                                          <p:val>
                                            <p:strVal val="ppt_x"/>
                                          </p:val>
                                        </p:tav>
                                      </p:tavLst>
                                    </p:anim>
                                    <p:anim calcmode="lin" valueType="num">
                                      <p:cBhvr additive="base">
                                        <p:cTn id="18" dur="500"/>
                                        <p:tgtEl>
                                          <p:spTgt spid="14"/>
                                        </p:tgtEl>
                                        <p:attrNameLst>
                                          <p:attrName>ppt_y</p:attrName>
                                        </p:attrNameLst>
                                      </p:cBhvr>
                                      <p:tavLst>
                                        <p:tav tm="0">
                                          <p:val>
                                            <p:strVal val="ppt_y"/>
                                          </p:val>
                                        </p:tav>
                                        <p:tav tm="100000">
                                          <p:val>
                                            <p:strVal val="1+ppt_h/2"/>
                                          </p:val>
                                        </p:tav>
                                      </p:tavLst>
                                    </p:anim>
                                    <p:set>
                                      <p:cBhvr>
                                        <p:cTn id="19" dur="1" fill="hold">
                                          <p:stCondLst>
                                            <p:cond delay="499"/>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2"/>
                                        </p:tgtEl>
                                        <p:attrNameLst>
                                          <p:attrName>ppt_x</p:attrName>
                                        </p:attrNameLst>
                                      </p:cBhvr>
                                      <p:tavLst>
                                        <p:tav tm="0">
                                          <p:val>
                                            <p:strVal val="ppt_x"/>
                                          </p:val>
                                        </p:tav>
                                        <p:tav tm="100000">
                                          <p:val>
                                            <p:strVal val="ppt_x"/>
                                          </p:val>
                                        </p:tav>
                                      </p:tavLst>
                                    </p:anim>
                                    <p:anim calcmode="lin" valueType="num">
                                      <p:cBhvr additive="base">
                                        <p:cTn id="24" dur="500"/>
                                        <p:tgtEl>
                                          <p:spTgt spid="2"/>
                                        </p:tgtEl>
                                        <p:attrNameLst>
                                          <p:attrName>ppt_y</p:attrName>
                                        </p:attrNameLst>
                                      </p:cBhvr>
                                      <p:tavLst>
                                        <p:tav tm="0">
                                          <p:val>
                                            <p:strVal val="ppt_y"/>
                                          </p:val>
                                        </p:tav>
                                        <p:tav tm="100000">
                                          <p:val>
                                            <p:strVal val="1+ppt_h/2"/>
                                          </p:val>
                                        </p:tav>
                                      </p:tavLst>
                                    </p:anim>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12" grpId="0" animBg="1"/>
      <p:bldP spid="13" grpId="0" animBg="1"/>
      <p:bldP spid="14" grpId="0" animBg="1"/>
      <p:bldP spid="1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93639798"/>
              </p:ext>
            </p:extLst>
          </p:nvPr>
        </p:nvGraphicFramePr>
        <p:xfrm>
          <a:off x="550817" y="291966"/>
          <a:ext cx="10515600" cy="701040"/>
        </p:xfrm>
        <a:graphic>
          <a:graphicData uri="http://schemas.openxmlformats.org/drawingml/2006/table">
            <a:tbl>
              <a:tblPr/>
              <a:tblGrid>
                <a:gridCol w="10515600">
                  <a:extLst>
                    <a:ext uri="{9D8B030D-6E8A-4147-A177-3AD203B41FA5}">
                      <a16:colId xmlns:a16="http://schemas.microsoft.com/office/drawing/2014/main" val="3125041880"/>
                    </a:ext>
                  </a:extLst>
                </a:gridCol>
              </a:tblGrid>
              <a:tr h="0">
                <a:tc>
                  <a:txBody>
                    <a:bodyPr/>
                    <a:lstStyle/>
                    <a:p>
                      <a:r>
                        <a:rPr lang="en-GB" sz="4000" dirty="0">
                          <a:solidFill>
                            <a:srgbClr val="FF0000"/>
                          </a:solidFill>
                          <a:effectLst/>
                        </a:rPr>
                        <a:t>Time to up-level!</a:t>
                      </a:r>
                      <a:endParaRPr lang="en-GB" sz="4000" dirty="0">
                        <a:solidFill>
                          <a:srgbClr val="0000FF"/>
                        </a:solidFill>
                        <a:effectLst/>
                      </a:endParaRPr>
                    </a:p>
                  </a:txBody>
                  <a:tcPr anchor="ctr">
                    <a:lnL>
                      <a:noFill/>
                    </a:lnL>
                    <a:lnR>
                      <a:noFill/>
                    </a:lnR>
                    <a:lnT>
                      <a:noFill/>
                    </a:lnT>
                    <a:lnB>
                      <a:noFill/>
                    </a:lnB>
                  </a:tcPr>
                </a:tc>
                <a:extLst>
                  <a:ext uri="{0D108BD9-81ED-4DB2-BD59-A6C34878D82A}">
                    <a16:rowId xmlns:a16="http://schemas.microsoft.com/office/drawing/2014/main" val="99499116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22418866"/>
              </p:ext>
            </p:extLst>
          </p:nvPr>
        </p:nvGraphicFramePr>
        <p:xfrm>
          <a:off x="629194" y="2222088"/>
          <a:ext cx="10515600" cy="2529840"/>
        </p:xfrm>
        <a:graphic>
          <a:graphicData uri="http://schemas.openxmlformats.org/drawingml/2006/table">
            <a:tbl>
              <a:tblPr/>
              <a:tblGrid>
                <a:gridCol w="10515600">
                  <a:extLst>
                    <a:ext uri="{9D8B030D-6E8A-4147-A177-3AD203B41FA5}">
                      <a16:colId xmlns:a16="http://schemas.microsoft.com/office/drawing/2014/main" val="342280924"/>
                    </a:ext>
                  </a:extLst>
                </a:gridCol>
              </a:tblGrid>
              <a:tr h="0">
                <a:tc>
                  <a:txBody>
                    <a:bodyPr/>
                    <a:lstStyle/>
                    <a:p>
                      <a:r>
                        <a:rPr lang="en-GB" sz="3200" dirty="0">
                          <a:solidFill>
                            <a:srgbClr val="0000FF"/>
                          </a:solidFill>
                          <a:effectLst/>
                        </a:rPr>
                        <a:t>For </a:t>
                      </a:r>
                      <a:r>
                        <a:rPr lang="en-GB" sz="3200" dirty="0" smtClean="0">
                          <a:solidFill>
                            <a:srgbClr val="0000FF"/>
                          </a:solidFill>
                          <a:effectLst/>
                        </a:rPr>
                        <a:t>an English lesson</a:t>
                      </a:r>
                      <a:r>
                        <a:rPr lang="en-GB" sz="3200" dirty="0">
                          <a:solidFill>
                            <a:srgbClr val="0000FF"/>
                          </a:solidFill>
                          <a:effectLst/>
                        </a:rPr>
                        <a:t>, I need</a:t>
                      </a:r>
                      <a:r>
                        <a:rPr lang="en-GB" sz="3200" dirty="0">
                          <a:solidFill>
                            <a:srgbClr val="FF0000"/>
                          </a:solidFill>
                          <a:effectLst/>
                        </a:rPr>
                        <a:t>:</a:t>
                      </a:r>
                      <a:r>
                        <a:rPr lang="en-GB" sz="3200" dirty="0">
                          <a:solidFill>
                            <a:srgbClr val="0000FF"/>
                          </a:solidFill>
                          <a:effectLst/>
                        </a:rPr>
                        <a:t> a </a:t>
                      </a:r>
                      <a:r>
                        <a:rPr lang="en-GB" sz="3200" dirty="0" smtClean="0">
                          <a:solidFill>
                            <a:srgbClr val="0000FF"/>
                          </a:solidFill>
                          <a:effectLst/>
                        </a:rPr>
                        <a:t>black </a:t>
                      </a:r>
                      <a:r>
                        <a:rPr lang="en-GB" sz="3200" dirty="0">
                          <a:solidFill>
                            <a:srgbClr val="0000FF"/>
                          </a:solidFill>
                          <a:effectLst/>
                        </a:rPr>
                        <a:t>pen</a:t>
                      </a:r>
                      <a:r>
                        <a:rPr lang="en-GB" sz="3200" dirty="0">
                          <a:solidFill>
                            <a:srgbClr val="FF0000"/>
                          </a:solidFill>
                          <a:effectLst/>
                        </a:rPr>
                        <a:t>, to write with;</a:t>
                      </a:r>
                      <a:r>
                        <a:rPr lang="en-GB" sz="3200" dirty="0">
                          <a:solidFill>
                            <a:srgbClr val="0000FF"/>
                          </a:solidFill>
                          <a:effectLst/>
                        </a:rPr>
                        <a:t> a ruler</a:t>
                      </a:r>
                      <a:r>
                        <a:rPr lang="en-GB" sz="3200" dirty="0">
                          <a:solidFill>
                            <a:srgbClr val="FF0000"/>
                          </a:solidFill>
                          <a:effectLst/>
                        </a:rPr>
                        <a:t>, to underline neatly; and </a:t>
                      </a:r>
                      <a:r>
                        <a:rPr lang="en-GB" sz="3200" dirty="0">
                          <a:solidFill>
                            <a:srgbClr val="0000FF"/>
                          </a:solidFill>
                          <a:effectLst/>
                        </a:rPr>
                        <a:t>a book</a:t>
                      </a:r>
                      <a:r>
                        <a:rPr lang="en-GB" sz="3200" dirty="0">
                          <a:solidFill>
                            <a:srgbClr val="FF0000"/>
                          </a:solidFill>
                          <a:effectLst/>
                        </a:rPr>
                        <a:t>, to write down</a:t>
                      </a:r>
                      <a:r>
                        <a:rPr lang="en-GB" sz="3200" baseline="0" dirty="0">
                          <a:solidFill>
                            <a:srgbClr val="FF0000"/>
                          </a:solidFill>
                          <a:effectLst/>
                        </a:rPr>
                        <a:t> all of </a:t>
                      </a:r>
                      <a:r>
                        <a:rPr lang="en-GB" sz="3200" baseline="0" dirty="0" smtClean="0">
                          <a:solidFill>
                            <a:srgbClr val="FF0000"/>
                          </a:solidFill>
                          <a:effectLst/>
                        </a:rPr>
                        <a:t>my</a:t>
                      </a:r>
                      <a:r>
                        <a:rPr lang="en-GB" sz="3200" baseline="0" dirty="0">
                          <a:solidFill>
                            <a:srgbClr val="FF0000"/>
                          </a:solidFill>
                          <a:effectLst/>
                        </a:rPr>
                        <a:t> amazing ideas</a:t>
                      </a:r>
                      <a:r>
                        <a:rPr lang="en-GB" sz="3200" dirty="0">
                          <a:solidFill>
                            <a:srgbClr val="FF0000"/>
                          </a:solidFill>
                          <a:effectLst/>
                        </a:rPr>
                        <a:t>.</a:t>
                      </a:r>
                    </a:p>
                    <a:p>
                      <a:pPr lvl="0">
                        <a:buNone/>
                      </a:pPr>
                      <a:endParaRPr lang="en-GB" sz="3200" b="0" i="0" u="none" strike="noStrike" noProof="0" dirty="0">
                        <a:effectLst/>
                        <a:latin typeface="Calibri"/>
                      </a:endParaRPr>
                    </a:p>
                    <a:p>
                      <a:pPr lvl="0">
                        <a:buNone/>
                      </a:pPr>
                      <a:endParaRPr lang="en-GB" sz="3200" b="0" i="0" u="none" strike="noStrike" noProof="0" dirty="0">
                        <a:effectLst/>
                        <a:latin typeface="Calibri"/>
                      </a:endParaRPr>
                    </a:p>
                  </a:txBody>
                  <a:tcPr anchor="ctr">
                    <a:lnL>
                      <a:noFill/>
                    </a:lnL>
                    <a:lnR>
                      <a:noFill/>
                    </a:lnR>
                    <a:lnT>
                      <a:noFill/>
                    </a:lnT>
                    <a:lnB>
                      <a:noFill/>
                    </a:lnB>
                  </a:tcPr>
                </a:tc>
                <a:extLst>
                  <a:ext uri="{0D108BD9-81ED-4DB2-BD59-A6C34878D82A}">
                    <a16:rowId xmlns:a16="http://schemas.microsoft.com/office/drawing/2014/main" val="5637975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0578119"/>
              </p:ext>
            </p:extLst>
          </p:nvPr>
        </p:nvGraphicFramePr>
        <p:xfrm>
          <a:off x="6904808" y="5047519"/>
          <a:ext cx="4373880" cy="365760"/>
        </p:xfrm>
        <a:graphic>
          <a:graphicData uri="http://schemas.openxmlformats.org/drawingml/2006/table">
            <a:tbl>
              <a:tblPr/>
              <a:tblGrid>
                <a:gridCol w="4373880">
                  <a:extLst>
                    <a:ext uri="{9D8B030D-6E8A-4147-A177-3AD203B41FA5}">
                      <a16:colId xmlns:a16="http://schemas.microsoft.com/office/drawing/2014/main" val="1210360701"/>
                    </a:ext>
                  </a:extLst>
                </a:gridCol>
              </a:tblGrid>
              <a:tr h="0">
                <a:tc>
                  <a:txBody>
                    <a:bodyPr/>
                    <a:lstStyle/>
                    <a:p>
                      <a:pPr algn="ctr"/>
                      <a:r>
                        <a:rPr lang="en-GB" dirty="0">
                          <a:solidFill>
                            <a:srgbClr val="000000"/>
                          </a:solidFill>
                          <a:effectLst/>
                        </a:rPr>
                        <a:t>Tell me more information about each </a:t>
                      </a:r>
                      <a:r>
                        <a:rPr lang="en-GB" dirty="0" smtClean="0">
                          <a:solidFill>
                            <a:srgbClr val="000000"/>
                          </a:solidFill>
                          <a:effectLst/>
                        </a:rPr>
                        <a:t>item</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367047837"/>
                  </a:ext>
                </a:extLst>
              </a:tr>
            </a:tbl>
          </a:graphicData>
        </a:graphic>
      </p:graphicFrame>
      <p:sp>
        <p:nvSpPr>
          <p:cNvPr id="11" name="Cloud Callout 10"/>
          <p:cNvSpPr/>
          <p:nvPr/>
        </p:nvSpPr>
        <p:spPr>
          <a:xfrm>
            <a:off x="6387737" y="4584792"/>
            <a:ext cx="5408023" cy="1476103"/>
          </a:xfrm>
          <a:prstGeom prst="cloudCallout">
            <a:avLst>
              <a:gd name="adj1" fmla="val -50060"/>
              <a:gd name="adj2" fmla="val 686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A picture containing text&#10;&#10;Description automatically generated">
            <a:extLst>
              <a:ext uri="{FF2B5EF4-FFF2-40B4-BE49-F238E27FC236}">
                <a16:creationId xmlns:a16="http://schemas.microsoft.com/office/drawing/2014/main" id="{4ADBBD2D-46FC-4FCC-B79D-690434CE6D1A}"/>
              </a:ext>
            </a:extLst>
          </p:cNvPr>
          <p:cNvPicPr>
            <a:picLocks noChangeAspect="1"/>
          </p:cNvPicPr>
          <p:nvPr/>
        </p:nvPicPr>
        <p:blipFill>
          <a:blip r:embed="rId2"/>
          <a:stretch>
            <a:fillRect/>
          </a:stretch>
        </p:blipFill>
        <p:spPr>
          <a:xfrm>
            <a:off x="300667" y="5487569"/>
            <a:ext cx="1123950" cy="828675"/>
          </a:xfrm>
          <a:prstGeom prst="rect">
            <a:avLst/>
          </a:prstGeom>
        </p:spPr>
      </p:pic>
    </p:spTree>
    <p:extLst>
      <p:ext uri="{BB962C8B-B14F-4D97-AF65-F5344CB8AC3E}">
        <p14:creationId xmlns:p14="http://schemas.microsoft.com/office/powerpoint/2010/main" val="4189462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EBE1-B944-4955-9550-49B0DEFBBA92}"/>
              </a:ext>
            </a:extLst>
          </p:cNvPr>
          <p:cNvSpPr>
            <a:spLocks noGrp="1"/>
          </p:cNvSpPr>
          <p:nvPr>
            <p:ph type="title"/>
          </p:nvPr>
        </p:nvSpPr>
        <p:spPr>
          <a:xfrm>
            <a:off x="350520" y="478336"/>
            <a:ext cx="10515600" cy="1325563"/>
          </a:xfrm>
        </p:spPr>
        <p:txBody>
          <a:bodyPr/>
          <a:lstStyle/>
          <a:p>
            <a:r>
              <a:rPr lang="en-US" dirty="0" smtClean="0">
                <a:latin typeface="+mn-lt"/>
                <a:cs typeface="Calibri Light"/>
              </a:rPr>
              <a:t>Task – Using colons and semi-colons, can you create;</a:t>
            </a:r>
            <a:endParaRPr lang="en-US" dirty="0">
              <a:latin typeface="+mn-lt"/>
            </a:endParaRPr>
          </a:p>
        </p:txBody>
      </p:sp>
      <p:sp>
        <p:nvSpPr>
          <p:cNvPr id="3" name="Content Placeholder 2">
            <a:extLst>
              <a:ext uri="{FF2B5EF4-FFF2-40B4-BE49-F238E27FC236}">
                <a16:creationId xmlns:a16="http://schemas.microsoft.com/office/drawing/2014/main" id="{9BBBA9A1-BD1B-49DC-9E81-4C33CAF585E5}"/>
              </a:ext>
            </a:extLst>
          </p:cNvPr>
          <p:cNvSpPr>
            <a:spLocks noGrp="1"/>
          </p:cNvSpPr>
          <p:nvPr>
            <p:ph idx="1"/>
          </p:nvPr>
        </p:nvSpPr>
        <p:spPr>
          <a:xfrm>
            <a:off x="648789" y="2374265"/>
            <a:ext cx="10515600" cy="4351338"/>
          </a:xfrm>
        </p:spPr>
        <p:txBody>
          <a:bodyPr vert="horz" lIns="91440" tIns="45720" rIns="91440" bIns="45720" rtlCol="0" anchor="t">
            <a:normAutofit/>
          </a:bodyPr>
          <a:lstStyle/>
          <a:p>
            <a:pPr marL="514350" indent="-514350">
              <a:buFont typeface="+mj-lt"/>
              <a:buAutoNum type="arabicParenR"/>
            </a:pPr>
            <a:r>
              <a:rPr lang="en-US" dirty="0">
                <a:solidFill>
                  <a:schemeClr val="accent1">
                    <a:lumMod val="50000"/>
                  </a:schemeClr>
                </a:solidFill>
                <a:ea typeface="+mn-lt"/>
                <a:cs typeface="+mn-lt"/>
              </a:rPr>
              <a:t>1 x list about the animals you </a:t>
            </a:r>
            <a:r>
              <a:rPr lang="en-US" dirty="0" smtClean="0">
                <a:solidFill>
                  <a:schemeClr val="accent1">
                    <a:lumMod val="50000"/>
                  </a:schemeClr>
                </a:solidFill>
                <a:ea typeface="+mn-lt"/>
                <a:cs typeface="+mn-lt"/>
              </a:rPr>
              <a:t>might see</a:t>
            </a:r>
            <a:r>
              <a:rPr lang="en-US" dirty="0" smtClean="0">
                <a:solidFill>
                  <a:schemeClr val="accent1">
                    <a:lumMod val="50000"/>
                  </a:schemeClr>
                </a:solidFill>
                <a:ea typeface="+mn-lt"/>
                <a:cs typeface="+mn-lt"/>
              </a:rPr>
              <a:t> </a:t>
            </a:r>
            <a:r>
              <a:rPr lang="en-US" dirty="0">
                <a:solidFill>
                  <a:schemeClr val="accent1">
                    <a:lumMod val="50000"/>
                  </a:schemeClr>
                </a:solidFill>
                <a:ea typeface="+mn-lt"/>
                <a:cs typeface="+mn-lt"/>
              </a:rPr>
              <a:t>at </a:t>
            </a:r>
            <a:r>
              <a:rPr lang="en-US" dirty="0">
                <a:solidFill>
                  <a:schemeClr val="accent1">
                    <a:lumMod val="50000"/>
                  </a:schemeClr>
                </a:solidFill>
                <a:ea typeface="+mn-lt"/>
                <a:cs typeface="+mn-lt"/>
              </a:rPr>
              <a:t>a</a:t>
            </a:r>
            <a:r>
              <a:rPr lang="en-US" dirty="0" smtClean="0">
                <a:solidFill>
                  <a:schemeClr val="accent1">
                    <a:lumMod val="50000"/>
                  </a:schemeClr>
                </a:solidFill>
                <a:ea typeface="+mn-lt"/>
                <a:cs typeface="+mn-lt"/>
              </a:rPr>
              <a:t> </a:t>
            </a:r>
            <a:r>
              <a:rPr lang="en-US" dirty="0">
                <a:solidFill>
                  <a:schemeClr val="accent1">
                    <a:lumMod val="50000"/>
                  </a:schemeClr>
                </a:solidFill>
                <a:ea typeface="+mn-lt"/>
                <a:cs typeface="+mn-lt"/>
              </a:rPr>
              <a:t>zoo</a:t>
            </a:r>
            <a:endParaRPr lang="en-US" dirty="0">
              <a:ea typeface="+mn-lt"/>
              <a:cs typeface="+mn-lt"/>
            </a:endParaRPr>
          </a:p>
          <a:p>
            <a:pPr marL="514350" indent="-514350">
              <a:buFont typeface="+mj-lt"/>
              <a:buAutoNum type="arabicParenR"/>
            </a:pPr>
            <a:r>
              <a:rPr lang="en-US" dirty="0">
                <a:solidFill>
                  <a:schemeClr val="accent1">
                    <a:lumMod val="50000"/>
                  </a:schemeClr>
                </a:solidFill>
                <a:ea typeface="+mn-lt"/>
                <a:cs typeface="+mn-lt"/>
              </a:rPr>
              <a:t>1 x list about the equipment a firefighter would need </a:t>
            </a:r>
            <a:endParaRPr lang="en-US" dirty="0">
              <a:ea typeface="+mn-lt"/>
              <a:cs typeface="+mn-lt"/>
            </a:endParaRPr>
          </a:p>
          <a:p>
            <a:pPr marL="514350" indent="-514350">
              <a:buFont typeface="+mj-lt"/>
              <a:buAutoNum type="arabicParenR"/>
            </a:pPr>
            <a:r>
              <a:rPr lang="en-US" dirty="0">
                <a:solidFill>
                  <a:schemeClr val="accent1">
                    <a:lumMod val="50000"/>
                  </a:schemeClr>
                </a:solidFill>
                <a:ea typeface="+mn-lt"/>
                <a:cs typeface="+mn-lt"/>
              </a:rPr>
              <a:t>1 x list about </a:t>
            </a:r>
            <a:r>
              <a:rPr lang="en-US" dirty="0" smtClean="0">
                <a:solidFill>
                  <a:schemeClr val="accent1">
                    <a:lumMod val="50000"/>
                  </a:schemeClr>
                </a:solidFill>
                <a:ea typeface="+mn-lt"/>
                <a:cs typeface="+mn-lt"/>
              </a:rPr>
              <a:t>things you might see at a sporting event</a:t>
            </a:r>
            <a:endParaRPr lang="en-US" dirty="0">
              <a:ea typeface="+mn-lt"/>
              <a:cs typeface="+mn-lt"/>
            </a:endParaRPr>
          </a:p>
          <a:p>
            <a:pPr marL="514350" indent="-514350">
              <a:buFont typeface="+mj-lt"/>
              <a:buAutoNum type="arabicParenR"/>
            </a:pPr>
            <a:r>
              <a:rPr lang="en-US" dirty="0">
                <a:solidFill>
                  <a:schemeClr val="accent1">
                    <a:lumMod val="50000"/>
                  </a:schemeClr>
                </a:solidFill>
                <a:ea typeface="+mn-lt"/>
                <a:cs typeface="+mn-lt"/>
              </a:rPr>
              <a:t>1 x list about what you would need for a trip to the beach </a:t>
            </a:r>
            <a:endParaRPr lang="en-US" dirty="0">
              <a:ea typeface="+mn-lt"/>
              <a:cs typeface="+mn-lt"/>
            </a:endParaRPr>
          </a:p>
          <a:p>
            <a:pPr marL="514350" indent="-514350">
              <a:buFont typeface="+mj-lt"/>
              <a:buAutoNum type="arabicParenR"/>
            </a:pPr>
            <a:r>
              <a:rPr lang="en-US" dirty="0">
                <a:solidFill>
                  <a:schemeClr val="accent1">
                    <a:lumMod val="50000"/>
                  </a:schemeClr>
                </a:solidFill>
                <a:ea typeface="+mn-lt"/>
                <a:cs typeface="+mn-lt"/>
              </a:rPr>
              <a:t>1 x list about the items you bought in the supermarket </a:t>
            </a:r>
            <a:endParaRPr lang="en-US" dirty="0"/>
          </a:p>
        </p:txBody>
      </p:sp>
      <p:pic>
        <p:nvPicPr>
          <p:cNvPr id="4" name="Picture 4" descr="A picture containing text, screenshot&#10;&#10;Description automatically generated">
            <a:extLst>
              <a:ext uri="{FF2B5EF4-FFF2-40B4-BE49-F238E27FC236}">
                <a16:creationId xmlns:a16="http://schemas.microsoft.com/office/drawing/2014/main" id="{01C023A5-E4E9-4D5E-804B-9FB864AE2162}"/>
              </a:ext>
            </a:extLst>
          </p:cNvPr>
          <p:cNvPicPr>
            <a:picLocks noChangeAspect="1"/>
          </p:cNvPicPr>
          <p:nvPr/>
        </p:nvPicPr>
        <p:blipFill>
          <a:blip r:embed="rId2"/>
          <a:stretch>
            <a:fillRect/>
          </a:stretch>
        </p:blipFill>
        <p:spPr>
          <a:xfrm>
            <a:off x="10522968" y="5602587"/>
            <a:ext cx="1123950" cy="828675"/>
          </a:xfrm>
          <a:prstGeom prst="rect">
            <a:avLst/>
          </a:prstGeom>
        </p:spPr>
      </p:pic>
    </p:spTree>
    <p:extLst>
      <p:ext uri="{BB962C8B-B14F-4D97-AF65-F5344CB8AC3E}">
        <p14:creationId xmlns:p14="http://schemas.microsoft.com/office/powerpoint/2010/main" val="353988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End of Lesson</a:t>
            </a:r>
            <a:endParaRPr lang="en-GB" dirty="0">
              <a:solidFill>
                <a:schemeClr val="bg1"/>
              </a:solidFill>
            </a:endParaRPr>
          </a:p>
        </p:txBody>
      </p:sp>
    </p:spTree>
    <p:extLst>
      <p:ext uri="{BB962C8B-B14F-4D97-AF65-F5344CB8AC3E}">
        <p14:creationId xmlns:p14="http://schemas.microsoft.com/office/powerpoint/2010/main" val="900519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913" y="99196"/>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English </a:t>
            </a:r>
            <a:endPar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7"/>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None/>
              <a:defRPr/>
            </a:pPr>
            <a:r>
              <a:rPr kumimoji="0" lang="en-GB" altLang="en-US" sz="3200" b="0" i="0" u="none" strike="noStrike" kern="1200" cap="none" spc="0" normalizeH="0" baseline="0" noProof="0" dirty="0">
                <a:ln>
                  <a:noFill/>
                </a:ln>
                <a:solidFill>
                  <a:srgbClr val="000000"/>
                </a:solidFill>
                <a:effectLst/>
                <a:uLnTx/>
                <a:uFillTx/>
                <a:latin typeface="Calibri"/>
                <a:cs typeface="Calibri"/>
              </a:rPr>
              <a:t>Date: </a:t>
            </a:r>
            <a:r>
              <a:rPr lang="en-GB" altLang="en-US" sz="3200" u="sng" noProof="0" dirty="0" smtClean="0">
                <a:solidFill>
                  <a:srgbClr val="000000"/>
                </a:solidFill>
                <a:latin typeface="Calibri"/>
                <a:cs typeface="Calibri"/>
              </a:rPr>
              <a:t>Thursday 1</a:t>
            </a:r>
            <a:r>
              <a:rPr lang="en-GB" altLang="en-US" sz="3200" u="sng" baseline="30000" noProof="0" dirty="0" smtClean="0">
                <a:solidFill>
                  <a:srgbClr val="000000"/>
                </a:solidFill>
                <a:latin typeface="Calibri"/>
                <a:cs typeface="Calibri"/>
              </a:rPr>
              <a:t>st</a:t>
            </a:r>
            <a:r>
              <a:rPr lang="en-GB" altLang="en-US" sz="3200" u="sng" noProof="0" dirty="0" smtClean="0">
                <a:solidFill>
                  <a:srgbClr val="000000"/>
                </a:solidFill>
                <a:latin typeface="Calibri"/>
                <a:cs typeface="Calibri"/>
              </a:rPr>
              <a:t> July </a:t>
            </a:r>
            <a:r>
              <a:rPr kumimoji="0" lang="en-GB" altLang="en-US" sz="3200" b="0" i="0" u="sng" strike="noStrike" kern="1200" cap="none" spc="0" normalizeH="0" baseline="0" noProof="0" dirty="0" smtClean="0">
                <a:ln>
                  <a:noFill/>
                </a:ln>
                <a:solidFill>
                  <a:srgbClr val="000000"/>
                </a:solidFill>
                <a:effectLst/>
                <a:uLnTx/>
                <a:uFillTx/>
                <a:latin typeface="Calibri"/>
                <a:cs typeface="Calibri"/>
              </a:rPr>
              <a:t>2021</a:t>
            </a:r>
            <a:endParaRPr kumimoji="0" lang="en-GB" altLang="en-US" sz="1800" b="0" i="0" u="sng" strike="noStrike" kern="1200" cap="none" spc="0" normalizeH="0" baseline="0" noProof="0" dirty="0">
              <a:ln>
                <a:noFill/>
              </a:ln>
              <a:solidFill>
                <a:srgbClr val="000000"/>
              </a:solidFill>
              <a:effectLst/>
              <a:uLnTx/>
              <a:uFillTx/>
              <a:latin typeface="Calibri"/>
              <a:cs typeface="Calibri"/>
            </a:endParaRPr>
          </a:p>
        </p:txBody>
      </p:sp>
      <p:pic>
        <p:nvPicPr>
          <p:cNvPr id="308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69913" y="2835275"/>
            <a:ext cx="10612437" cy="1754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70788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To be able to use bullet points in a list.</a:t>
            </a:r>
            <a:endParaRPr kumimoji="0" lang="en-US" sz="4000" b="0" i="0" u="none" strike="noStrike" kern="1200" cap="none" spc="0" normalizeH="0" baseline="0" noProof="0" dirty="0">
              <a:ln>
                <a:solidFill>
                  <a:prstClr val="black"/>
                </a:solidFill>
              </a:ln>
              <a:solidFill>
                <a:srgbClr val="5B9BD5">
                  <a:lumMod val="50000"/>
                </a:srgbClr>
              </a:solidFill>
              <a:effectLst/>
              <a:uLnTx/>
              <a:uFillTx/>
              <a:latin typeface="Calibri" panose="020F0502020204030204"/>
              <a:ea typeface="+mn-ea"/>
              <a:cs typeface="+mn-cs"/>
            </a:endParaRPr>
          </a:p>
        </p:txBody>
      </p:sp>
      <p:pic>
        <p:nvPicPr>
          <p:cNvPr id="308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558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15" y="501792"/>
            <a:ext cx="10515600" cy="5630922"/>
          </a:xfrm>
        </p:spPr>
        <p:txBody>
          <a:bodyPr vert="horz" lIns="91440" tIns="45720" rIns="91440" bIns="45720" rtlCol="0" anchor="t">
            <a:normAutofit/>
          </a:bodyPr>
          <a:lstStyle/>
          <a:p>
            <a:pPr marL="0" indent="0">
              <a:buNone/>
            </a:pPr>
            <a:r>
              <a:rPr lang="en-GB" dirty="0">
                <a:latin typeface="Calibri" panose="020F0502020204030204" pitchFamily="34" charset="0"/>
              </a:rPr>
              <a:t>Apostrophes can be used to show possession. </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Possession means that something belongs to something else. </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A </a:t>
            </a:r>
            <a:r>
              <a:rPr lang="en-GB" dirty="0">
                <a:solidFill>
                  <a:srgbClr val="FF0000"/>
                </a:solidFill>
                <a:latin typeface="Calibri" panose="020F0502020204030204" pitchFamily="34" charset="0"/>
              </a:rPr>
              <a:t>noun</a:t>
            </a:r>
            <a:r>
              <a:rPr lang="en-GB" dirty="0">
                <a:latin typeface="Calibri" panose="020F0502020204030204" pitchFamily="34" charset="0"/>
              </a:rPr>
              <a:t> belongs to a another </a:t>
            </a:r>
            <a:r>
              <a:rPr lang="en-GB" dirty="0">
                <a:solidFill>
                  <a:srgbClr val="0033CC"/>
                </a:solidFill>
                <a:latin typeface="Calibri" panose="020F0502020204030204" pitchFamily="34" charset="0"/>
              </a:rPr>
              <a:t>noun</a:t>
            </a:r>
            <a:r>
              <a:rPr lang="en-GB" dirty="0">
                <a:latin typeface="Calibri" panose="020F0502020204030204" pitchFamily="34" charset="0"/>
              </a:rPr>
              <a:t>. </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The </a:t>
            </a:r>
            <a:r>
              <a:rPr lang="en-GB" dirty="0">
                <a:solidFill>
                  <a:srgbClr val="0033CC"/>
                </a:solidFill>
                <a:latin typeface="Calibri" panose="020F0502020204030204" pitchFamily="34" charset="0"/>
              </a:rPr>
              <a:t>boy’s</a:t>
            </a:r>
            <a:r>
              <a:rPr lang="en-GB" dirty="0">
                <a:latin typeface="Calibri" panose="020F0502020204030204" pitchFamily="34" charset="0"/>
              </a:rPr>
              <a:t> </a:t>
            </a:r>
            <a:r>
              <a:rPr lang="en-GB" dirty="0">
                <a:solidFill>
                  <a:srgbClr val="FF0000"/>
                </a:solidFill>
                <a:latin typeface="Calibri" panose="020F0502020204030204" pitchFamily="34" charset="0"/>
              </a:rPr>
              <a:t>house</a:t>
            </a:r>
            <a:r>
              <a:rPr lang="en-GB" dirty="0">
                <a:latin typeface="Calibri" panose="020F0502020204030204" pitchFamily="34" charset="0"/>
              </a:rPr>
              <a:t> was bombed. </a:t>
            </a:r>
          </a:p>
          <a:p>
            <a:pPr marL="0" indent="0">
              <a:buNone/>
            </a:pPr>
            <a:endParaRPr lang="en-GB" dirty="0">
              <a:latin typeface="Calibri" panose="020F0502020204030204" pitchFamily="34" charset="0"/>
            </a:endParaRPr>
          </a:p>
          <a:p>
            <a:pPr marL="0" indent="0">
              <a:buNone/>
            </a:pPr>
            <a:endParaRPr lang="en-GB" dirty="0">
              <a:solidFill>
                <a:srgbClr val="000000"/>
              </a:solidFill>
              <a:latin typeface="Calibri" panose="020F0502020204030204" pitchFamily="34" charset="0"/>
            </a:endParaRPr>
          </a:p>
          <a:p>
            <a:pPr marL="0" indent="0">
              <a:buNone/>
            </a:pPr>
            <a:r>
              <a:rPr lang="en-GB" dirty="0">
                <a:solidFill>
                  <a:srgbClr val="FF0000"/>
                </a:solidFill>
                <a:latin typeface="Calibri" panose="020F0502020204030204" pitchFamily="34" charset="0"/>
              </a:rPr>
              <a:t>A noun is a person, place or thing.</a:t>
            </a:r>
          </a:p>
        </p:txBody>
      </p:sp>
      <p:pic>
        <p:nvPicPr>
          <p:cNvPr id="2" name="Picture 3" descr="A picture containing text&#10;&#10;Description automatically generated">
            <a:extLst>
              <a:ext uri="{FF2B5EF4-FFF2-40B4-BE49-F238E27FC236}">
                <a16:creationId xmlns:a16="http://schemas.microsoft.com/office/drawing/2014/main" id="{11A9D2F3-B1ED-4643-A7C4-C22764BAD5A4}"/>
              </a:ext>
            </a:extLst>
          </p:cNvPr>
          <p:cNvPicPr>
            <a:picLocks noChangeAspect="1"/>
          </p:cNvPicPr>
          <p:nvPr/>
        </p:nvPicPr>
        <p:blipFill>
          <a:blip r:embed="rId2"/>
          <a:stretch>
            <a:fillRect/>
          </a:stretch>
        </p:blipFill>
        <p:spPr>
          <a:xfrm>
            <a:off x="10537346" y="5530701"/>
            <a:ext cx="1123950" cy="828675"/>
          </a:xfrm>
          <a:prstGeom prst="rect">
            <a:avLst/>
          </a:prstGeom>
        </p:spPr>
      </p:pic>
    </p:spTree>
    <p:extLst>
      <p:ext uri="{BB962C8B-B14F-4D97-AF65-F5344CB8AC3E}">
        <p14:creationId xmlns:p14="http://schemas.microsoft.com/office/powerpoint/2010/main" val="23793551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sp>
        <p:nvSpPr>
          <p:cNvPr id="8" name="TextBox 7"/>
          <p:cNvSpPr txBox="1"/>
          <p:nvPr/>
        </p:nvSpPr>
        <p:spPr>
          <a:xfrm>
            <a:off x="1123950" y="1201783"/>
            <a:ext cx="9953353" cy="1938992"/>
          </a:xfrm>
          <a:prstGeom prst="rect">
            <a:avLst/>
          </a:prstGeom>
          <a:noFill/>
        </p:spPr>
        <p:txBody>
          <a:bodyPr wrap="square" rtlCol="0">
            <a:spAutoFit/>
          </a:bodyPr>
          <a:lstStyle/>
          <a:p>
            <a:pPr lvl="0">
              <a:defRPr/>
            </a:pPr>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the </a:t>
            </a:r>
            <a:r>
              <a:rPr lang="en-US" sz="2400" dirty="0" err="1">
                <a:solidFill>
                  <a:sysClr val="windowText" lastClr="000000"/>
                </a:solidFill>
              </a:rPr>
              <a:t>powerpoint</a:t>
            </a:r>
            <a:r>
              <a:rPr lang="en-US" sz="2400" dirty="0">
                <a:solidFill>
                  <a:sysClr val="windowText" lastClr="000000"/>
                </a:solidFill>
              </a:rPr>
              <a:t>.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2"/>
          </p:cNvPr>
          <p:cNvSpPr/>
          <p:nvPr/>
        </p:nvSpPr>
        <p:spPr>
          <a:xfrm>
            <a:off x="3735977" y="3553097"/>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24307" y="5972340"/>
            <a:ext cx="11601934" cy="6155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also copy and paste this link if you would prefer: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endParaRPr>
          </a:p>
          <a:p>
            <a:r>
              <a:rPr lang="en-US" sz="1600" dirty="0">
                <a:ea typeface="+mn-lt"/>
                <a:cs typeface="+mn-lt"/>
                <a:hlinkClick r:id="rId3"/>
              </a:rPr>
              <a:t>https://</a:t>
            </a:r>
            <a:r>
              <a:rPr lang="en-US" sz="1600" dirty="0" smtClean="0">
                <a:ea typeface="+mn-lt"/>
                <a:cs typeface="+mn-lt"/>
                <a:hlinkClick r:id="rId3"/>
              </a:rPr>
              <a:t>www.youtube.com/watch?v=50CJv1vp5yo</a:t>
            </a:r>
            <a:r>
              <a:rPr lang="en-US" sz="1600" dirty="0" smtClean="0">
                <a:ea typeface="+mn-lt"/>
                <a:cs typeface="+mn-lt"/>
              </a:rPr>
              <a:t> </a:t>
            </a:r>
            <a:endParaRPr lang="en-US" sz="1600" dirty="0"/>
          </a:p>
        </p:txBody>
      </p:sp>
    </p:spTree>
    <p:extLst>
      <p:ext uri="{BB962C8B-B14F-4D97-AF65-F5344CB8AC3E}">
        <p14:creationId xmlns:p14="http://schemas.microsoft.com/office/powerpoint/2010/main" val="3288684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p:cNvSpPr txBox="1">
            <a:spLocks noChangeArrowheads="1"/>
          </p:cNvSpPr>
          <p:nvPr/>
        </p:nvSpPr>
        <p:spPr bwMode="auto">
          <a:xfrm>
            <a:off x="2855913" y="636588"/>
            <a:ext cx="66595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000" b="0" i="0" u="none" strike="noStrike" kern="1200" cap="none" spc="0" normalizeH="0" baseline="0" noProof="0">
                <a:ln>
                  <a:noFill/>
                </a:ln>
                <a:solidFill>
                  <a:prstClr val="black"/>
                </a:solidFill>
                <a:effectLst/>
                <a:uLnTx/>
                <a:uFillTx/>
                <a:latin typeface="+mn-lt"/>
                <a:ea typeface="+mn-ea"/>
                <a:cs typeface="Arial" panose="020B0604020202020204" pitchFamily="34" charset="0"/>
              </a:rPr>
              <a:t>Where do you find bullet points?</a:t>
            </a:r>
          </a:p>
        </p:txBody>
      </p:sp>
      <p:sp>
        <p:nvSpPr>
          <p:cNvPr id="4101" name="TextBox 5"/>
          <p:cNvSpPr txBox="1">
            <a:spLocks noChangeArrowheads="1"/>
          </p:cNvSpPr>
          <p:nvPr/>
        </p:nvSpPr>
        <p:spPr bwMode="auto">
          <a:xfrm>
            <a:off x="2422525" y="1810859"/>
            <a:ext cx="7524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Bullet points are little markers at the start of a line which are used to separate items in a list.  For example, you might be listing names in a class or team.  In addition, it could be a shopping list, notes taken from a presentation, a list of questions or the resources needed for your science investigation.</a:t>
            </a:r>
          </a:p>
        </p:txBody>
      </p:sp>
      <p:sp>
        <p:nvSpPr>
          <p:cNvPr id="9" name="Text Box 2"/>
          <p:cNvSpPr txBox="1">
            <a:spLocks noChangeArrowheads="1"/>
          </p:cNvSpPr>
          <p:nvPr/>
        </p:nvSpPr>
        <p:spPr bwMode="auto">
          <a:xfrm rot="20683158">
            <a:off x="2382838" y="3549650"/>
            <a:ext cx="1941512" cy="2817813"/>
          </a:xfrm>
          <a:prstGeom prst="rect">
            <a:avLst/>
          </a:prstGeom>
          <a:solidFill>
            <a:schemeClr val="accent6">
              <a:lumMod val="75000"/>
            </a:schemeClr>
          </a:solidFill>
          <a:ln w="19050">
            <a:solidFill>
              <a:schemeClr val="tx1"/>
            </a:solidFill>
            <a:miter lim="800000"/>
            <a:headEnd/>
            <a:tailEnd/>
          </a:ln>
        </p:spPr>
        <p:txBody>
          <a:bodyPr>
            <a:spAutoFit/>
          </a:bodyPr>
          <a:lstStyle/>
          <a:p>
            <a:pPr marL="0" marR="0" lvl="0" indent="0" algn="l" defTabSz="914400" rtl="0" eaLnBrk="0" fontAlgn="base" latinLnBrk="0" hangingPunct="0">
              <a:lnSpc>
                <a:spcPct val="115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ea typeface="Calibri"/>
                <a:cs typeface="Times New Roman"/>
              </a:rPr>
              <a:t>Buy:</a:t>
            </a:r>
          </a:p>
          <a:p>
            <a:pPr marL="342900" marR="0" lvl="0" indent="-342900" algn="l" defTabSz="914400" rtl="0" eaLnBrk="0" fontAlgn="base" latinLnBrk="0" hangingPunct="0">
              <a:lnSpc>
                <a:spcPct val="115000"/>
              </a:lnSpc>
              <a:spcBef>
                <a:spcPct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ea typeface="Calibri"/>
                <a:cs typeface="Times New Roman"/>
              </a:rPr>
              <a:t>butter;</a:t>
            </a:r>
            <a:endParaRPr kumimoji="0" lang="en-GB" sz="1100" b="0" i="0" u="none" strike="noStrike" kern="1200" cap="none" spc="0" normalizeH="0" baseline="0" noProof="0" dirty="0">
              <a:ln>
                <a:noFill/>
              </a:ln>
              <a:solidFill>
                <a:prstClr val="white"/>
              </a:solidFill>
              <a:effectLst/>
              <a:uLnTx/>
              <a:uFillTx/>
              <a:ea typeface="Calibri"/>
              <a:cs typeface="Times New Roman"/>
            </a:endParaRPr>
          </a:p>
          <a:p>
            <a:pPr marL="342900" marR="0" lvl="0" indent="-342900" algn="l" defTabSz="914400" rtl="0" eaLnBrk="0" fontAlgn="base" latinLnBrk="0" hangingPunct="0">
              <a:lnSpc>
                <a:spcPct val="115000"/>
              </a:lnSpc>
              <a:spcBef>
                <a:spcPct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ea typeface="Calibri"/>
                <a:cs typeface="Times New Roman"/>
              </a:rPr>
              <a:t>milk;</a:t>
            </a:r>
            <a:endParaRPr kumimoji="0" lang="en-GB" sz="1100" b="0" i="0" u="none" strike="noStrike" kern="1200" cap="none" spc="0" normalizeH="0" baseline="0" noProof="0" dirty="0">
              <a:ln>
                <a:noFill/>
              </a:ln>
              <a:solidFill>
                <a:prstClr val="white"/>
              </a:solidFill>
              <a:effectLst/>
              <a:uLnTx/>
              <a:uFillTx/>
              <a:ea typeface="Calibri"/>
              <a:cs typeface="Times New Roman"/>
            </a:endParaRPr>
          </a:p>
          <a:p>
            <a:pPr marL="342900" marR="0" lvl="0" indent="-342900" algn="l" defTabSz="914400" rtl="0" eaLnBrk="0" fontAlgn="base" latinLnBrk="0" hangingPunct="0">
              <a:lnSpc>
                <a:spcPct val="115000"/>
              </a:lnSpc>
              <a:spcBef>
                <a:spcPct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ea typeface="Calibri"/>
                <a:cs typeface="Times New Roman"/>
              </a:rPr>
              <a:t>bread;</a:t>
            </a:r>
            <a:endParaRPr kumimoji="0" lang="en-GB" sz="1100" b="0" i="0" u="none" strike="noStrike" kern="1200" cap="none" spc="0" normalizeH="0" baseline="0" noProof="0" dirty="0">
              <a:ln>
                <a:noFill/>
              </a:ln>
              <a:solidFill>
                <a:prstClr val="white"/>
              </a:solidFill>
              <a:effectLst/>
              <a:uLnTx/>
              <a:uFillTx/>
              <a:ea typeface="Calibri"/>
              <a:cs typeface="Times New Roman"/>
            </a:endParaRPr>
          </a:p>
          <a:p>
            <a:pPr marL="342900" marR="0" lvl="0" indent="-342900" algn="l" defTabSz="914400" rtl="0" eaLnBrk="0" fontAlgn="base" latinLnBrk="0" hangingPunct="0">
              <a:lnSpc>
                <a:spcPct val="115000"/>
              </a:lnSpc>
              <a:spcBef>
                <a:spcPct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ea typeface="Calibri"/>
                <a:cs typeface="Times New Roman"/>
              </a:rPr>
              <a:t>tea bags;</a:t>
            </a:r>
            <a:endParaRPr kumimoji="0" lang="en-GB" sz="1100" b="0" i="0" u="none" strike="noStrike" kern="1200" cap="none" spc="0" normalizeH="0" baseline="0" noProof="0" dirty="0">
              <a:ln>
                <a:noFill/>
              </a:ln>
              <a:solidFill>
                <a:prstClr val="white"/>
              </a:solidFill>
              <a:effectLst/>
              <a:uLnTx/>
              <a:uFillTx/>
              <a:ea typeface="Calibri"/>
              <a:cs typeface="Times New Roman"/>
            </a:endParaRPr>
          </a:p>
          <a:p>
            <a:pPr marL="342900" marR="0" lvl="0" indent="-342900" algn="l" defTabSz="914400" rtl="0" eaLnBrk="0" fontAlgn="base" latinLnBrk="0" hangingPunct="0">
              <a:lnSpc>
                <a:spcPct val="115000"/>
              </a:lnSpc>
              <a:spcBef>
                <a:spcPct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ea typeface="Calibri"/>
                <a:cs typeface="Times New Roman"/>
              </a:rPr>
              <a:t>Sausages;</a:t>
            </a:r>
            <a:endParaRPr kumimoji="0" lang="en-GB" sz="1100" b="0" i="0" u="none" strike="noStrike" kern="1200" cap="none" spc="0" normalizeH="0" baseline="0" noProof="0" dirty="0">
              <a:ln>
                <a:noFill/>
              </a:ln>
              <a:solidFill>
                <a:prstClr val="white"/>
              </a:solidFill>
              <a:effectLst/>
              <a:uLnTx/>
              <a:uFillTx/>
              <a:ea typeface="Calibri"/>
              <a:cs typeface="Times New Roman"/>
            </a:endParaRPr>
          </a:p>
          <a:p>
            <a:pPr marL="342900" marR="0" lvl="0" indent="-342900" algn="l" defTabSz="914400" rtl="0" eaLnBrk="0" fontAlgn="base" latinLnBrk="0" hangingPunct="0">
              <a:lnSpc>
                <a:spcPct val="115000"/>
              </a:lnSpc>
              <a:spcBef>
                <a:spcPct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ea typeface="Calibri"/>
                <a:cs typeface="Times New Roman"/>
              </a:rPr>
              <a:t>frozen peas</a:t>
            </a:r>
            <a:r>
              <a:rPr kumimoji="0" lang="en-GB" sz="2200" b="1" i="0" u="none" strike="noStrike" kern="1200" cap="none" spc="0" normalizeH="0" baseline="0" noProof="0" dirty="0">
                <a:ln>
                  <a:noFill/>
                </a:ln>
                <a:solidFill>
                  <a:prstClr val="white"/>
                </a:solidFill>
                <a:effectLst/>
                <a:uLnTx/>
                <a:uFillTx/>
                <a:ea typeface="Calibri"/>
                <a:cs typeface="Times New Roman"/>
              </a:rPr>
              <a:t>.</a:t>
            </a:r>
            <a:endParaRPr kumimoji="0" lang="en-GB" sz="1100" b="1" i="0" u="none" strike="noStrike" kern="1200" cap="none" spc="0" normalizeH="0" baseline="0" noProof="0" dirty="0">
              <a:ln>
                <a:noFill/>
              </a:ln>
              <a:solidFill>
                <a:prstClr val="white"/>
              </a:solidFill>
              <a:effectLst/>
              <a:uLnTx/>
              <a:uFillTx/>
              <a:ea typeface="Calibri"/>
              <a:cs typeface="Times New Roman"/>
            </a:endParaRPr>
          </a:p>
        </p:txBody>
      </p:sp>
      <p:sp>
        <p:nvSpPr>
          <p:cNvPr id="10" name="Text Box 2"/>
          <p:cNvSpPr txBox="1">
            <a:spLocks noChangeArrowheads="1"/>
          </p:cNvSpPr>
          <p:nvPr/>
        </p:nvSpPr>
        <p:spPr bwMode="auto">
          <a:xfrm rot="1266316">
            <a:off x="7281863" y="3987800"/>
            <a:ext cx="2884487" cy="2003425"/>
          </a:xfrm>
          <a:prstGeom prst="rect">
            <a:avLst/>
          </a:prstGeom>
          <a:solidFill>
            <a:srgbClr val="0EBEBE"/>
          </a:solidFill>
          <a:ln w="19050">
            <a:solidFill>
              <a:schemeClr val="tx1"/>
            </a:solidFill>
            <a:miter lim="800000"/>
            <a:headEnd/>
            <a:tailEnd/>
          </a:ln>
        </p:spPr>
        <p:txBody>
          <a:bodyPr>
            <a:spAutoFit/>
          </a:bodyPr>
          <a:lstStyle/>
          <a:p>
            <a:pPr marL="0" marR="0" lvl="0" indent="0" algn="l" defTabSz="914400" rtl="0" eaLnBrk="0" fontAlgn="base" latinLnBrk="0" hangingPunct="0">
              <a:lnSpc>
                <a:spcPct val="115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ea typeface="Calibri"/>
                <a:cs typeface="Times New Roman"/>
              </a:rPr>
              <a:t>Elephants</a:t>
            </a:r>
          </a:p>
          <a:p>
            <a:pPr marL="342900" marR="0" lvl="0" indent="-342900" algn="l" defTabSz="914400" rtl="0" eaLnBrk="0" fontAlgn="base" latinLnBrk="0" hangingPunct="0">
              <a:lnSpc>
                <a:spcPct val="115000"/>
              </a:lnSpc>
              <a:spcBef>
                <a:spcPct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white"/>
                </a:solidFill>
                <a:effectLst/>
                <a:uLnTx/>
                <a:uFillTx/>
                <a:ea typeface="Calibri"/>
                <a:cs typeface="Times New Roman"/>
              </a:rPr>
              <a:t>biggest land mammals</a:t>
            </a:r>
          </a:p>
          <a:p>
            <a:pPr marL="342900" marR="0" lvl="0" indent="-342900" algn="l" defTabSz="914400" rtl="0" eaLnBrk="0" fontAlgn="base" latinLnBrk="0" hangingPunct="0">
              <a:lnSpc>
                <a:spcPct val="115000"/>
              </a:lnSpc>
              <a:spcBef>
                <a:spcPct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white"/>
                </a:solidFill>
                <a:effectLst/>
                <a:uLnTx/>
                <a:uFillTx/>
                <a:ea typeface="Calibri"/>
                <a:cs typeface="Times New Roman"/>
              </a:rPr>
              <a:t>Weigh more than a car</a:t>
            </a:r>
          </a:p>
          <a:p>
            <a:pPr marL="342900" marR="0" lvl="0" indent="-342900" algn="l" defTabSz="914400" rtl="0" eaLnBrk="0" fontAlgn="base" latinLnBrk="0" hangingPunct="0">
              <a:lnSpc>
                <a:spcPct val="115000"/>
              </a:lnSpc>
              <a:spcBef>
                <a:spcPct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white"/>
                </a:solidFill>
                <a:effectLst/>
                <a:uLnTx/>
                <a:uFillTx/>
                <a:ea typeface="Calibri"/>
                <a:cs typeface="Times New Roman"/>
              </a:rPr>
              <a:t>African bigger than Asian</a:t>
            </a:r>
          </a:p>
          <a:p>
            <a:pPr marL="342900" marR="0" lvl="0" indent="-342900" algn="l" defTabSz="914400" rtl="0" eaLnBrk="0" fontAlgn="base" latinLnBrk="0" hangingPunct="0">
              <a:lnSpc>
                <a:spcPct val="115000"/>
              </a:lnSpc>
              <a:spcBef>
                <a:spcPct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white"/>
                </a:solidFill>
                <a:effectLst/>
                <a:uLnTx/>
                <a:uFillTx/>
                <a:ea typeface="Calibri"/>
                <a:cs typeface="Times New Roman"/>
              </a:rPr>
              <a:t>trunk are their nose</a:t>
            </a:r>
          </a:p>
          <a:p>
            <a:pPr marL="342900" marR="0" lvl="0" indent="-342900" algn="l" defTabSz="914400" rtl="0" eaLnBrk="0" fontAlgn="base" latinLnBrk="0" hangingPunct="0">
              <a:lnSpc>
                <a:spcPct val="115000"/>
              </a:lnSpc>
              <a:spcBef>
                <a:spcPct val="0"/>
              </a:spcBef>
              <a:spcAft>
                <a:spcPts val="10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white"/>
                </a:solidFill>
                <a:effectLst/>
                <a:uLnTx/>
                <a:uFillTx/>
                <a:ea typeface="Calibri"/>
                <a:cs typeface="Times New Roman"/>
              </a:rPr>
              <a:t>tusks are very long teeth</a:t>
            </a:r>
          </a:p>
        </p:txBody>
      </p:sp>
      <p:sp>
        <p:nvSpPr>
          <p:cNvPr id="11" name="Text Box 2"/>
          <p:cNvSpPr txBox="1">
            <a:spLocks noChangeArrowheads="1"/>
          </p:cNvSpPr>
          <p:nvPr/>
        </p:nvSpPr>
        <p:spPr bwMode="auto">
          <a:xfrm rot="232266">
            <a:off x="4848225" y="3421063"/>
            <a:ext cx="2189163" cy="2924175"/>
          </a:xfrm>
          <a:prstGeom prst="rect">
            <a:avLst/>
          </a:prstGeom>
          <a:solidFill>
            <a:srgbClr val="92D050"/>
          </a:solidFill>
          <a:ln w="19050">
            <a:solidFill>
              <a:schemeClr val="tx1"/>
            </a:solidFill>
            <a:miter lim="800000"/>
            <a:headEnd/>
            <a:tailEnd/>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15000"/>
              </a:lnSpc>
              <a:spcBef>
                <a:spcPct val="0"/>
              </a:spcBef>
              <a:spcAft>
                <a:spcPct val="0"/>
              </a:spcAft>
              <a:buClrTx/>
              <a:buSzTx/>
              <a:buFont typeface="Arial" panose="020B0604020202020204" pitchFamily="34" charset="0"/>
              <a:buNone/>
              <a:tabLst/>
              <a:defRPr/>
            </a:pPr>
            <a:r>
              <a:rPr kumimoji="0" lang="en-GB" alt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Netball team</a:t>
            </a:r>
          </a:p>
          <a:p>
            <a:pPr marL="342900" marR="0" lvl="0" indent="-342900" algn="l" defTabSz="914400" rtl="0" eaLnBrk="0" fontAlgn="base" latinLnBrk="0" hangingPunct="0">
              <a:lnSpc>
                <a:spcPct val="115000"/>
              </a:lnSpc>
              <a:spcBef>
                <a:spcPct val="0"/>
              </a:spcBef>
              <a:spcAft>
                <a:spcPct val="0"/>
              </a:spcAft>
              <a:buClrTx/>
              <a:buSzTx/>
              <a:buFont typeface="Courier New" panose="02070309020205020404" pitchFamily="49" charset="0"/>
              <a:buChar char="o"/>
              <a:tabLst/>
              <a:defRPr/>
            </a:pPr>
            <a:r>
              <a:rPr kumimoji="0" lang="en-GB" alt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Jamie D</a:t>
            </a:r>
          </a:p>
          <a:p>
            <a:pPr marL="342900" marR="0" lvl="0" indent="-342900" algn="l" defTabSz="914400" rtl="0" eaLnBrk="0" fontAlgn="base" latinLnBrk="0" hangingPunct="0">
              <a:lnSpc>
                <a:spcPct val="115000"/>
              </a:lnSpc>
              <a:spcBef>
                <a:spcPct val="0"/>
              </a:spcBef>
              <a:spcAft>
                <a:spcPct val="0"/>
              </a:spcAft>
              <a:buClrTx/>
              <a:buSzTx/>
              <a:buFont typeface="Courier New" panose="02070309020205020404" pitchFamily="49" charset="0"/>
              <a:buChar char="o"/>
              <a:tabLst/>
              <a:defRPr/>
            </a:pPr>
            <a:r>
              <a:rPr kumimoji="0" lang="en-GB" alt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Stefano</a:t>
            </a:r>
          </a:p>
          <a:p>
            <a:pPr marL="342900" marR="0" lvl="0" indent="-342900" algn="l" defTabSz="914400" rtl="0" eaLnBrk="0" fontAlgn="base" latinLnBrk="0" hangingPunct="0">
              <a:lnSpc>
                <a:spcPct val="115000"/>
              </a:lnSpc>
              <a:spcBef>
                <a:spcPct val="0"/>
              </a:spcBef>
              <a:spcAft>
                <a:spcPct val="0"/>
              </a:spcAft>
              <a:buClrTx/>
              <a:buSzTx/>
              <a:buFont typeface="Courier New" panose="02070309020205020404" pitchFamily="49" charset="0"/>
              <a:buChar char="o"/>
              <a:tabLst/>
              <a:defRPr/>
            </a:pPr>
            <a:r>
              <a:rPr kumimoji="0" lang="en-GB" alt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Alex</a:t>
            </a:r>
          </a:p>
          <a:p>
            <a:pPr marL="342900" marR="0" lvl="0" indent="-342900" algn="l" defTabSz="914400" rtl="0" eaLnBrk="0" fontAlgn="base" latinLnBrk="0" hangingPunct="0">
              <a:lnSpc>
                <a:spcPct val="115000"/>
              </a:lnSpc>
              <a:spcBef>
                <a:spcPct val="0"/>
              </a:spcBef>
              <a:spcAft>
                <a:spcPct val="0"/>
              </a:spcAft>
              <a:buClrTx/>
              <a:buSzTx/>
              <a:buFont typeface="Courier New" panose="02070309020205020404" pitchFamily="49" charset="0"/>
              <a:buChar char="o"/>
              <a:tabLst/>
              <a:defRPr/>
            </a:pPr>
            <a:r>
              <a:rPr kumimoji="0" lang="en-GB" alt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Katie W</a:t>
            </a:r>
          </a:p>
          <a:p>
            <a:pPr marL="342900" marR="0" lvl="0" indent="-342900" algn="l" defTabSz="914400" rtl="0" eaLnBrk="0" fontAlgn="base" latinLnBrk="0" hangingPunct="0">
              <a:lnSpc>
                <a:spcPct val="115000"/>
              </a:lnSpc>
              <a:spcBef>
                <a:spcPct val="0"/>
              </a:spcBef>
              <a:spcAft>
                <a:spcPct val="0"/>
              </a:spcAft>
              <a:buClrTx/>
              <a:buSzTx/>
              <a:buFont typeface="Courier New" panose="02070309020205020404" pitchFamily="49" charset="0"/>
              <a:buChar char="o"/>
              <a:tabLst/>
              <a:defRPr/>
            </a:pPr>
            <a:r>
              <a:rPr kumimoji="0" lang="en-GB" altLang="en-US" sz="2000"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Kodi</a:t>
            </a:r>
            <a:endParaRPr kumimoji="0" lang="en-GB" alt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15000"/>
              </a:lnSpc>
              <a:spcBef>
                <a:spcPct val="0"/>
              </a:spcBef>
              <a:spcAft>
                <a:spcPct val="0"/>
              </a:spcAft>
              <a:buClrTx/>
              <a:buSzTx/>
              <a:buFont typeface="Courier New" panose="02070309020205020404" pitchFamily="49" charset="0"/>
              <a:buChar char="o"/>
              <a:tabLst/>
              <a:defRPr/>
            </a:pPr>
            <a:r>
              <a:rPr kumimoji="0" lang="en-GB" alt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Maia</a:t>
            </a:r>
          </a:p>
          <a:p>
            <a:pPr marL="342900" marR="0" lvl="0" indent="-342900" algn="l" defTabSz="914400" rtl="0" eaLnBrk="0" fontAlgn="base" latinLnBrk="0" hangingPunct="0">
              <a:lnSpc>
                <a:spcPct val="115000"/>
              </a:lnSpc>
              <a:spcBef>
                <a:spcPct val="0"/>
              </a:spcBef>
              <a:spcAft>
                <a:spcPct val="0"/>
              </a:spcAft>
              <a:buClrTx/>
              <a:buSzTx/>
              <a:buFont typeface="Courier New" panose="02070309020205020404" pitchFamily="49" charset="0"/>
              <a:buChar char="o"/>
              <a:tabLst/>
              <a:defRPr/>
            </a:pPr>
            <a:r>
              <a:rPr kumimoji="0" lang="en-GB" alt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Izzie</a:t>
            </a:r>
          </a:p>
        </p:txBody>
      </p:sp>
      <p:pic>
        <p:nvPicPr>
          <p:cNvPr id="2" name="Picture 2" descr="A picture containing text&#10;&#10;Description automatically generated">
            <a:extLst>
              <a:ext uri="{FF2B5EF4-FFF2-40B4-BE49-F238E27FC236}">
                <a16:creationId xmlns:a16="http://schemas.microsoft.com/office/drawing/2014/main" id="{7F361680-9007-4693-BF39-EE76E42E9AAA}"/>
              </a:ext>
            </a:extLst>
          </p:cNvPr>
          <p:cNvPicPr>
            <a:picLocks noChangeAspect="1"/>
          </p:cNvPicPr>
          <p:nvPr/>
        </p:nvPicPr>
        <p:blipFill>
          <a:blip r:embed="rId3"/>
          <a:stretch>
            <a:fillRect/>
          </a:stretch>
        </p:blipFill>
        <p:spPr>
          <a:xfrm>
            <a:off x="10566100" y="5760738"/>
            <a:ext cx="1123950" cy="828675"/>
          </a:xfrm>
          <a:prstGeom prst="rect">
            <a:avLst/>
          </a:prstGeom>
        </p:spPr>
      </p:pic>
    </p:spTree>
    <p:extLst>
      <p:ext uri="{BB962C8B-B14F-4D97-AF65-F5344CB8AC3E}">
        <p14:creationId xmlns:p14="http://schemas.microsoft.com/office/powerpoint/2010/main" val="956796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fade">
                                      <p:cBhvr>
                                        <p:cTn id="11" dur="500"/>
                                        <p:tgtEl>
                                          <p:spTgt spid="4101">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2892425" y="508000"/>
            <a:ext cx="6407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000" b="0" i="0" u="none" strike="noStrike" kern="1200" cap="none" spc="0" normalizeH="0" baseline="0" noProof="0">
                <a:ln>
                  <a:noFill/>
                </a:ln>
                <a:solidFill>
                  <a:prstClr val="black"/>
                </a:solidFill>
                <a:effectLst/>
                <a:uLnTx/>
                <a:uFillTx/>
                <a:latin typeface="+mn-lt"/>
                <a:ea typeface="+mn-ea"/>
                <a:cs typeface="Arial" panose="020B0604020202020204" pitchFamily="34" charset="0"/>
              </a:rPr>
              <a:t>Why use bullet points?</a:t>
            </a:r>
          </a:p>
        </p:txBody>
      </p:sp>
      <p:sp>
        <p:nvSpPr>
          <p:cNvPr id="5124" name="TextBox 5"/>
          <p:cNvSpPr txBox="1">
            <a:spLocks noChangeArrowheads="1"/>
          </p:cNvSpPr>
          <p:nvPr/>
        </p:nvSpPr>
        <p:spPr bwMode="auto">
          <a:xfrm>
            <a:off x="2424113" y="1246188"/>
            <a:ext cx="741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Bullet points, like numbered lists, help to break down a set of key ideas or items so that the reader can see them all easily.  We use bullets instead of numbers when the items in the list don’t need to go in any particular order.</a:t>
            </a:r>
          </a:p>
        </p:txBody>
      </p:sp>
      <p:sp>
        <p:nvSpPr>
          <p:cNvPr id="8" name="TextBox 7"/>
          <p:cNvSpPr txBox="1"/>
          <p:nvPr/>
        </p:nvSpPr>
        <p:spPr>
          <a:xfrm>
            <a:off x="2636838" y="3470275"/>
            <a:ext cx="7416800" cy="17557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ea typeface="+mn-ea"/>
                <a:cs typeface="Arial" panose="020B0604020202020204" pitchFamily="34" charset="0"/>
              </a:rPr>
              <a:t>We can see bullet points in lots of places, such as: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Arial" panose="020B0604020202020204" pitchFamily="34" charset="0"/>
              </a:rPr>
              <a:t>shopping lists;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Arial" panose="020B0604020202020204" pitchFamily="34" charset="0"/>
              </a:rPr>
              <a:t>names in a class or team;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Arial" panose="020B0604020202020204" pitchFamily="34" charset="0"/>
              </a:rPr>
              <a:t>presentation notes;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Arial" panose="020B0604020202020204" pitchFamily="34" charset="0"/>
              </a:rPr>
              <a:t>survey questions;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Arial" panose="020B0604020202020204" pitchFamily="34" charset="0"/>
              </a:rPr>
              <a:t>science resources list.</a:t>
            </a:r>
          </a:p>
        </p:txBody>
      </p:sp>
      <p:sp>
        <p:nvSpPr>
          <p:cNvPr id="5127" name="Rectangle 2"/>
          <p:cNvSpPr>
            <a:spLocks noChangeArrowheads="1"/>
          </p:cNvSpPr>
          <p:nvPr/>
        </p:nvSpPr>
        <p:spPr bwMode="auto">
          <a:xfrm>
            <a:off x="3967193" y="2572170"/>
            <a:ext cx="5509014"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1200" cap="none" spc="0" normalizeH="0" baseline="0" noProof="0">
                <a:ln>
                  <a:noFill/>
                </a:ln>
                <a:solidFill>
                  <a:prstClr val="black"/>
                </a:solidFill>
                <a:effectLst/>
                <a:uLnTx/>
                <a:uFillTx/>
                <a:latin typeface="+mn-lt"/>
                <a:ea typeface="+mn-ea"/>
                <a:cs typeface="Arial" panose="020B0604020202020204" pitchFamily="34" charset="0"/>
              </a:rPr>
              <a:t>Let’s try again…</a:t>
            </a:r>
            <a:endParaRPr kumimoji="0" lang="en-GB" altLang="en-US" sz="3200" b="0" i="0" u="none" strike="noStrike" kern="1200" cap="none" spc="0" normalizeH="0" baseline="0" noProof="0">
              <a:ln>
                <a:noFill/>
              </a:ln>
              <a:solidFill>
                <a:srgbClr val="FF0000"/>
              </a:solidFill>
              <a:effectLst/>
              <a:uLnTx/>
              <a:uFillTx/>
              <a:latin typeface="+mn-lt"/>
              <a:ea typeface="+mn-ea"/>
              <a:cs typeface="Arial" panose="020B0604020202020204" pitchFamily="34" charset="0"/>
            </a:endParaRPr>
          </a:p>
        </p:txBody>
      </p:sp>
      <p:grpSp>
        <p:nvGrpSpPr>
          <p:cNvPr id="5128" name="Group 5"/>
          <p:cNvGrpSpPr>
            <a:grpSpLocks/>
          </p:cNvGrpSpPr>
          <p:nvPr/>
        </p:nvGrpSpPr>
        <p:grpSpPr bwMode="auto">
          <a:xfrm>
            <a:off x="6883400" y="3876675"/>
            <a:ext cx="3254375" cy="1200150"/>
            <a:chOff x="5359413" y="3876935"/>
            <a:chExt cx="3255075" cy="1200329"/>
          </a:xfrm>
        </p:grpSpPr>
        <p:sp>
          <p:nvSpPr>
            <p:cNvPr id="4" name="Left Arrow 3"/>
            <p:cNvSpPr/>
            <p:nvPr/>
          </p:nvSpPr>
          <p:spPr>
            <a:xfrm rot="2394423">
              <a:off x="5359413" y="4119859"/>
              <a:ext cx="1127367" cy="254038"/>
            </a:xfrm>
            <a:prstGeom prst="leftArrow">
              <a:avLst>
                <a:gd name="adj1" fmla="val 10921"/>
                <a:gd name="adj2" fmla="val 51946"/>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207" name="TextBox 4"/>
            <p:cNvSpPr txBox="1">
              <a:spLocks noChangeArrowheads="1"/>
            </p:cNvSpPr>
            <p:nvPr/>
          </p:nvSpPr>
          <p:spPr bwMode="auto">
            <a:xfrm>
              <a:off x="6438379" y="3876935"/>
              <a:ext cx="21761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7030A0"/>
                  </a:solidFill>
                  <a:effectLst/>
                  <a:uLnTx/>
                  <a:uFillTx/>
                  <a:latin typeface="+mn-lt"/>
                  <a:ea typeface="+mn-ea"/>
                  <a:cs typeface="+mn-cs"/>
                </a:rPr>
                <a:t>An introduction phrase or title for the list is often called the </a:t>
              </a:r>
              <a:r>
                <a:rPr kumimoji="0" lang="en-GB" altLang="en-US" sz="1800" b="1" i="0" u="none" strike="noStrike" kern="1200" cap="none" spc="0" normalizeH="0" baseline="0" noProof="0">
                  <a:ln>
                    <a:noFill/>
                  </a:ln>
                  <a:solidFill>
                    <a:srgbClr val="7030A0"/>
                  </a:solidFill>
                  <a:effectLst/>
                  <a:uLnTx/>
                  <a:uFillTx/>
                  <a:latin typeface="+mn-lt"/>
                  <a:ea typeface="+mn-ea"/>
                  <a:cs typeface="+mn-cs"/>
                </a:rPr>
                <a:t>stem</a:t>
              </a:r>
              <a:r>
                <a:rPr kumimoji="0" lang="en-GB" altLang="en-US" sz="1800" b="0" i="0" u="none" strike="noStrike" kern="1200" cap="none" spc="0" normalizeH="0" baseline="0" noProof="0">
                  <a:ln>
                    <a:noFill/>
                  </a:ln>
                  <a:solidFill>
                    <a:srgbClr val="7030A0"/>
                  </a:solidFill>
                  <a:effectLst/>
                  <a:uLnTx/>
                  <a:uFillTx/>
                  <a:latin typeface="+mn-lt"/>
                  <a:ea typeface="+mn-ea"/>
                  <a:cs typeface="+mn-cs"/>
                </a:rPr>
                <a:t>.</a:t>
              </a:r>
            </a:p>
          </p:txBody>
        </p:sp>
      </p:grpSp>
      <p:grpSp>
        <p:nvGrpSpPr>
          <p:cNvPr id="5129" name="Group 9"/>
          <p:cNvGrpSpPr>
            <a:grpSpLocks/>
          </p:cNvGrpSpPr>
          <p:nvPr/>
        </p:nvGrpSpPr>
        <p:grpSpPr bwMode="auto">
          <a:xfrm>
            <a:off x="2762250" y="5237163"/>
            <a:ext cx="3413125" cy="860425"/>
            <a:chOff x="1238238" y="5237817"/>
            <a:chExt cx="3412800" cy="859655"/>
          </a:xfrm>
        </p:grpSpPr>
        <p:sp>
          <p:nvSpPr>
            <p:cNvPr id="11" name="Left Arrow 10"/>
            <p:cNvSpPr/>
            <p:nvPr/>
          </p:nvSpPr>
          <p:spPr>
            <a:xfrm rot="4837910">
              <a:off x="1059132" y="5416923"/>
              <a:ext cx="659809" cy="301596"/>
            </a:xfrm>
            <a:prstGeom prst="leftArrow">
              <a:avLst>
                <a:gd name="adj1" fmla="val 17402"/>
                <a:gd name="adj2" fmla="val 55445"/>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205" name="TextBox 11"/>
            <p:cNvSpPr txBox="1">
              <a:spLocks noChangeArrowheads="1"/>
            </p:cNvSpPr>
            <p:nvPr/>
          </p:nvSpPr>
          <p:spPr bwMode="auto">
            <a:xfrm>
              <a:off x="1447464" y="5451715"/>
              <a:ext cx="3203574" cy="64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70C0"/>
                  </a:solidFill>
                  <a:effectLst/>
                  <a:uLnTx/>
                  <a:uFillTx/>
                  <a:latin typeface="+mn-lt"/>
                  <a:ea typeface="+mn-ea"/>
                  <a:cs typeface="+mn-cs"/>
                </a:rPr>
                <a:t>Bullet points should all be the same in one list.</a:t>
              </a:r>
            </a:p>
          </p:txBody>
        </p:sp>
      </p:grpSp>
      <p:grpSp>
        <p:nvGrpSpPr>
          <p:cNvPr id="5130" name="Group 8"/>
          <p:cNvGrpSpPr>
            <a:grpSpLocks/>
          </p:cNvGrpSpPr>
          <p:nvPr/>
        </p:nvGrpSpPr>
        <p:grpSpPr bwMode="auto">
          <a:xfrm>
            <a:off x="4919663" y="4348163"/>
            <a:ext cx="4121150" cy="1646237"/>
            <a:chOff x="3267978" y="4539401"/>
            <a:chExt cx="4121500" cy="1645757"/>
          </a:xfrm>
        </p:grpSpPr>
        <p:sp>
          <p:nvSpPr>
            <p:cNvPr id="8201" name="TextBox 12"/>
            <p:cNvSpPr txBox="1">
              <a:spLocks noChangeArrowheads="1"/>
            </p:cNvSpPr>
            <p:nvPr/>
          </p:nvSpPr>
          <p:spPr bwMode="auto">
            <a:xfrm>
              <a:off x="4716016" y="5261828"/>
              <a:ext cx="26734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0000"/>
                  </a:solidFill>
                  <a:effectLst/>
                  <a:uLnTx/>
                  <a:uFillTx/>
                  <a:latin typeface="+mn-lt"/>
                  <a:ea typeface="+mn-ea"/>
                  <a:cs typeface="+mn-cs"/>
                </a:rPr>
                <a:t>Make sure each point is clearly different from the others.</a:t>
              </a:r>
            </a:p>
          </p:txBody>
        </p:sp>
        <p:sp>
          <p:nvSpPr>
            <p:cNvPr id="14" name="Left Arrow 13"/>
            <p:cNvSpPr/>
            <p:nvPr/>
          </p:nvSpPr>
          <p:spPr>
            <a:xfrm rot="2070414">
              <a:off x="3922084" y="4539401"/>
              <a:ext cx="900188" cy="276144"/>
            </a:xfrm>
            <a:prstGeom prst="leftArrow">
              <a:avLst>
                <a:gd name="adj1" fmla="val 17315"/>
                <a:gd name="adj2" fmla="val 608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17" name="Left Arrow 16"/>
            <p:cNvSpPr/>
            <p:nvPr/>
          </p:nvSpPr>
          <p:spPr>
            <a:xfrm rot="326400">
              <a:off x="3267978" y="4932986"/>
              <a:ext cx="1544768" cy="276144"/>
            </a:xfrm>
            <a:prstGeom prst="leftArrow">
              <a:avLst>
                <a:gd name="adj1" fmla="val 17315"/>
                <a:gd name="adj2" fmla="val 608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grpSp>
      <p:pic>
        <p:nvPicPr>
          <p:cNvPr id="2" name="Picture 2" descr="A picture containing text&#10;&#10;Description automatically generated">
            <a:extLst>
              <a:ext uri="{FF2B5EF4-FFF2-40B4-BE49-F238E27FC236}">
                <a16:creationId xmlns:a16="http://schemas.microsoft.com/office/drawing/2014/main" id="{CD1E9D9E-9B00-401A-BBD8-1371D7E4CDAD}"/>
              </a:ext>
            </a:extLst>
          </p:cNvPr>
          <p:cNvPicPr>
            <a:picLocks noChangeAspect="1"/>
          </p:cNvPicPr>
          <p:nvPr/>
        </p:nvPicPr>
        <p:blipFill>
          <a:blip r:embed="rId3"/>
          <a:stretch>
            <a:fillRect/>
          </a:stretch>
        </p:blipFill>
        <p:spPr>
          <a:xfrm>
            <a:off x="10522968" y="5588210"/>
            <a:ext cx="1123950" cy="828675"/>
          </a:xfrm>
          <a:prstGeom prst="rect">
            <a:avLst/>
          </a:prstGeom>
        </p:spPr>
      </p:pic>
    </p:spTree>
    <p:extLst>
      <p:ext uri="{BB962C8B-B14F-4D97-AF65-F5344CB8AC3E}">
        <p14:creationId xmlns:p14="http://schemas.microsoft.com/office/powerpoint/2010/main" val="49494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250"/>
                                  </p:stCondLst>
                                  <p:childTnLst>
                                    <p:set>
                                      <p:cBhvr>
                                        <p:cTn id="15" dur="1" fill="hold">
                                          <p:stCondLst>
                                            <p:cond delay="0"/>
                                          </p:stCondLst>
                                        </p:cTn>
                                        <p:tgtEl>
                                          <p:spTgt spid="5127"/>
                                        </p:tgtEl>
                                        <p:attrNameLst>
                                          <p:attrName>style.visibility</p:attrName>
                                        </p:attrNameLst>
                                      </p:cBhvr>
                                      <p:to>
                                        <p:strVal val="visible"/>
                                      </p:to>
                                    </p:set>
                                    <p:animEffect transition="in" filter="fade">
                                      <p:cBhvr>
                                        <p:cTn id="16" dur="500"/>
                                        <p:tgtEl>
                                          <p:spTgt spid="5127"/>
                                        </p:tgtEl>
                                      </p:cBhvr>
                                    </p:animEffect>
                                  </p:childTnLst>
                                </p:cTn>
                              </p:par>
                            </p:childTnLst>
                          </p:cTn>
                        </p:par>
                        <p:par>
                          <p:cTn id="17" fill="hold" nodeType="afterGroup">
                            <p:stCondLst>
                              <p:cond delay="750"/>
                            </p:stCondLst>
                            <p:childTnLst>
                              <p:par>
                                <p:cTn id="18" presetID="10" presetClass="entr" presetSubtype="0" fill="hold" nodeType="after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par>
                          <p:cTn id="21" fill="hold" nodeType="afterGroup">
                            <p:stCondLst>
                              <p:cond delay="1500"/>
                            </p:stCondLst>
                            <p:childTnLst>
                              <p:par>
                                <p:cTn id="22" presetID="10" presetClass="entr" presetSubtype="0" fill="hold" nodeType="afterEffect">
                                  <p:stCondLst>
                                    <p:cond delay="25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par>
                          <p:cTn id="25" fill="hold" nodeType="afterGroup">
                            <p:stCondLst>
                              <p:cond delay="2250"/>
                            </p:stCondLst>
                            <p:childTnLst>
                              <p:par>
                                <p:cTn id="26" presetID="10" presetClass="entr" presetSubtype="0" fill="hold" nodeType="afterEffect">
                                  <p:stCondLst>
                                    <p:cond delay="25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500"/>
                                        <p:tgtEl>
                                          <p:spTgt spid="8">
                                            <p:txEl>
                                              <p:pRg st="2" end="2"/>
                                            </p:txEl>
                                          </p:spTgt>
                                        </p:tgtEl>
                                      </p:cBhvr>
                                    </p:animEffect>
                                  </p:childTnLst>
                                </p:cTn>
                              </p:par>
                            </p:childTnLst>
                          </p:cTn>
                        </p:par>
                        <p:par>
                          <p:cTn id="29" fill="hold" nodeType="afterGroup">
                            <p:stCondLst>
                              <p:cond delay="3000"/>
                            </p:stCondLst>
                            <p:childTnLst>
                              <p:par>
                                <p:cTn id="30" presetID="10" presetClass="entr" presetSubtype="0" fill="hold" nodeType="afterEffect">
                                  <p:stCondLst>
                                    <p:cond delay="25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par>
                          <p:cTn id="33" fill="hold" nodeType="afterGroup">
                            <p:stCondLst>
                              <p:cond delay="3750"/>
                            </p:stCondLst>
                            <p:childTnLst>
                              <p:par>
                                <p:cTn id="34" presetID="10" presetClass="entr" presetSubtype="0" fill="hold" nodeType="afterEffect">
                                  <p:stCondLst>
                                    <p:cond delay="25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500"/>
                                        <p:tgtEl>
                                          <p:spTgt spid="8">
                                            <p:txEl>
                                              <p:pRg st="4" end="4"/>
                                            </p:txEl>
                                          </p:spTgt>
                                        </p:tgtEl>
                                      </p:cBhvr>
                                    </p:animEffect>
                                  </p:childTnLst>
                                </p:cTn>
                              </p:par>
                            </p:childTnLst>
                          </p:cTn>
                        </p:par>
                        <p:par>
                          <p:cTn id="37" fill="hold" nodeType="afterGroup">
                            <p:stCondLst>
                              <p:cond delay="4500"/>
                            </p:stCondLst>
                            <p:childTnLst>
                              <p:par>
                                <p:cTn id="38" presetID="10" presetClass="entr" presetSubtype="0" fill="hold" nodeType="afterEffect">
                                  <p:stCondLst>
                                    <p:cond delay="25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500"/>
                                        <p:tgtEl>
                                          <p:spTgt spid="8">
                                            <p:txEl>
                                              <p:pRg st="5" end="5"/>
                                            </p:txEl>
                                          </p:spTgt>
                                        </p:tgtEl>
                                      </p:cBhvr>
                                    </p:animEffect>
                                  </p:childTnLst>
                                </p:cTn>
                              </p:par>
                            </p:childTnLst>
                          </p:cTn>
                        </p:par>
                        <p:par>
                          <p:cTn id="41" fill="hold" nodeType="afterGroup">
                            <p:stCondLst>
                              <p:cond delay="5250"/>
                            </p:stCondLst>
                            <p:childTnLst>
                              <p:par>
                                <p:cTn id="42" presetID="10" presetClass="entr" presetSubtype="0" fill="hold" nodeType="afterEffect">
                                  <p:stCondLst>
                                    <p:cond delay="750"/>
                                  </p:stCondLst>
                                  <p:childTnLst>
                                    <p:set>
                                      <p:cBhvr>
                                        <p:cTn id="43" dur="1" fill="hold">
                                          <p:stCondLst>
                                            <p:cond delay="0"/>
                                          </p:stCondLst>
                                        </p:cTn>
                                        <p:tgtEl>
                                          <p:spTgt spid="5129"/>
                                        </p:tgtEl>
                                        <p:attrNameLst>
                                          <p:attrName>style.visibility</p:attrName>
                                        </p:attrNameLst>
                                      </p:cBhvr>
                                      <p:to>
                                        <p:strVal val="visible"/>
                                      </p:to>
                                    </p:set>
                                    <p:animEffect transition="in" filter="fade">
                                      <p:cBhvr>
                                        <p:cTn id="44" dur="500"/>
                                        <p:tgtEl>
                                          <p:spTgt spid="5129"/>
                                        </p:tgtEl>
                                      </p:cBhvr>
                                    </p:animEffect>
                                  </p:childTnLst>
                                </p:cTn>
                              </p:par>
                            </p:childTnLst>
                          </p:cTn>
                        </p:par>
                        <p:par>
                          <p:cTn id="45" fill="hold" nodeType="afterGroup">
                            <p:stCondLst>
                              <p:cond delay="6500"/>
                            </p:stCondLst>
                            <p:childTnLst>
                              <p:par>
                                <p:cTn id="46" presetID="10" presetClass="entr" presetSubtype="0" fill="hold" nodeType="afterEffect">
                                  <p:stCondLst>
                                    <p:cond delay="750"/>
                                  </p:stCondLst>
                                  <p:childTnLst>
                                    <p:set>
                                      <p:cBhvr>
                                        <p:cTn id="47" dur="1" fill="hold">
                                          <p:stCondLst>
                                            <p:cond delay="0"/>
                                          </p:stCondLst>
                                        </p:cTn>
                                        <p:tgtEl>
                                          <p:spTgt spid="5130"/>
                                        </p:tgtEl>
                                        <p:attrNameLst>
                                          <p:attrName>style.visibility</p:attrName>
                                        </p:attrNameLst>
                                      </p:cBhvr>
                                      <p:to>
                                        <p:strVal val="visible"/>
                                      </p:to>
                                    </p:set>
                                    <p:animEffect transition="in" filter="fade">
                                      <p:cBhvr>
                                        <p:cTn id="48" dur="500"/>
                                        <p:tgtEl>
                                          <p:spTgt spid="5130"/>
                                        </p:tgtEl>
                                      </p:cBhvr>
                                    </p:animEffect>
                                  </p:childTnLst>
                                </p:cTn>
                              </p:par>
                            </p:childTnLst>
                          </p:cTn>
                        </p:par>
                        <p:par>
                          <p:cTn id="49" fill="hold" nodeType="afterGroup">
                            <p:stCondLst>
                              <p:cond delay="7750"/>
                            </p:stCondLst>
                            <p:childTnLst>
                              <p:par>
                                <p:cTn id="50" presetID="10" presetClass="entr" presetSubtype="0" fill="hold" nodeType="afterEffect">
                                  <p:stCondLst>
                                    <p:cond delay="750"/>
                                  </p:stCondLst>
                                  <p:childTnLst>
                                    <p:set>
                                      <p:cBhvr>
                                        <p:cTn id="51" dur="1" fill="hold">
                                          <p:stCondLst>
                                            <p:cond delay="0"/>
                                          </p:stCondLst>
                                        </p:cTn>
                                        <p:tgtEl>
                                          <p:spTgt spid="5128"/>
                                        </p:tgtEl>
                                        <p:attrNameLst>
                                          <p:attrName>style.visibility</p:attrName>
                                        </p:attrNameLst>
                                      </p:cBhvr>
                                      <p:to>
                                        <p:strVal val="visible"/>
                                      </p:to>
                                    </p:set>
                                    <p:animEffect transition="in" filter="fade">
                                      <p:cBhvr>
                                        <p:cTn id="5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txBox="1">
            <a:spLocks noChangeArrowheads="1"/>
          </p:cNvSpPr>
          <p:nvPr/>
        </p:nvSpPr>
        <p:spPr bwMode="auto">
          <a:xfrm>
            <a:off x="2892425" y="485775"/>
            <a:ext cx="6407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a:ln>
                  <a:noFill/>
                </a:ln>
                <a:solidFill>
                  <a:prstClr val="black"/>
                </a:solidFill>
                <a:effectLst/>
                <a:uLnTx/>
                <a:uFillTx/>
                <a:latin typeface="+mn-lt"/>
                <a:ea typeface="+mn-ea"/>
                <a:cs typeface="Arial" panose="020B0604020202020204" pitchFamily="34" charset="0"/>
              </a:rPr>
              <a:t>Punctuating Bullet Points</a:t>
            </a:r>
          </a:p>
        </p:txBody>
      </p:sp>
      <p:sp>
        <p:nvSpPr>
          <p:cNvPr id="6148" name="TextBox 5"/>
          <p:cNvSpPr txBox="1">
            <a:spLocks noChangeArrowheads="1"/>
          </p:cNvSpPr>
          <p:nvPr/>
        </p:nvSpPr>
        <p:spPr bwMode="auto">
          <a:xfrm>
            <a:off x="2171700" y="1187450"/>
            <a:ext cx="7848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Why do we need punctuation in a bullet point list?  Aren’t the bullet points the punctuation?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Well, no – they’re just a way of laying out your information more clearly for the reader.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However, the information on </a:t>
            </a:r>
            <a:r>
              <a:rPr kumimoji="0" lang="en-GB" altLang="en-US" sz="2000" b="0" i="1" u="none" strike="noStrike" kern="1200" cap="none" spc="0" normalizeH="0" baseline="0" noProof="0">
                <a:ln>
                  <a:noFill/>
                </a:ln>
                <a:solidFill>
                  <a:prstClr val="black"/>
                </a:solidFill>
                <a:effectLst/>
                <a:uLnTx/>
                <a:uFillTx/>
                <a:latin typeface="+mn-lt"/>
                <a:ea typeface="+mn-ea"/>
                <a:cs typeface="Arial" panose="020B0604020202020204" pitchFamily="34" charset="0"/>
              </a:rPr>
              <a:t>some</a:t>
            </a: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 bullet point lists needs to follow specific punctuation rules.  </a:t>
            </a:r>
          </a:p>
        </p:txBody>
      </p:sp>
      <p:sp>
        <p:nvSpPr>
          <p:cNvPr id="6150" name="Rectangle 2"/>
          <p:cNvSpPr>
            <a:spLocks noChangeArrowheads="1"/>
          </p:cNvSpPr>
          <p:nvPr/>
        </p:nvSpPr>
        <p:spPr bwMode="auto">
          <a:xfrm>
            <a:off x="5013325" y="3171825"/>
            <a:ext cx="368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600" b="0" i="0" u="none" strike="noStrike" kern="1200" cap="none" spc="0" normalizeH="0" baseline="0" noProof="0">
                <a:ln>
                  <a:noFill/>
                </a:ln>
                <a:solidFill>
                  <a:prstClr val="black"/>
                </a:solidFill>
                <a:effectLst/>
                <a:uLnTx/>
                <a:uFillTx/>
                <a:latin typeface="+mn-lt"/>
                <a:ea typeface="+mn-ea"/>
                <a:cs typeface="Arial" panose="020B0604020202020204" pitchFamily="34" charset="0"/>
              </a:rPr>
              <a:t>Let’s take a look…</a:t>
            </a:r>
            <a:endParaRPr kumimoji="0" lang="en-GB" altLang="en-US" sz="3600" b="0" i="0" u="none" strike="noStrike" kern="1200" cap="none" spc="0" normalizeH="0" baseline="0" noProof="0">
              <a:ln>
                <a:noFill/>
              </a:ln>
              <a:solidFill>
                <a:srgbClr val="FF0000"/>
              </a:solidFill>
              <a:effectLst/>
              <a:uLnTx/>
              <a:uFillTx/>
              <a:latin typeface="+mn-lt"/>
              <a:ea typeface="+mn-ea"/>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86225"/>
            <a:ext cx="8620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463" y="3930650"/>
            <a:ext cx="71278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5088" y="4605338"/>
            <a:ext cx="812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2025" y="3829050"/>
            <a:ext cx="11049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5038" y="4705350"/>
            <a:ext cx="22574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A picture containing text&#10;&#10;Description automatically generated">
            <a:extLst>
              <a:ext uri="{FF2B5EF4-FFF2-40B4-BE49-F238E27FC236}">
                <a16:creationId xmlns:a16="http://schemas.microsoft.com/office/drawing/2014/main" id="{359E2EF3-707B-4C1D-ADD7-9AA739399DFA}"/>
              </a:ext>
            </a:extLst>
          </p:cNvPr>
          <p:cNvPicPr>
            <a:picLocks noChangeAspect="1"/>
          </p:cNvPicPr>
          <p:nvPr/>
        </p:nvPicPr>
        <p:blipFill>
          <a:blip r:embed="rId8"/>
          <a:stretch>
            <a:fillRect/>
          </a:stretch>
        </p:blipFill>
        <p:spPr>
          <a:xfrm>
            <a:off x="10666742" y="5487568"/>
            <a:ext cx="1123950" cy="828675"/>
          </a:xfrm>
          <a:prstGeom prst="rect">
            <a:avLst/>
          </a:prstGeom>
        </p:spPr>
      </p:pic>
    </p:spTree>
    <p:extLst>
      <p:ext uri="{BB962C8B-B14F-4D97-AF65-F5344CB8AC3E}">
        <p14:creationId xmlns:p14="http://schemas.microsoft.com/office/powerpoint/2010/main" val="1950381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500"/>
                                        <p:tgtEl>
                                          <p:spTgt spid="614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fade">
                                      <p:cBhvr>
                                        <p:cTn id="15" dur="500"/>
                                        <p:tgtEl>
                                          <p:spTgt spid="61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nodeType="afterGroup">
                            <p:stCondLst>
                              <p:cond delay="500"/>
                            </p:stCondLst>
                            <p:childTnLst>
                              <p:par>
                                <p:cTn id="22" presetID="10" presetClass="entr" presetSubtype="0" fill="hold" nodeType="after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nodeType="afterGroup">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nodeType="afterGroup">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nodeType="afterGroup">
                            <p:stCondLst>
                              <p:cond delay="3500"/>
                            </p:stCondLst>
                            <p:childTnLst>
                              <p:par>
                                <p:cTn id="34" presetID="10" presetClass="entr" presetSubtype="0" fill="hold" nodeType="afterEffect">
                                  <p:stCondLst>
                                    <p:cond delay="5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P spid="615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2568575" y="638175"/>
            <a:ext cx="7235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a:ln>
                  <a:noFill/>
                </a:ln>
                <a:solidFill>
                  <a:prstClr val="black"/>
                </a:solidFill>
                <a:effectLst/>
                <a:uLnTx/>
                <a:uFillTx/>
                <a:latin typeface="+mn-lt"/>
                <a:ea typeface="+mn-ea"/>
                <a:cs typeface="Arial" panose="020B0604020202020204" pitchFamily="34" charset="0"/>
              </a:rPr>
              <a:t>Listing Facts</a:t>
            </a:r>
          </a:p>
        </p:txBody>
      </p:sp>
      <p:sp>
        <p:nvSpPr>
          <p:cNvPr id="7172" name="TextBox 5"/>
          <p:cNvSpPr txBox="1">
            <a:spLocks noChangeArrowheads="1"/>
          </p:cNvSpPr>
          <p:nvPr/>
        </p:nvSpPr>
        <p:spPr bwMode="auto">
          <a:xfrm>
            <a:off x="2387600" y="1524000"/>
            <a:ext cx="7416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You could put some individual facts about a topic into a bullet point fact box, for example in a report.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Facts are usually given as statements in a sentence.  And what does a statement sentence always need?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That’s right – capital letter and full stop.</a:t>
            </a:r>
          </a:p>
        </p:txBody>
      </p:sp>
      <p:sp>
        <p:nvSpPr>
          <p:cNvPr id="11" name="Text Box 2"/>
          <p:cNvSpPr txBox="1">
            <a:spLocks noChangeArrowheads="1"/>
          </p:cNvSpPr>
          <p:nvPr/>
        </p:nvSpPr>
        <p:spPr bwMode="auto">
          <a:xfrm>
            <a:off x="3719513" y="3271838"/>
            <a:ext cx="4932362" cy="2979737"/>
          </a:xfrm>
          <a:prstGeom prst="rect">
            <a:avLst/>
          </a:prstGeom>
          <a:solidFill>
            <a:srgbClr val="92D050"/>
          </a:solidFill>
          <a:ln w="28575">
            <a:solidFill>
              <a:srgbClr val="7030A0"/>
            </a:solidFill>
            <a:miter lim="800000"/>
            <a:headEnd/>
            <a:tailEnd/>
          </a:ln>
        </p:spPr>
        <p:txBody>
          <a:bodyPr/>
          <a:lstStyle/>
          <a:p>
            <a:pPr marL="0" marR="0" lvl="0" indent="0" algn="l" defTabSz="914400" rtl="0" eaLnBrk="0" fontAlgn="base" latinLnBrk="0" hangingPunct="0">
              <a:lnSpc>
                <a:spcPct val="115000"/>
              </a:lnSpc>
              <a:spcBef>
                <a:spcPct val="0"/>
              </a:spcBef>
              <a:spcAft>
                <a:spcPts val="0"/>
              </a:spcAft>
              <a:buClrTx/>
              <a:buSzTx/>
              <a:buFontTx/>
              <a:buNone/>
              <a:tabLst/>
              <a:defRPr/>
            </a:pPr>
            <a:r>
              <a:rPr kumimoji="0" lang="en-GB" sz="2000" b="0" i="0" u="sng" strike="noStrike" kern="1200" cap="none" spc="0" normalizeH="0" baseline="0" noProof="0" dirty="0">
                <a:ln>
                  <a:noFill/>
                </a:ln>
                <a:solidFill>
                  <a:prstClr val="black"/>
                </a:solidFill>
                <a:effectLst/>
                <a:uLnTx/>
                <a:uFillTx/>
                <a:ea typeface="Calibri"/>
                <a:cs typeface="Times New Roman"/>
              </a:rPr>
              <a:t>Fascinating Space Facts</a:t>
            </a:r>
          </a:p>
          <a:p>
            <a:pPr marL="342900" marR="0" lvl="0" indent="-342900" algn="l" defTabSz="914400" rtl="0" eaLnBrk="0" fontAlgn="base" latinLnBrk="0" hangingPunct="0">
              <a:lnSpc>
                <a:spcPct val="115000"/>
              </a:lnSpc>
              <a:spcBef>
                <a:spcPct val="0"/>
              </a:spcBef>
              <a:spcAft>
                <a:spcPts val="0"/>
              </a:spcAft>
              <a:buClrTx/>
              <a:buSzTx/>
              <a:buFont typeface="Symbol"/>
              <a:buChar char=""/>
              <a:tabLst/>
              <a:defRPr/>
            </a:pPr>
            <a:r>
              <a:rPr kumimoji="0" lang="en-GB" sz="2000" b="0" i="0" u="none" strike="noStrike" kern="1200" cap="none" spc="0" normalizeH="0" baseline="0" noProof="0" dirty="0">
                <a:ln>
                  <a:noFill/>
                </a:ln>
                <a:solidFill>
                  <a:prstClr val="black"/>
                </a:solidFill>
                <a:effectLst/>
                <a:uLnTx/>
                <a:uFillTx/>
                <a:ea typeface="Calibri"/>
                <a:cs typeface="Times New Roman"/>
              </a:rPr>
              <a:t>Because of Mars’s lower gravity, you would weigh less there than you do on Earth.</a:t>
            </a:r>
          </a:p>
          <a:p>
            <a:pPr marL="342900" marR="0" lvl="0" indent="-342900" algn="l" defTabSz="914400" rtl="0" eaLnBrk="0" fontAlgn="base" latinLnBrk="0" hangingPunct="0">
              <a:lnSpc>
                <a:spcPct val="115000"/>
              </a:lnSpc>
              <a:spcBef>
                <a:spcPct val="0"/>
              </a:spcBef>
              <a:spcAft>
                <a:spcPts val="0"/>
              </a:spcAft>
              <a:buClrTx/>
              <a:buSzTx/>
              <a:buFont typeface="Symbol"/>
              <a:buChar char=""/>
              <a:tabLst/>
              <a:defRPr/>
            </a:pPr>
            <a:r>
              <a:rPr kumimoji="0" lang="en-GB" sz="2000" b="0" i="0" u="none" strike="noStrike" kern="1200" cap="none" spc="0" normalizeH="0" baseline="0" noProof="0" dirty="0">
                <a:ln>
                  <a:noFill/>
                </a:ln>
                <a:solidFill>
                  <a:prstClr val="black"/>
                </a:solidFill>
                <a:effectLst/>
                <a:uLnTx/>
                <a:uFillTx/>
                <a:ea typeface="Calibri"/>
                <a:cs typeface="Times New Roman"/>
              </a:rPr>
              <a:t>Venus spins in the opposite direction to the other planets.</a:t>
            </a:r>
          </a:p>
          <a:p>
            <a:pPr marL="342900" marR="0" lvl="0" indent="-342900" algn="l" defTabSz="914400" rtl="0" eaLnBrk="0" fontAlgn="base" latinLnBrk="0" hangingPunct="0">
              <a:lnSpc>
                <a:spcPct val="115000"/>
              </a:lnSpc>
              <a:spcBef>
                <a:spcPct val="0"/>
              </a:spcBef>
              <a:spcAft>
                <a:spcPts val="0"/>
              </a:spcAft>
              <a:buClrTx/>
              <a:buSzTx/>
              <a:buFont typeface="Symbol"/>
              <a:buChar char=""/>
              <a:tabLst/>
              <a:defRPr/>
            </a:pPr>
            <a:r>
              <a:rPr kumimoji="0" lang="en-GB" sz="2000" b="0" i="0" u="none" strike="noStrike" kern="1200" cap="none" spc="0" normalizeH="0" baseline="0" noProof="0" dirty="0">
                <a:ln>
                  <a:noFill/>
                </a:ln>
                <a:solidFill>
                  <a:prstClr val="black"/>
                </a:solidFill>
                <a:effectLst/>
                <a:uLnTx/>
                <a:uFillTx/>
                <a:ea typeface="Calibri"/>
                <a:cs typeface="Times New Roman"/>
              </a:rPr>
              <a:t>Uranus takes 84 Earth years to orbit the sun.</a:t>
            </a:r>
          </a:p>
        </p:txBody>
      </p:sp>
      <p:pic>
        <p:nvPicPr>
          <p:cNvPr id="2" name="Picture 2" descr="A picture containing text&#10;&#10;Description automatically generated">
            <a:extLst>
              <a:ext uri="{FF2B5EF4-FFF2-40B4-BE49-F238E27FC236}">
                <a16:creationId xmlns:a16="http://schemas.microsoft.com/office/drawing/2014/main" id="{E0515010-2CC7-4B64-8BEF-05496A527511}"/>
              </a:ext>
            </a:extLst>
          </p:cNvPr>
          <p:cNvPicPr>
            <a:picLocks noChangeAspect="1"/>
          </p:cNvPicPr>
          <p:nvPr/>
        </p:nvPicPr>
        <p:blipFill>
          <a:blip r:embed="rId3"/>
          <a:stretch>
            <a:fillRect/>
          </a:stretch>
        </p:blipFill>
        <p:spPr>
          <a:xfrm>
            <a:off x="10623610" y="5573833"/>
            <a:ext cx="1123950" cy="828675"/>
          </a:xfrm>
          <a:prstGeom prst="rect">
            <a:avLst/>
          </a:prstGeom>
        </p:spPr>
      </p:pic>
    </p:spTree>
    <p:extLst>
      <p:ext uri="{BB962C8B-B14F-4D97-AF65-F5344CB8AC3E}">
        <p14:creationId xmlns:p14="http://schemas.microsoft.com/office/powerpoint/2010/main" val="575534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500"/>
                                        <p:tgtEl>
                                          <p:spTgt spid="7172"/>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2478088" y="682625"/>
            <a:ext cx="7235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400" b="0" i="0" u="none" strike="noStrike" kern="1200" cap="none" spc="0" normalizeH="0" baseline="0" noProof="0">
                <a:ln>
                  <a:noFill/>
                </a:ln>
                <a:solidFill>
                  <a:prstClr val="black"/>
                </a:solidFill>
                <a:effectLst/>
                <a:uLnTx/>
                <a:uFillTx/>
                <a:latin typeface="+mn-lt"/>
                <a:ea typeface="+mn-ea"/>
                <a:cs typeface="Arial" panose="020B0604020202020204" pitchFamily="34" charset="0"/>
              </a:rPr>
              <a:t>Listing Questions</a:t>
            </a:r>
          </a:p>
        </p:txBody>
      </p:sp>
      <p:sp>
        <p:nvSpPr>
          <p:cNvPr id="8196" name="TextBox 5"/>
          <p:cNvSpPr txBox="1">
            <a:spLocks noChangeArrowheads="1"/>
          </p:cNvSpPr>
          <p:nvPr/>
        </p:nvSpPr>
        <p:spPr bwMode="auto">
          <a:xfrm>
            <a:off x="2387600" y="1524000"/>
            <a:ext cx="741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A bullet point list is a good way to organise a set of questions you want to ask – tick them off as you go through.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Questions are typically in sentences, so they need 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capital letter and question mark.</a:t>
            </a:r>
          </a:p>
        </p:txBody>
      </p:sp>
      <p:sp>
        <p:nvSpPr>
          <p:cNvPr id="11" name="Text Box 2"/>
          <p:cNvSpPr txBox="1">
            <a:spLocks noChangeArrowheads="1"/>
          </p:cNvSpPr>
          <p:nvPr/>
        </p:nvSpPr>
        <p:spPr bwMode="auto">
          <a:xfrm>
            <a:off x="3863975" y="3048000"/>
            <a:ext cx="4679950" cy="3168650"/>
          </a:xfrm>
          <a:prstGeom prst="rect">
            <a:avLst/>
          </a:prstGeom>
          <a:solidFill>
            <a:srgbClr val="92D050"/>
          </a:solidFill>
          <a:ln w="28575">
            <a:solidFill>
              <a:srgbClr val="7030A0"/>
            </a:solidFill>
            <a:miter lim="800000"/>
            <a:headEnd/>
            <a:tailEnd/>
          </a:ln>
        </p:spPr>
        <p:txBody>
          <a:bodyPr/>
          <a:lstStyle/>
          <a:p>
            <a:pPr marL="0" marR="0" lvl="0" indent="0" algn="l" defTabSz="914400" rtl="0" eaLnBrk="0" fontAlgn="base" latinLnBrk="0" hangingPunct="0">
              <a:lnSpc>
                <a:spcPct val="115000"/>
              </a:lnSpc>
              <a:spcBef>
                <a:spcPct val="0"/>
              </a:spcBef>
              <a:spcAft>
                <a:spcPts val="0"/>
              </a:spcAft>
              <a:buClrTx/>
              <a:buSzTx/>
              <a:buFontTx/>
              <a:buNone/>
              <a:tabLst/>
              <a:defRPr/>
            </a:pPr>
            <a:r>
              <a:rPr kumimoji="0" lang="en-GB" sz="2100" b="0" i="0" u="sng" strike="noStrike" kern="1200" cap="none" spc="0" normalizeH="0" baseline="0" noProof="0" dirty="0">
                <a:ln>
                  <a:noFill/>
                </a:ln>
                <a:solidFill>
                  <a:prstClr val="black"/>
                </a:solidFill>
                <a:effectLst/>
                <a:uLnTx/>
                <a:uFillTx/>
                <a:ea typeface="Calibri"/>
                <a:cs typeface="Times New Roman"/>
              </a:rPr>
              <a:t>Questions for Queen Victoria</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ea typeface="Calibri"/>
                <a:cs typeface="Times New Roman"/>
              </a:rPr>
              <a:t>How many children do you have?</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ea typeface="Calibri"/>
                <a:cs typeface="Times New Roman"/>
              </a:rPr>
              <a:t>Which is your favourite palace?</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ea typeface="Calibri"/>
                <a:cs typeface="Times New Roman"/>
              </a:rPr>
              <a:t>Do you like riding in your carriage?</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ea typeface="Calibri"/>
                <a:cs typeface="Times New Roman"/>
              </a:rPr>
              <a:t>Have you got any pets?</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ea typeface="Calibri"/>
                <a:cs typeface="Times New Roman"/>
              </a:rPr>
              <a:t>Why have you got a smaller crown than the kings and queens before you?</a:t>
            </a:r>
          </a:p>
          <a:p>
            <a:pPr marL="342900" marR="0" lvl="0" indent="-342900" algn="l" defTabSz="914400" rtl="0" eaLnBrk="0" fontAlgn="base" latinLnBrk="0" hangingPunct="0">
              <a:lnSpc>
                <a:spcPct val="115000"/>
              </a:lnSpc>
              <a:spcBef>
                <a:spcPct val="0"/>
              </a:spcBef>
              <a:spcAft>
                <a:spcPts val="0"/>
              </a:spcAft>
              <a:buClrTx/>
              <a:buSzTx/>
              <a:buFont typeface="Wingdings" panose="05000000000000000000" pitchFamily="2" charset="2"/>
              <a:buChar char="v"/>
              <a:tabLst/>
              <a:defRPr/>
            </a:pPr>
            <a:endParaRPr kumimoji="0" lang="en-GB" sz="2000" b="0" i="0" u="none" strike="noStrike" kern="1200" cap="none" spc="0" normalizeH="0" baseline="0" noProof="0" dirty="0">
              <a:ln>
                <a:noFill/>
              </a:ln>
              <a:solidFill>
                <a:prstClr val="black"/>
              </a:solidFill>
              <a:effectLst/>
              <a:uLnTx/>
              <a:uFillTx/>
              <a:ea typeface="Calibri"/>
              <a:cs typeface="Times New Roman"/>
            </a:endParaRPr>
          </a:p>
        </p:txBody>
      </p:sp>
      <p:pic>
        <p:nvPicPr>
          <p:cNvPr id="2" name="Picture 2" descr="A picture containing text&#10;&#10;Description automatically generated">
            <a:extLst>
              <a:ext uri="{FF2B5EF4-FFF2-40B4-BE49-F238E27FC236}">
                <a16:creationId xmlns:a16="http://schemas.microsoft.com/office/drawing/2014/main" id="{007FD7F7-901A-4A42-93A3-7466364D2079}"/>
              </a:ext>
            </a:extLst>
          </p:cNvPr>
          <p:cNvPicPr>
            <a:picLocks noChangeAspect="1"/>
          </p:cNvPicPr>
          <p:nvPr/>
        </p:nvPicPr>
        <p:blipFill>
          <a:blip r:embed="rId3"/>
          <a:stretch>
            <a:fillRect/>
          </a:stretch>
        </p:blipFill>
        <p:spPr>
          <a:xfrm>
            <a:off x="10537346" y="5660097"/>
            <a:ext cx="1123950" cy="828675"/>
          </a:xfrm>
          <a:prstGeom prst="rect">
            <a:avLst/>
          </a:prstGeom>
        </p:spPr>
      </p:pic>
    </p:spTree>
    <p:extLst>
      <p:ext uri="{BB962C8B-B14F-4D97-AF65-F5344CB8AC3E}">
        <p14:creationId xmlns:p14="http://schemas.microsoft.com/office/powerpoint/2010/main" val="2365821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500"/>
                                        <p:tgtEl>
                                          <p:spTgt spid="8196"/>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3"/>
          <p:cNvSpPr txBox="1">
            <a:spLocks noChangeArrowheads="1"/>
          </p:cNvSpPr>
          <p:nvPr/>
        </p:nvSpPr>
        <p:spPr bwMode="auto">
          <a:xfrm>
            <a:off x="2566988" y="627063"/>
            <a:ext cx="7235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000" b="0" i="0" u="none" strike="noStrike" kern="1200" cap="none" spc="0" normalizeH="0" baseline="0" noProof="0">
                <a:ln>
                  <a:noFill/>
                </a:ln>
                <a:solidFill>
                  <a:prstClr val="black"/>
                </a:solidFill>
                <a:effectLst/>
                <a:uLnTx/>
                <a:uFillTx/>
                <a:latin typeface="+mn-lt"/>
                <a:ea typeface="+mn-ea"/>
                <a:cs typeface="Arial" panose="020B0604020202020204" pitchFamily="34" charset="0"/>
              </a:rPr>
              <a:t>Listing Proper Nouns</a:t>
            </a:r>
          </a:p>
        </p:txBody>
      </p:sp>
      <p:sp>
        <p:nvSpPr>
          <p:cNvPr id="9220" name="TextBox 5"/>
          <p:cNvSpPr txBox="1">
            <a:spLocks noChangeArrowheads="1"/>
          </p:cNvSpPr>
          <p:nvPr/>
        </p:nvSpPr>
        <p:spPr bwMode="auto">
          <a:xfrm>
            <a:off x="2476500" y="1481138"/>
            <a:ext cx="741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When you make a list of names, for example people in a team or countries of the world, each name </a:t>
            </a:r>
            <a:r>
              <a:rPr kumimoji="0" lang="en-GB" altLang="en-US" sz="2000" b="1" i="1" u="none" strike="noStrike" kern="1200" cap="none" spc="0" normalizeH="0" baseline="0" noProof="0">
                <a:ln>
                  <a:noFill/>
                </a:ln>
                <a:solidFill>
                  <a:prstClr val="black"/>
                </a:solidFill>
                <a:effectLst/>
                <a:uLnTx/>
                <a:uFillTx/>
                <a:latin typeface="+mn-lt"/>
                <a:ea typeface="+mn-ea"/>
                <a:cs typeface="Arial" panose="020B0604020202020204" pitchFamily="34" charset="0"/>
              </a:rPr>
              <a:t>must </a:t>
            </a: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have a </a:t>
            </a:r>
            <a:b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br>
            <a:r>
              <a:rPr kumimoji="0" lang="en-GB" altLang="en-US" sz="2000" b="1" i="0" u="none" strike="noStrike" kern="1200" cap="none" spc="0" normalizeH="0" baseline="0" noProof="0">
                <a:ln>
                  <a:noFill/>
                </a:ln>
                <a:solidFill>
                  <a:prstClr val="black"/>
                </a:solidFill>
                <a:effectLst/>
                <a:uLnTx/>
                <a:uFillTx/>
                <a:latin typeface="+mn-lt"/>
                <a:ea typeface="+mn-ea"/>
                <a:cs typeface="Arial" panose="020B0604020202020204" pitchFamily="34" charset="0"/>
              </a:rPr>
              <a:t>capital letter</a:t>
            </a: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 at the start.</a:t>
            </a:r>
          </a:p>
        </p:txBody>
      </p:sp>
      <p:sp>
        <p:nvSpPr>
          <p:cNvPr id="10" name="Text Box 2"/>
          <p:cNvSpPr txBox="1">
            <a:spLocks noChangeArrowheads="1"/>
          </p:cNvSpPr>
          <p:nvPr/>
        </p:nvSpPr>
        <p:spPr bwMode="auto">
          <a:xfrm rot="232266">
            <a:off x="3527425" y="3030538"/>
            <a:ext cx="2187575" cy="2924175"/>
          </a:xfrm>
          <a:prstGeom prst="rect">
            <a:avLst/>
          </a:prstGeom>
          <a:solidFill>
            <a:srgbClr val="92D050"/>
          </a:solidFill>
          <a:ln w="28575">
            <a:solidFill>
              <a:srgbClr val="7030A0"/>
            </a:solidFill>
            <a:miter lim="800000"/>
            <a:headEnd/>
            <a:tailEnd/>
          </a:ln>
        </p:spPr>
        <p:txBody>
          <a:bodyPr>
            <a:spAutoFit/>
          </a:bodyPr>
          <a:lstStyle/>
          <a:p>
            <a:pPr marL="0" marR="0" lvl="0" indent="0" algn="l" defTabSz="914400" rtl="0" eaLnBrk="0" fontAlgn="base" latinLnBrk="0" hangingPunct="0">
              <a:lnSpc>
                <a:spcPct val="115000"/>
              </a:lnSpc>
              <a:spcBef>
                <a:spcPct val="0"/>
              </a:spcBef>
              <a:spcAft>
                <a:spcPts val="0"/>
              </a:spcAft>
              <a:buClrTx/>
              <a:buSzTx/>
              <a:buFontTx/>
              <a:buNone/>
              <a:tabLst/>
              <a:defRPr/>
            </a:pPr>
            <a:r>
              <a:rPr kumimoji="0" lang="en-GB" sz="2000" b="1" i="0" u="sng" strike="noStrike" kern="1200" cap="none" spc="0" normalizeH="0" baseline="0" noProof="0" dirty="0">
                <a:ln>
                  <a:noFill/>
                </a:ln>
                <a:solidFill>
                  <a:srgbClr val="44546A">
                    <a:lumMod val="50000"/>
                  </a:srgbClr>
                </a:solidFill>
                <a:effectLst/>
                <a:uLnTx/>
                <a:uFillTx/>
                <a:ea typeface="Calibri"/>
                <a:cs typeface="Times New Roman"/>
              </a:rPr>
              <a:t>Netball team</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4546A">
                    <a:lumMod val="50000"/>
                  </a:srgbClr>
                </a:solidFill>
                <a:effectLst/>
                <a:uLnTx/>
                <a:uFillTx/>
                <a:ea typeface="Calibri"/>
                <a:cs typeface="Times New Roman"/>
              </a:rPr>
              <a:t>Jamie D</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4546A">
                    <a:lumMod val="50000"/>
                  </a:srgbClr>
                </a:solidFill>
                <a:effectLst/>
                <a:uLnTx/>
                <a:uFillTx/>
                <a:ea typeface="Calibri"/>
                <a:cs typeface="Times New Roman"/>
              </a:rPr>
              <a:t>Stefano</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4546A">
                    <a:lumMod val="50000"/>
                  </a:srgbClr>
                </a:solidFill>
                <a:effectLst/>
                <a:uLnTx/>
                <a:uFillTx/>
                <a:ea typeface="Calibri"/>
                <a:cs typeface="Times New Roman"/>
              </a:rPr>
              <a:t>Alex</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4546A">
                    <a:lumMod val="50000"/>
                  </a:srgbClr>
                </a:solidFill>
                <a:effectLst/>
                <a:uLnTx/>
                <a:uFillTx/>
                <a:ea typeface="Calibri"/>
                <a:cs typeface="Times New Roman"/>
              </a:rPr>
              <a:t>Katie W</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err="1">
                <a:ln>
                  <a:noFill/>
                </a:ln>
                <a:solidFill>
                  <a:srgbClr val="44546A">
                    <a:lumMod val="50000"/>
                  </a:srgbClr>
                </a:solidFill>
                <a:effectLst/>
                <a:uLnTx/>
                <a:uFillTx/>
                <a:ea typeface="Calibri"/>
                <a:cs typeface="Times New Roman"/>
              </a:rPr>
              <a:t>Kodi</a:t>
            </a:r>
            <a:endParaRPr kumimoji="0" lang="en-GB" sz="2000" b="1" i="0" u="none" strike="noStrike" kern="1200" cap="none" spc="0" normalizeH="0" baseline="0" noProof="0" dirty="0">
              <a:ln>
                <a:noFill/>
              </a:ln>
              <a:solidFill>
                <a:srgbClr val="44546A">
                  <a:lumMod val="50000"/>
                </a:srgbClr>
              </a:solidFill>
              <a:effectLst/>
              <a:uLnTx/>
              <a:uFillTx/>
              <a:ea typeface="Calibri"/>
              <a:cs typeface="Times New Roman"/>
            </a:endParaRP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4546A">
                    <a:lumMod val="50000"/>
                  </a:srgbClr>
                </a:solidFill>
                <a:effectLst/>
                <a:uLnTx/>
                <a:uFillTx/>
                <a:ea typeface="Calibri"/>
                <a:cs typeface="Times New Roman"/>
              </a:rPr>
              <a:t>Maia</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err="1">
                <a:ln>
                  <a:noFill/>
                </a:ln>
                <a:solidFill>
                  <a:srgbClr val="44546A">
                    <a:lumMod val="50000"/>
                  </a:srgbClr>
                </a:solidFill>
                <a:effectLst/>
                <a:uLnTx/>
                <a:uFillTx/>
                <a:ea typeface="Calibri"/>
                <a:cs typeface="Times New Roman"/>
              </a:rPr>
              <a:t>Izzie</a:t>
            </a:r>
            <a:endParaRPr kumimoji="0" lang="en-GB" sz="2000" b="1" i="0" u="none" strike="noStrike" kern="1200" cap="none" spc="0" normalizeH="0" baseline="0" noProof="0" dirty="0">
              <a:ln>
                <a:noFill/>
              </a:ln>
              <a:solidFill>
                <a:srgbClr val="44546A">
                  <a:lumMod val="50000"/>
                </a:srgbClr>
              </a:solidFill>
              <a:effectLst/>
              <a:uLnTx/>
              <a:uFillTx/>
              <a:ea typeface="Calibri"/>
              <a:cs typeface="Times New Roman"/>
            </a:endParaRPr>
          </a:p>
        </p:txBody>
      </p:sp>
      <p:sp>
        <p:nvSpPr>
          <p:cNvPr id="11" name="Text Box 2"/>
          <p:cNvSpPr txBox="1">
            <a:spLocks noChangeArrowheads="1"/>
          </p:cNvSpPr>
          <p:nvPr/>
        </p:nvSpPr>
        <p:spPr bwMode="auto">
          <a:xfrm rot="21205704">
            <a:off x="6364288" y="2571750"/>
            <a:ext cx="3376612" cy="3489325"/>
          </a:xfrm>
          <a:prstGeom prst="rect">
            <a:avLst/>
          </a:prstGeom>
          <a:solidFill>
            <a:srgbClr val="0EBEBE"/>
          </a:solidFill>
          <a:ln w="28575">
            <a:solidFill>
              <a:srgbClr val="7030A0"/>
            </a:solidFill>
            <a:miter lim="800000"/>
            <a:headEnd/>
            <a:tailEnd/>
          </a:ln>
        </p:spPr>
        <p:txBody>
          <a:bodyPr>
            <a:spAutoFit/>
          </a:bodyPr>
          <a:lstStyle/>
          <a:p>
            <a:pPr marL="0" marR="0" lvl="0" indent="0" algn="l" defTabSz="914400" rtl="0" eaLnBrk="0" fontAlgn="base" latinLnBrk="0" hangingPunct="0">
              <a:lnSpc>
                <a:spcPct val="115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ea typeface="Calibri"/>
                <a:cs typeface="Times New Roman"/>
              </a:rPr>
              <a:t>Six largest countries in the world:</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white"/>
                </a:solidFill>
                <a:effectLst/>
                <a:uLnTx/>
                <a:uFillTx/>
                <a:ea typeface="Calibri"/>
                <a:cs typeface="Times New Roman"/>
              </a:rPr>
              <a:t>Russia;</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white"/>
                </a:solidFill>
                <a:effectLst/>
                <a:uLnTx/>
                <a:uFillTx/>
                <a:ea typeface="Calibri"/>
                <a:cs typeface="Times New Roman"/>
              </a:rPr>
              <a:t>Canada;</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white"/>
                </a:solidFill>
                <a:effectLst/>
                <a:uLnTx/>
                <a:uFillTx/>
                <a:ea typeface="Calibri"/>
                <a:cs typeface="Times New Roman"/>
              </a:rPr>
              <a:t>USA;</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white"/>
                </a:solidFill>
                <a:effectLst/>
                <a:uLnTx/>
                <a:uFillTx/>
                <a:ea typeface="Calibri"/>
                <a:cs typeface="Times New Roman"/>
              </a:rPr>
              <a:t>China;</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white"/>
                </a:solidFill>
                <a:effectLst/>
                <a:uLnTx/>
                <a:uFillTx/>
                <a:ea typeface="Calibri"/>
                <a:cs typeface="Times New Roman"/>
              </a:rPr>
              <a:t>Brazil;</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white"/>
                </a:solidFill>
                <a:effectLst/>
                <a:uLnTx/>
                <a:uFillTx/>
                <a:ea typeface="Calibri"/>
                <a:cs typeface="Times New Roman"/>
              </a:rPr>
              <a:t>Australia.</a:t>
            </a:r>
          </a:p>
        </p:txBody>
      </p:sp>
      <p:pic>
        <p:nvPicPr>
          <p:cNvPr id="2" name="Picture 2" descr="A picture containing text&#10;&#10;Description automatically generated">
            <a:extLst>
              <a:ext uri="{FF2B5EF4-FFF2-40B4-BE49-F238E27FC236}">
                <a16:creationId xmlns:a16="http://schemas.microsoft.com/office/drawing/2014/main" id="{2A414B4D-E156-4B4D-A62E-68F86D8B188A}"/>
              </a:ext>
            </a:extLst>
          </p:cNvPr>
          <p:cNvPicPr>
            <a:picLocks noChangeAspect="1"/>
          </p:cNvPicPr>
          <p:nvPr/>
        </p:nvPicPr>
        <p:blipFill>
          <a:blip r:embed="rId3"/>
          <a:stretch>
            <a:fillRect/>
          </a:stretch>
        </p:blipFill>
        <p:spPr>
          <a:xfrm>
            <a:off x="10609233" y="5545078"/>
            <a:ext cx="1123950" cy="828675"/>
          </a:xfrm>
          <a:prstGeom prst="rect">
            <a:avLst/>
          </a:prstGeom>
        </p:spPr>
      </p:pic>
    </p:spTree>
    <p:extLst>
      <p:ext uri="{BB962C8B-B14F-4D97-AF65-F5344CB8AC3E}">
        <p14:creationId xmlns:p14="http://schemas.microsoft.com/office/powerpoint/2010/main" val="276172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500"/>
                                        <p:tgtEl>
                                          <p:spTgt spid="9220"/>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nodeType="afterGroup">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2568575" y="603250"/>
            <a:ext cx="7235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000" b="0" i="0" u="none" strike="noStrike" kern="1200" cap="none" spc="0" normalizeH="0" baseline="0" noProof="0">
                <a:ln>
                  <a:noFill/>
                </a:ln>
                <a:solidFill>
                  <a:prstClr val="black"/>
                </a:solidFill>
                <a:effectLst/>
                <a:uLnTx/>
                <a:uFillTx/>
                <a:latin typeface="+mn-lt"/>
                <a:ea typeface="+mn-ea"/>
                <a:cs typeface="Arial" panose="020B0604020202020204" pitchFamily="34" charset="0"/>
              </a:rPr>
              <a:t>Listing things or items</a:t>
            </a:r>
          </a:p>
        </p:txBody>
      </p:sp>
      <p:sp>
        <p:nvSpPr>
          <p:cNvPr id="10244" name="TextBox 5"/>
          <p:cNvSpPr txBox="1">
            <a:spLocks noChangeArrowheads="1"/>
          </p:cNvSpPr>
          <p:nvPr/>
        </p:nvSpPr>
        <p:spPr bwMode="auto">
          <a:xfrm>
            <a:off x="2387600" y="1268413"/>
            <a:ext cx="741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A bullet point list is a really clear way to show a set of resources or equipment needed.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These items are usually just words or phrases, so they don’t need sentence punctuation.  </a:t>
            </a:r>
          </a:p>
        </p:txBody>
      </p:sp>
      <p:sp>
        <p:nvSpPr>
          <p:cNvPr id="10" name="Text Box 2"/>
          <p:cNvSpPr txBox="1">
            <a:spLocks noChangeArrowheads="1"/>
          </p:cNvSpPr>
          <p:nvPr/>
        </p:nvSpPr>
        <p:spPr bwMode="auto">
          <a:xfrm rot="232266">
            <a:off x="2170113" y="3422650"/>
            <a:ext cx="2062162" cy="2924175"/>
          </a:xfrm>
          <a:prstGeom prst="rect">
            <a:avLst/>
          </a:prstGeom>
          <a:solidFill>
            <a:srgbClr val="0EBEBE"/>
          </a:solidFill>
          <a:ln w="28575">
            <a:solidFill>
              <a:srgbClr val="7030A0"/>
            </a:solidFill>
            <a:miter lim="800000"/>
            <a:headEnd/>
            <a:tailEnd/>
          </a:ln>
        </p:spPr>
        <p:txBody>
          <a:bodyPr>
            <a:spAutoFit/>
          </a:bodyPr>
          <a:lstStyle/>
          <a:p>
            <a:pPr marL="0" marR="0" lvl="0" indent="0" algn="l" defTabSz="914400" rtl="0" eaLnBrk="0" fontAlgn="base" latinLnBrk="0" hangingPunct="0">
              <a:lnSpc>
                <a:spcPct val="115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Calibri"/>
                <a:cs typeface="Times New Roman"/>
              </a:rPr>
              <a:t>You will need:</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Calibri"/>
                <a:cs typeface="Times New Roman"/>
              </a:rPr>
              <a:t>tea bags;</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Calibri"/>
                <a:cs typeface="Times New Roman"/>
              </a:rPr>
              <a:t>milk;</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Calibri"/>
                <a:cs typeface="Times New Roman"/>
              </a:rPr>
              <a:t>water;</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Calibri"/>
                <a:cs typeface="Times New Roman"/>
              </a:rPr>
              <a:t>kettle;</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Calibri"/>
                <a:cs typeface="Times New Roman"/>
              </a:rPr>
              <a:t>mug;</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Calibri"/>
                <a:cs typeface="Times New Roman"/>
              </a:rPr>
              <a:t>teaspoon;</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Calibri"/>
                <a:cs typeface="Times New Roman"/>
              </a:rPr>
              <a:t>sugar.</a:t>
            </a:r>
          </a:p>
        </p:txBody>
      </p:sp>
      <p:sp>
        <p:nvSpPr>
          <p:cNvPr id="11" name="Text Box 2"/>
          <p:cNvSpPr txBox="1">
            <a:spLocks noChangeArrowheads="1"/>
          </p:cNvSpPr>
          <p:nvPr/>
        </p:nvSpPr>
        <p:spPr bwMode="auto">
          <a:xfrm rot="21205704">
            <a:off x="5862638" y="3998913"/>
            <a:ext cx="2511425" cy="2216150"/>
          </a:xfrm>
          <a:prstGeom prst="rect">
            <a:avLst/>
          </a:prstGeom>
          <a:solidFill>
            <a:srgbClr val="92D050"/>
          </a:solidFill>
          <a:ln w="28575">
            <a:solidFill>
              <a:srgbClr val="7030A0"/>
            </a:solidFill>
            <a:miter lim="800000"/>
            <a:headEnd/>
            <a:tailEnd/>
          </a:ln>
        </p:spPr>
        <p:txBody>
          <a:bodyPr>
            <a:spAutoFit/>
          </a:bodyPr>
          <a:lstStyle/>
          <a:p>
            <a:pPr marL="0" marR="0" lvl="0" indent="0" algn="l" defTabSz="914400" rtl="0" eaLnBrk="0" fontAlgn="base" latinLnBrk="0" hangingPunct="0">
              <a:lnSpc>
                <a:spcPct val="115000"/>
              </a:lnSpc>
              <a:spcBef>
                <a:spcPct val="0"/>
              </a:spcBef>
              <a:spcAft>
                <a:spcPts val="0"/>
              </a:spcAft>
              <a:buClrTx/>
              <a:buSzTx/>
              <a:buFontTx/>
              <a:buNone/>
              <a:tabLst/>
              <a:defRPr/>
            </a:pPr>
            <a:r>
              <a:rPr kumimoji="0" lang="en-GB" sz="2000" b="1" i="0" u="sng" strike="noStrike" kern="1200" cap="none" spc="0" normalizeH="0" baseline="0" noProof="0" dirty="0">
                <a:ln>
                  <a:noFill/>
                </a:ln>
                <a:solidFill>
                  <a:prstClr val="black">
                    <a:lumMod val="85000"/>
                    <a:lumOff val="15000"/>
                  </a:prstClr>
                </a:solidFill>
                <a:effectLst/>
                <a:uLnTx/>
                <a:uFillTx/>
                <a:ea typeface="Calibri"/>
                <a:cs typeface="Times New Roman"/>
              </a:rPr>
              <a:t>Football tournament</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lumMod val="85000"/>
                    <a:lumOff val="15000"/>
                  </a:prstClr>
                </a:solidFill>
                <a:effectLst/>
                <a:uLnTx/>
                <a:uFillTx/>
                <a:ea typeface="Calibri"/>
                <a:cs typeface="Times New Roman"/>
              </a:rPr>
              <a:t>blow-up goalposts</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lumMod val="85000"/>
                    <a:lumOff val="15000"/>
                  </a:prstClr>
                </a:solidFill>
                <a:effectLst/>
                <a:uLnTx/>
                <a:uFillTx/>
                <a:ea typeface="Calibri"/>
                <a:cs typeface="Times New Roman"/>
              </a:rPr>
              <a:t>footballs</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lumMod val="85000"/>
                    <a:lumOff val="15000"/>
                  </a:prstClr>
                </a:solidFill>
                <a:effectLst/>
                <a:uLnTx/>
                <a:uFillTx/>
                <a:ea typeface="Calibri"/>
                <a:cs typeface="Times New Roman"/>
              </a:rPr>
              <a:t>cones</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lumMod val="85000"/>
                    <a:lumOff val="15000"/>
                  </a:prstClr>
                </a:solidFill>
                <a:effectLst/>
                <a:uLnTx/>
                <a:uFillTx/>
                <a:ea typeface="Calibri"/>
                <a:cs typeface="Times New Roman"/>
              </a:rPr>
              <a:t>whistles</a:t>
            </a:r>
          </a:p>
          <a:p>
            <a:pPr marL="342900" marR="0" lvl="0" indent="-342900" algn="l" defTabSz="914400" rtl="0" eaLnBrk="0" fontAlgn="base" latinLnBrk="0" hangingPunct="0">
              <a:lnSpc>
                <a:spcPct val="115000"/>
              </a:lnSpc>
              <a:spcBef>
                <a:spcPct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lumMod val="85000"/>
                    <a:lumOff val="15000"/>
                  </a:prstClr>
                </a:solidFill>
                <a:effectLst/>
                <a:uLnTx/>
                <a:uFillTx/>
                <a:ea typeface="Calibri"/>
                <a:cs typeface="Times New Roman"/>
              </a:rPr>
              <a:t>stopwatches</a:t>
            </a:r>
          </a:p>
        </p:txBody>
      </p:sp>
      <p:sp>
        <p:nvSpPr>
          <p:cNvPr id="9" name="TextBox 8"/>
          <p:cNvSpPr txBox="1"/>
          <p:nvPr/>
        </p:nvSpPr>
        <p:spPr>
          <a:xfrm>
            <a:off x="5106988" y="2727325"/>
            <a:ext cx="3725862" cy="92333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If your list has a </a:t>
            </a:r>
            <a:r>
              <a:rPr kumimoji="0" lang="en-GB" sz="1800" b="1" i="0" u="none" strike="noStrike" kern="1200" cap="none" spc="0" normalizeH="0" baseline="0" noProof="0" dirty="0">
                <a:ln>
                  <a:noFill/>
                </a:ln>
                <a:solidFill>
                  <a:srgbClr val="002060"/>
                </a:solidFill>
                <a:effectLst/>
                <a:uLnTx/>
                <a:uFillTx/>
                <a:ea typeface="+mn-ea"/>
                <a:cs typeface="+mn-cs"/>
              </a:rPr>
              <a:t>stem</a:t>
            </a:r>
            <a:r>
              <a:rPr kumimoji="0" lang="en-GB" sz="1800" b="1" i="0" u="none" strike="noStrike" kern="1200" cap="none" spc="0" normalizeH="0" baseline="0" noProof="0" dirty="0">
                <a:ln>
                  <a:noFill/>
                </a:ln>
                <a:solidFill>
                  <a:srgbClr val="FF0000"/>
                </a:solidFill>
                <a:effectLst/>
                <a:uLnTx/>
                <a:uFillTx/>
                <a:ea typeface="+mn-ea"/>
                <a:cs typeface="+mn-cs"/>
              </a:rPr>
              <a:t> </a:t>
            </a:r>
            <a:r>
              <a:rPr kumimoji="0" lang="en-GB" sz="1800" b="0" i="0" u="none" strike="noStrike" kern="1200" cap="none" spc="0" normalizeH="0" baseline="0" noProof="0" dirty="0">
                <a:ln>
                  <a:noFill/>
                </a:ln>
                <a:solidFill>
                  <a:prstClr val="black"/>
                </a:solidFill>
                <a:effectLst/>
                <a:uLnTx/>
                <a:uFillTx/>
                <a:ea typeface="+mn-ea"/>
                <a:cs typeface="+mn-cs"/>
              </a:rPr>
              <a:t>followed by a </a:t>
            </a:r>
            <a:r>
              <a:rPr kumimoji="0" lang="en-GB" sz="1800" b="1" i="0" u="none" strike="noStrike" kern="1200" cap="none" spc="0" normalizeH="0" baseline="0" noProof="0" dirty="0">
                <a:ln>
                  <a:noFill/>
                </a:ln>
                <a:solidFill>
                  <a:srgbClr val="7030A0"/>
                </a:solidFill>
                <a:effectLst/>
                <a:uLnTx/>
                <a:uFillTx/>
                <a:ea typeface="+mn-ea"/>
                <a:cs typeface="+mn-cs"/>
              </a:rPr>
              <a:t>colon</a:t>
            </a:r>
            <a:r>
              <a:rPr kumimoji="0" lang="en-GB" sz="1800" b="0" i="0" u="none" strike="noStrike" kern="1200" cap="none" spc="0" normalizeH="0" baseline="0" noProof="0" dirty="0">
                <a:ln>
                  <a:noFill/>
                </a:ln>
                <a:solidFill>
                  <a:prstClr val="black"/>
                </a:solidFill>
                <a:effectLst/>
                <a:uLnTx/>
                <a:uFillTx/>
                <a:ea typeface="+mn-ea"/>
                <a:cs typeface="+mn-cs"/>
              </a:rPr>
              <a:t>,</a:t>
            </a:r>
            <a:r>
              <a:rPr kumimoji="0" lang="en-GB" sz="1800" b="0" i="0" u="none" strike="noStrike" kern="1200" cap="none" spc="0" normalizeH="0" baseline="0" noProof="0" dirty="0">
                <a:ln>
                  <a:noFill/>
                </a:ln>
                <a:solidFill>
                  <a:srgbClr val="FF0000"/>
                </a:solidFill>
                <a:effectLst/>
                <a:uLnTx/>
                <a:uFillTx/>
                <a:ea typeface="+mn-ea"/>
                <a:cs typeface="+mn-cs"/>
              </a:rPr>
              <a:t> </a:t>
            </a:r>
            <a:r>
              <a:rPr kumimoji="0" lang="en-GB" sz="1800" b="0" i="0" u="none" strike="noStrike" kern="1200" cap="none" spc="0" normalizeH="0" baseline="0" noProof="0" dirty="0">
                <a:ln>
                  <a:noFill/>
                </a:ln>
                <a:solidFill>
                  <a:prstClr val="black"/>
                </a:solidFill>
                <a:effectLst/>
                <a:uLnTx/>
                <a:uFillTx/>
                <a:ea typeface="+mn-ea"/>
                <a:cs typeface="+mn-cs"/>
              </a:rPr>
              <a:t>each item needs a </a:t>
            </a:r>
            <a:r>
              <a:rPr kumimoji="0" lang="en-GB" sz="1800" b="1" i="0" u="none" strike="noStrike" kern="1200" cap="none" spc="0" normalizeH="0" baseline="0" noProof="0" dirty="0">
                <a:ln>
                  <a:noFill/>
                </a:ln>
                <a:solidFill>
                  <a:srgbClr val="70AD47">
                    <a:lumMod val="75000"/>
                  </a:srgbClr>
                </a:solidFill>
                <a:effectLst/>
                <a:uLnTx/>
                <a:uFillTx/>
                <a:ea typeface="+mn-ea"/>
                <a:cs typeface="+mn-cs"/>
              </a:rPr>
              <a:t>semi-colon</a:t>
            </a:r>
            <a:r>
              <a:rPr kumimoji="0" lang="en-GB" sz="1800" b="0" i="0" u="none" strike="noStrike" kern="1200" cap="none" spc="0" normalizeH="0" baseline="0" noProof="0" dirty="0">
                <a:ln>
                  <a:noFill/>
                </a:ln>
                <a:solidFill>
                  <a:srgbClr val="70AD47">
                    <a:lumMod val="75000"/>
                  </a:srgbClr>
                </a:solidFill>
                <a:effectLst/>
                <a:uLnTx/>
                <a:uFillTx/>
                <a:ea typeface="+mn-ea"/>
                <a:cs typeface="+mn-cs"/>
              </a:rPr>
              <a:t> </a:t>
            </a:r>
            <a:r>
              <a:rPr kumimoji="0" lang="en-GB" sz="1800" b="0" i="0" u="none" strike="noStrike" kern="1200" cap="none" spc="0" normalizeH="0" baseline="0" noProof="0" dirty="0">
                <a:ln>
                  <a:noFill/>
                </a:ln>
                <a:solidFill>
                  <a:prstClr val="black"/>
                </a:solidFill>
                <a:effectLst/>
                <a:uLnTx/>
                <a:uFillTx/>
                <a:ea typeface="+mn-ea"/>
                <a:cs typeface="+mn-cs"/>
              </a:rPr>
              <a:t>except the last, which has a </a:t>
            </a:r>
            <a:r>
              <a:rPr kumimoji="0" lang="en-GB" sz="1800" b="1" i="0" u="none" strike="noStrike" kern="1200" cap="none" spc="0" normalizeH="0" baseline="0" noProof="0" dirty="0">
                <a:ln>
                  <a:noFill/>
                </a:ln>
                <a:solidFill>
                  <a:srgbClr val="92D050"/>
                </a:solidFill>
                <a:effectLst/>
                <a:uLnTx/>
                <a:uFillTx/>
                <a:ea typeface="+mn-ea"/>
                <a:cs typeface="+mn-cs"/>
              </a:rPr>
              <a:t>full stop</a:t>
            </a:r>
            <a:r>
              <a:rPr kumimoji="0" lang="en-GB" sz="1800" b="0" i="0" u="none" strike="noStrike" kern="1200" cap="none" spc="0" normalizeH="0" baseline="0" noProof="0" dirty="0">
                <a:ln>
                  <a:noFill/>
                </a:ln>
                <a:solidFill>
                  <a:srgbClr val="92D050"/>
                </a:solidFill>
                <a:effectLst/>
                <a:uLnTx/>
                <a:uFillTx/>
                <a:ea typeface="+mn-ea"/>
                <a:cs typeface="+mn-cs"/>
              </a:rPr>
              <a:t>.</a:t>
            </a:r>
          </a:p>
        </p:txBody>
      </p:sp>
      <p:grpSp>
        <p:nvGrpSpPr>
          <p:cNvPr id="10249" name="Group 6"/>
          <p:cNvGrpSpPr>
            <a:grpSpLocks/>
          </p:cNvGrpSpPr>
          <p:nvPr/>
        </p:nvGrpSpPr>
        <p:grpSpPr bwMode="auto">
          <a:xfrm>
            <a:off x="3421063" y="2830513"/>
            <a:ext cx="1000443" cy="723900"/>
            <a:chOff x="1897259" y="2831022"/>
            <a:chExt cx="1000603" cy="722982"/>
          </a:xfrm>
        </p:grpSpPr>
        <p:sp>
          <p:nvSpPr>
            <p:cNvPr id="12" name="Left Arrow 11"/>
            <p:cNvSpPr/>
            <p:nvPr/>
          </p:nvSpPr>
          <p:spPr>
            <a:xfrm rot="18148661">
              <a:off x="1679452" y="3059927"/>
              <a:ext cx="711884" cy="276269"/>
            </a:xfrm>
            <a:prstGeom prst="leftArrow">
              <a:avLst>
                <a:gd name="adj1" fmla="val 17315"/>
                <a:gd name="adj2" fmla="val 6082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18453" name="Rectangle 2"/>
            <p:cNvSpPr>
              <a:spLocks noChangeArrowheads="1"/>
            </p:cNvSpPr>
            <p:nvPr/>
          </p:nvSpPr>
          <p:spPr bwMode="auto">
            <a:xfrm>
              <a:off x="2191081" y="2831022"/>
              <a:ext cx="706781" cy="36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002060"/>
                  </a:solidFill>
                  <a:effectLst/>
                  <a:uLnTx/>
                  <a:uFillTx/>
                  <a:latin typeface="+mn-lt"/>
                  <a:ea typeface="+mn-ea"/>
                  <a:cs typeface="+mn-cs"/>
                </a:rPr>
                <a:t>stem</a:t>
              </a:r>
              <a:r>
                <a:rPr kumimoji="0" lang="en-GB" altLang="en-US" sz="1800" b="1" i="0" u="none" strike="noStrike" kern="1200" cap="none" spc="0" normalizeH="0" baseline="0" noProof="0">
                  <a:ln>
                    <a:noFill/>
                  </a:ln>
                  <a:solidFill>
                    <a:srgbClr val="FF0000"/>
                  </a:solidFill>
                  <a:effectLst/>
                  <a:uLnTx/>
                  <a:uFillTx/>
                  <a:latin typeface="+mn-lt"/>
                  <a:ea typeface="+mn-ea"/>
                  <a:cs typeface="+mn-cs"/>
                </a:rPr>
                <a:t> </a:t>
              </a:r>
              <a:endParaRPr kumimoji="0" lang="en-GB" altLang="en-US" sz="18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10250" name="Group 17"/>
          <p:cNvGrpSpPr>
            <a:grpSpLocks/>
          </p:cNvGrpSpPr>
          <p:nvPr/>
        </p:nvGrpSpPr>
        <p:grpSpPr bwMode="auto">
          <a:xfrm>
            <a:off x="4089400" y="3536953"/>
            <a:ext cx="1003240" cy="427528"/>
            <a:chOff x="2566034" y="3536175"/>
            <a:chExt cx="1002777" cy="428754"/>
          </a:xfrm>
        </p:grpSpPr>
        <p:sp>
          <p:nvSpPr>
            <p:cNvPr id="14" name="Left Arrow 13"/>
            <p:cNvSpPr/>
            <p:nvPr/>
          </p:nvSpPr>
          <p:spPr>
            <a:xfrm rot="20570500">
              <a:off x="2566034" y="3536175"/>
              <a:ext cx="593451" cy="275426"/>
            </a:xfrm>
            <a:prstGeom prst="leftArrow">
              <a:avLst>
                <a:gd name="adj1" fmla="val 17315"/>
                <a:gd name="adj2" fmla="val 6082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18451" name="Rectangle 3"/>
            <p:cNvSpPr>
              <a:spLocks noChangeArrowheads="1"/>
            </p:cNvSpPr>
            <p:nvPr/>
          </p:nvSpPr>
          <p:spPr bwMode="auto">
            <a:xfrm>
              <a:off x="2863046" y="3594538"/>
              <a:ext cx="705765" cy="37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7030A0"/>
                  </a:solidFill>
                  <a:effectLst/>
                  <a:uLnTx/>
                  <a:uFillTx/>
                  <a:latin typeface="+mn-lt"/>
                  <a:ea typeface="+mn-ea"/>
                  <a:cs typeface="+mn-cs"/>
                </a:rPr>
                <a:t>colon</a:t>
              </a:r>
              <a:endParaRPr kumimoji="0" lang="en-GB" altLang="en-US" sz="1800" b="0" i="0" u="none" strike="noStrike" kern="1200" cap="none" spc="0" normalizeH="0" baseline="0" noProof="0">
                <a:ln>
                  <a:noFill/>
                </a:ln>
                <a:solidFill>
                  <a:srgbClr val="7030A0"/>
                </a:solidFill>
                <a:effectLst/>
                <a:uLnTx/>
                <a:uFillTx/>
                <a:latin typeface="+mn-lt"/>
                <a:ea typeface="+mn-ea"/>
                <a:cs typeface="+mn-cs"/>
              </a:endParaRPr>
            </a:p>
          </p:txBody>
        </p:sp>
      </p:grpSp>
      <p:grpSp>
        <p:nvGrpSpPr>
          <p:cNvPr id="10251" name="Group 18"/>
          <p:cNvGrpSpPr>
            <a:grpSpLocks/>
          </p:cNvGrpSpPr>
          <p:nvPr/>
        </p:nvGrpSpPr>
        <p:grpSpPr bwMode="auto">
          <a:xfrm>
            <a:off x="3124200" y="4200525"/>
            <a:ext cx="2490717" cy="1076325"/>
            <a:chOff x="1599871" y="4200362"/>
            <a:chExt cx="2490966" cy="1076585"/>
          </a:xfrm>
        </p:grpSpPr>
        <p:sp>
          <p:nvSpPr>
            <p:cNvPr id="13" name="Left Arrow 12"/>
            <p:cNvSpPr/>
            <p:nvPr/>
          </p:nvSpPr>
          <p:spPr>
            <a:xfrm rot="2151916">
              <a:off x="2131737" y="4200362"/>
              <a:ext cx="814468" cy="276292"/>
            </a:xfrm>
            <a:prstGeom prst="leftArrow">
              <a:avLst>
                <a:gd name="adj1" fmla="val 17315"/>
                <a:gd name="adj2" fmla="val 6082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15" name="Left Arrow 14"/>
            <p:cNvSpPr/>
            <p:nvPr/>
          </p:nvSpPr>
          <p:spPr>
            <a:xfrm rot="195938">
              <a:off x="1907877" y="4576691"/>
              <a:ext cx="897028" cy="276292"/>
            </a:xfrm>
            <a:prstGeom prst="leftArrow">
              <a:avLst>
                <a:gd name="adj1" fmla="val 17315"/>
                <a:gd name="adj2" fmla="val 6082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16" name="Left Arrow 15"/>
            <p:cNvSpPr/>
            <p:nvPr/>
          </p:nvSpPr>
          <p:spPr>
            <a:xfrm rot="19780779">
              <a:off x="1599871" y="5000655"/>
              <a:ext cx="1182806" cy="276292"/>
            </a:xfrm>
            <a:prstGeom prst="leftArrow">
              <a:avLst>
                <a:gd name="adj1" fmla="val 17315"/>
                <a:gd name="adj2" fmla="val 6082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5" name="Rectangle 4"/>
            <p:cNvSpPr/>
            <p:nvPr/>
          </p:nvSpPr>
          <p:spPr>
            <a:xfrm>
              <a:off x="2863647" y="4554461"/>
              <a:ext cx="1227190" cy="3694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70AD47">
                      <a:lumMod val="75000"/>
                    </a:srgbClr>
                  </a:solidFill>
                  <a:effectLst/>
                  <a:uLnTx/>
                  <a:uFillTx/>
                  <a:ea typeface="+mn-ea"/>
                  <a:cs typeface="+mn-cs"/>
                </a:rPr>
                <a:t>semi-colon</a:t>
              </a:r>
              <a:endParaRPr kumimoji="0" lang="en-GB" sz="1800" b="0" i="0" u="none" strike="noStrike" kern="1200" cap="none" spc="0" normalizeH="0" baseline="0" noProof="0" dirty="0">
                <a:ln>
                  <a:noFill/>
                </a:ln>
                <a:solidFill>
                  <a:srgbClr val="70AD47">
                    <a:lumMod val="75000"/>
                  </a:srgbClr>
                </a:solidFill>
                <a:effectLst/>
                <a:uLnTx/>
                <a:uFillTx/>
                <a:ea typeface="+mn-ea"/>
                <a:cs typeface="+mn-cs"/>
              </a:endParaRPr>
            </a:p>
          </p:txBody>
        </p:sp>
      </p:grpSp>
      <p:grpSp>
        <p:nvGrpSpPr>
          <p:cNvPr id="10252" name="Group 19"/>
          <p:cNvGrpSpPr>
            <a:grpSpLocks/>
          </p:cNvGrpSpPr>
          <p:nvPr/>
        </p:nvGrpSpPr>
        <p:grpSpPr bwMode="auto">
          <a:xfrm>
            <a:off x="3317875" y="5692775"/>
            <a:ext cx="2030728" cy="523875"/>
            <a:chOff x="1793114" y="5692604"/>
            <a:chExt cx="2031692" cy="523449"/>
          </a:xfrm>
        </p:grpSpPr>
        <p:sp>
          <p:nvSpPr>
            <p:cNvPr id="17" name="Left Arrow 16"/>
            <p:cNvSpPr/>
            <p:nvPr/>
          </p:nvSpPr>
          <p:spPr>
            <a:xfrm rot="21227586">
              <a:off x="1793114" y="5940053"/>
              <a:ext cx="1181661" cy="276000"/>
            </a:xfrm>
            <a:prstGeom prst="leftArrow">
              <a:avLst>
                <a:gd name="adj1" fmla="val 17315"/>
                <a:gd name="adj2" fmla="val 6082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18445" name="Rectangle 5"/>
            <p:cNvSpPr>
              <a:spLocks noChangeArrowheads="1"/>
            </p:cNvSpPr>
            <p:nvPr/>
          </p:nvSpPr>
          <p:spPr bwMode="auto">
            <a:xfrm>
              <a:off x="2863831" y="5692604"/>
              <a:ext cx="960975" cy="36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92D050"/>
                  </a:solidFill>
                  <a:effectLst/>
                  <a:uLnTx/>
                  <a:uFillTx/>
                  <a:latin typeface="+mn-lt"/>
                  <a:ea typeface="+mn-ea"/>
                  <a:cs typeface="+mn-cs"/>
                </a:rPr>
                <a:t>full stop</a:t>
              </a:r>
              <a:endParaRPr kumimoji="0" lang="en-GB" altLang="en-US" sz="1800" b="0" i="0" u="none" strike="noStrike" kern="1200" cap="none" spc="0" normalizeH="0" baseline="0" noProof="0">
                <a:ln>
                  <a:noFill/>
                </a:ln>
                <a:solidFill>
                  <a:srgbClr val="92D050"/>
                </a:solidFill>
                <a:effectLst/>
                <a:uLnTx/>
                <a:uFillTx/>
                <a:latin typeface="+mn-lt"/>
                <a:ea typeface="+mn-ea"/>
                <a:cs typeface="+mn-cs"/>
              </a:endParaRPr>
            </a:p>
          </p:txBody>
        </p:sp>
      </p:grpSp>
      <p:sp>
        <p:nvSpPr>
          <p:cNvPr id="10253" name="TextBox 23"/>
          <p:cNvSpPr txBox="1">
            <a:spLocks noChangeArrowheads="1"/>
          </p:cNvSpPr>
          <p:nvPr/>
        </p:nvSpPr>
        <p:spPr bwMode="auto">
          <a:xfrm>
            <a:off x="8328025" y="4105275"/>
            <a:ext cx="208915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5B9BD5"/>
                </a:solidFill>
                <a:effectLst/>
                <a:uLnTx/>
                <a:uFillTx/>
                <a:latin typeface="+mn-lt"/>
                <a:ea typeface="+mn-ea"/>
                <a:cs typeface="+mn-cs"/>
              </a:rPr>
              <a:t>You don’t have to use </a:t>
            </a:r>
            <a:r>
              <a:rPr kumimoji="0" lang="en-GB" altLang="en-US" sz="1800" b="1" i="0" u="none" strike="noStrike" kern="1200" cap="none" spc="0" normalizeH="0" baseline="0" noProof="0">
                <a:ln>
                  <a:noFill/>
                </a:ln>
                <a:solidFill>
                  <a:srgbClr val="5B9BD5"/>
                </a:solidFill>
                <a:effectLst/>
                <a:uLnTx/>
                <a:uFillTx/>
                <a:latin typeface="+mn-lt"/>
                <a:ea typeface="+mn-ea"/>
                <a:cs typeface="+mn-cs"/>
              </a:rPr>
              <a:t>:</a:t>
            </a:r>
            <a:r>
              <a:rPr kumimoji="0" lang="en-GB" altLang="en-US" sz="1800" b="0" i="0" u="none" strike="noStrike" kern="1200" cap="none" spc="0" normalizeH="0" baseline="0" noProof="0">
                <a:ln>
                  <a:noFill/>
                </a:ln>
                <a:solidFill>
                  <a:srgbClr val="5B9BD5"/>
                </a:solidFill>
                <a:effectLst/>
                <a:uLnTx/>
                <a:uFillTx/>
                <a:latin typeface="+mn-lt"/>
                <a:ea typeface="+mn-ea"/>
                <a:cs typeface="+mn-cs"/>
              </a:rPr>
              <a:t> and </a:t>
            </a:r>
            <a:r>
              <a:rPr kumimoji="0" lang="en-GB" altLang="en-US" sz="1800" b="1" i="0" u="none" strike="noStrike" kern="1200" cap="none" spc="0" normalizeH="0" baseline="0" noProof="0">
                <a:ln>
                  <a:noFill/>
                </a:ln>
                <a:solidFill>
                  <a:srgbClr val="5B9BD5"/>
                </a:solidFill>
                <a:effectLst/>
                <a:uLnTx/>
                <a:uFillTx/>
                <a:latin typeface="+mn-lt"/>
                <a:ea typeface="+mn-ea"/>
                <a:cs typeface="+mn-cs"/>
              </a:rPr>
              <a:t>;</a:t>
            </a:r>
            <a:r>
              <a:rPr kumimoji="0" lang="en-GB" altLang="en-US" sz="1800" b="0" i="0" u="none" strike="noStrike" kern="1200" cap="none" spc="0" normalizeH="0" baseline="0" noProof="0">
                <a:ln>
                  <a:noFill/>
                </a:ln>
                <a:solidFill>
                  <a:srgbClr val="5B9BD5"/>
                </a:solidFill>
                <a:effectLst/>
                <a:uLnTx/>
                <a:uFillTx/>
                <a:latin typeface="+mn-lt"/>
                <a:ea typeface="+mn-ea"/>
                <a:cs typeface="+mn-cs"/>
              </a:rPr>
              <a:t> in your list of items.  The most important thing is to be </a:t>
            </a:r>
            <a:r>
              <a:rPr kumimoji="0" lang="en-GB" altLang="en-US" sz="1800" b="1" i="0" u="none" strike="noStrike" kern="1200" cap="none" spc="0" normalizeH="0" baseline="0" noProof="0">
                <a:ln>
                  <a:noFill/>
                </a:ln>
                <a:solidFill>
                  <a:srgbClr val="5B9BD5"/>
                </a:solidFill>
                <a:effectLst/>
                <a:uLnTx/>
                <a:uFillTx/>
                <a:latin typeface="+mn-lt"/>
                <a:ea typeface="+mn-ea"/>
                <a:cs typeface="+mn-cs"/>
              </a:rPr>
              <a:t>consistent</a:t>
            </a:r>
            <a:r>
              <a:rPr kumimoji="0" lang="en-GB" altLang="en-US" sz="1800" b="0" i="0" u="none" strike="noStrike" kern="1200" cap="none" spc="0" normalizeH="0" baseline="0" noProof="0">
                <a:ln>
                  <a:noFill/>
                </a:ln>
                <a:solidFill>
                  <a:srgbClr val="5B9BD5"/>
                </a:solidFill>
                <a:effectLst/>
                <a:uLnTx/>
                <a:uFillTx/>
                <a:latin typeface="+mn-lt"/>
                <a:ea typeface="+mn-ea"/>
                <a:cs typeface="+mn-cs"/>
              </a:rPr>
              <a:t>.  Stick to one style only in each list.</a:t>
            </a:r>
          </a:p>
        </p:txBody>
      </p:sp>
      <p:pic>
        <p:nvPicPr>
          <p:cNvPr id="2" name="Picture 2" descr="A picture containing text&#10;&#10;Description automatically generated">
            <a:extLst>
              <a:ext uri="{FF2B5EF4-FFF2-40B4-BE49-F238E27FC236}">
                <a16:creationId xmlns:a16="http://schemas.microsoft.com/office/drawing/2014/main" id="{FC0AFBA0-2C34-49A2-AD92-D563A7E6A121}"/>
              </a:ext>
            </a:extLst>
          </p:cNvPr>
          <p:cNvPicPr>
            <a:picLocks noChangeAspect="1"/>
          </p:cNvPicPr>
          <p:nvPr/>
        </p:nvPicPr>
        <p:blipFill>
          <a:blip r:embed="rId3"/>
          <a:stretch>
            <a:fillRect/>
          </a:stretch>
        </p:blipFill>
        <p:spPr>
          <a:xfrm>
            <a:off x="10724251" y="5688852"/>
            <a:ext cx="1123950" cy="828675"/>
          </a:xfrm>
          <a:prstGeom prst="rect">
            <a:avLst/>
          </a:prstGeom>
        </p:spPr>
      </p:pic>
    </p:spTree>
    <p:extLst>
      <p:ext uri="{BB962C8B-B14F-4D97-AF65-F5344CB8AC3E}">
        <p14:creationId xmlns:p14="http://schemas.microsoft.com/office/powerpoint/2010/main" val="252517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fade">
                                      <p:cBhvr>
                                        <p:cTn id="11" dur="500"/>
                                        <p:tgtEl>
                                          <p:spTgt spid="102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0249"/>
                                        </p:tgtEl>
                                        <p:attrNameLst>
                                          <p:attrName>style.visibility</p:attrName>
                                        </p:attrNameLst>
                                      </p:cBhvr>
                                      <p:to>
                                        <p:strVal val="visible"/>
                                      </p:to>
                                    </p:set>
                                    <p:animEffect transition="in" filter="fade">
                                      <p:cBhvr>
                                        <p:cTn id="25" dur="500"/>
                                        <p:tgtEl>
                                          <p:spTgt spid="10249"/>
                                        </p:tgtEl>
                                      </p:cBhvr>
                                    </p:animEffect>
                                  </p:childTnLst>
                                </p:cTn>
                              </p:par>
                            </p:childTnLst>
                          </p:cTn>
                        </p:par>
                        <p:par>
                          <p:cTn id="26" fill="hold" nodeType="afterGroup">
                            <p:stCondLst>
                              <p:cond delay="500"/>
                            </p:stCondLst>
                            <p:childTnLst>
                              <p:par>
                                <p:cTn id="27" presetID="10" presetClass="entr" presetSubtype="0" fill="hold" nodeType="afterEffect">
                                  <p:stCondLst>
                                    <p:cond delay="250"/>
                                  </p:stCondLst>
                                  <p:childTnLst>
                                    <p:set>
                                      <p:cBhvr>
                                        <p:cTn id="28" dur="1" fill="hold">
                                          <p:stCondLst>
                                            <p:cond delay="0"/>
                                          </p:stCondLst>
                                        </p:cTn>
                                        <p:tgtEl>
                                          <p:spTgt spid="10250"/>
                                        </p:tgtEl>
                                        <p:attrNameLst>
                                          <p:attrName>style.visibility</p:attrName>
                                        </p:attrNameLst>
                                      </p:cBhvr>
                                      <p:to>
                                        <p:strVal val="visible"/>
                                      </p:to>
                                    </p:set>
                                    <p:animEffect transition="in" filter="fade">
                                      <p:cBhvr>
                                        <p:cTn id="29" dur="500"/>
                                        <p:tgtEl>
                                          <p:spTgt spid="10250"/>
                                        </p:tgtEl>
                                      </p:cBhvr>
                                    </p:animEffect>
                                  </p:childTnLst>
                                </p:cTn>
                              </p:par>
                            </p:childTnLst>
                          </p:cTn>
                        </p:par>
                        <p:par>
                          <p:cTn id="30" fill="hold" nodeType="afterGroup">
                            <p:stCondLst>
                              <p:cond delay="1250"/>
                            </p:stCondLst>
                            <p:childTnLst>
                              <p:par>
                                <p:cTn id="31" presetID="10" presetClass="entr" presetSubtype="0" fill="hold" nodeType="afterEffect">
                                  <p:stCondLst>
                                    <p:cond delay="250"/>
                                  </p:stCondLst>
                                  <p:childTnLst>
                                    <p:set>
                                      <p:cBhvr>
                                        <p:cTn id="32" dur="1" fill="hold">
                                          <p:stCondLst>
                                            <p:cond delay="0"/>
                                          </p:stCondLst>
                                        </p:cTn>
                                        <p:tgtEl>
                                          <p:spTgt spid="10251"/>
                                        </p:tgtEl>
                                        <p:attrNameLst>
                                          <p:attrName>style.visibility</p:attrName>
                                        </p:attrNameLst>
                                      </p:cBhvr>
                                      <p:to>
                                        <p:strVal val="visible"/>
                                      </p:to>
                                    </p:set>
                                    <p:animEffect transition="in" filter="fade">
                                      <p:cBhvr>
                                        <p:cTn id="33" dur="500"/>
                                        <p:tgtEl>
                                          <p:spTgt spid="10251"/>
                                        </p:tgtEl>
                                      </p:cBhvr>
                                    </p:animEffect>
                                  </p:childTnLst>
                                </p:cTn>
                              </p:par>
                            </p:childTnLst>
                          </p:cTn>
                        </p:par>
                        <p:par>
                          <p:cTn id="34" fill="hold" nodeType="afterGroup">
                            <p:stCondLst>
                              <p:cond delay="2000"/>
                            </p:stCondLst>
                            <p:childTnLst>
                              <p:par>
                                <p:cTn id="35" presetID="10" presetClass="entr" presetSubtype="0" fill="hold" nodeType="afterEffect">
                                  <p:stCondLst>
                                    <p:cond delay="250"/>
                                  </p:stCondLst>
                                  <p:childTnLst>
                                    <p:set>
                                      <p:cBhvr>
                                        <p:cTn id="36" dur="1" fill="hold">
                                          <p:stCondLst>
                                            <p:cond delay="0"/>
                                          </p:stCondLst>
                                        </p:cTn>
                                        <p:tgtEl>
                                          <p:spTgt spid="10252"/>
                                        </p:tgtEl>
                                        <p:attrNameLst>
                                          <p:attrName>style.visibility</p:attrName>
                                        </p:attrNameLst>
                                      </p:cBhvr>
                                      <p:to>
                                        <p:strVal val="visible"/>
                                      </p:to>
                                    </p:set>
                                    <p:animEffect transition="in" filter="fade">
                                      <p:cBhvr>
                                        <p:cTn id="37" dur="500"/>
                                        <p:tgtEl>
                                          <p:spTgt spid="102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nodeType="afterGroup">
                            <p:stCondLst>
                              <p:cond delay="500"/>
                            </p:stCondLst>
                            <p:childTnLst>
                              <p:par>
                                <p:cTn id="44" presetID="10" presetClass="entr" presetSubtype="0" fill="hold" grpId="0" nodeType="afterEffect">
                                  <p:stCondLst>
                                    <p:cond delay="250"/>
                                  </p:stCondLst>
                                  <p:childTnLst>
                                    <p:set>
                                      <p:cBhvr>
                                        <p:cTn id="45" dur="1" fill="hold">
                                          <p:stCondLst>
                                            <p:cond delay="0"/>
                                          </p:stCondLst>
                                        </p:cTn>
                                        <p:tgtEl>
                                          <p:spTgt spid="10253"/>
                                        </p:tgtEl>
                                        <p:attrNameLst>
                                          <p:attrName>style.visibility</p:attrName>
                                        </p:attrNameLst>
                                      </p:cBhvr>
                                      <p:to>
                                        <p:strVal val="visible"/>
                                      </p:to>
                                    </p:set>
                                    <p:animEffect transition="in" filter="fade">
                                      <p:cBhvr>
                                        <p:cTn id="46" dur="5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 grpId="0" animBg="1"/>
      <p:bldP spid="11" grpId="0" animBg="1"/>
      <p:bldP spid="9" grpId="0"/>
      <p:bldP spid="1025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dirty="0">
                <a:solidFill>
                  <a:srgbClr val="C00000"/>
                </a:solidFill>
                <a:latin typeface="+mn-lt"/>
              </a:rPr>
              <a:t>My turn </a:t>
            </a:r>
          </a:p>
        </p:txBody>
      </p:sp>
      <p:sp>
        <p:nvSpPr>
          <p:cNvPr id="20483" name="Content Placeholder 2"/>
          <p:cNvSpPr>
            <a:spLocks noGrp="1"/>
          </p:cNvSpPr>
          <p:nvPr>
            <p:ph idx="1"/>
          </p:nvPr>
        </p:nvSpPr>
        <p:spPr/>
        <p:txBody>
          <a:bodyPr/>
          <a:lstStyle/>
          <a:p>
            <a:pPr marL="0" indent="0" eaLnBrk="1" hangingPunct="1">
              <a:buNone/>
            </a:pPr>
            <a:r>
              <a:rPr lang="en-GB" altLang="en-US"/>
              <a:t>I’ll write a list about my favourite films.</a:t>
            </a:r>
            <a:endParaRPr lang="en-US"/>
          </a:p>
          <a:p>
            <a:pPr marL="0" indent="0">
              <a:buNone/>
            </a:pPr>
            <a:endParaRPr lang="en-GB" altLang="en-US" dirty="0">
              <a:cs typeface="Calibri"/>
            </a:endParaRPr>
          </a:p>
          <a:p>
            <a:pPr marL="0" indent="0">
              <a:buNone/>
            </a:pPr>
            <a:endParaRPr lang="en-GB">
              <a:cs typeface="Calibri"/>
            </a:endParaRPr>
          </a:p>
          <a:p>
            <a:pPr marL="0" indent="0">
              <a:buNone/>
            </a:pPr>
            <a:endParaRPr lang="en-GB" altLang="en-US" dirty="0">
              <a:cs typeface="Calibri"/>
            </a:endParaRPr>
          </a:p>
          <a:p>
            <a:pPr marL="0" indent="0">
              <a:buNone/>
            </a:pPr>
            <a:endParaRPr lang="en-GB" altLang="en-US" dirty="0">
              <a:cs typeface="Calibri"/>
            </a:endParaRPr>
          </a:p>
          <a:p>
            <a:pPr marL="0" indent="0">
              <a:buNone/>
            </a:pPr>
            <a:endParaRPr lang="en-GB" altLang="en-US" dirty="0">
              <a:cs typeface="Calibri"/>
            </a:endParaRPr>
          </a:p>
        </p:txBody>
      </p:sp>
      <p:sp>
        <p:nvSpPr>
          <p:cNvPr id="4" name="TextBox 23"/>
          <p:cNvSpPr txBox="1">
            <a:spLocks noChangeArrowheads="1"/>
          </p:cNvSpPr>
          <p:nvPr/>
        </p:nvSpPr>
        <p:spPr bwMode="auto">
          <a:xfrm>
            <a:off x="9753600" y="5084763"/>
            <a:ext cx="2089150" cy="1477962"/>
          </a:xfrm>
          <a:prstGeom prst="rect">
            <a:avLst/>
          </a:prstGeom>
          <a:solidFill>
            <a:schemeClr val="bg1"/>
          </a:solidFill>
          <a:ln w="38100">
            <a:solidFill>
              <a:srgbClr val="0070C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5B9BD5"/>
                </a:solidFill>
                <a:effectLst/>
                <a:uLnTx/>
                <a:uFillTx/>
                <a:latin typeface="+mn-lt"/>
                <a:ea typeface="+mn-ea"/>
                <a:cs typeface="+mn-cs"/>
              </a:rPr>
              <a:t>The most important thing is to be </a:t>
            </a:r>
            <a:r>
              <a:rPr kumimoji="0" lang="en-GB" altLang="en-US" sz="1800" b="1" i="0" u="none" strike="noStrike" kern="1200" cap="none" spc="0" normalizeH="0" baseline="0" noProof="0">
                <a:ln>
                  <a:noFill/>
                </a:ln>
                <a:solidFill>
                  <a:srgbClr val="5B9BD5"/>
                </a:solidFill>
                <a:effectLst/>
                <a:uLnTx/>
                <a:uFillTx/>
                <a:latin typeface="+mn-lt"/>
                <a:ea typeface="+mn-ea"/>
                <a:cs typeface="+mn-cs"/>
              </a:rPr>
              <a:t>consistent</a:t>
            </a:r>
            <a:r>
              <a:rPr kumimoji="0" lang="en-GB" altLang="en-US" sz="1800" b="0" i="0" u="none" strike="noStrike" kern="1200" cap="none" spc="0" normalizeH="0" baseline="0" noProof="0">
                <a:ln>
                  <a:noFill/>
                </a:ln>
                <a:solidFill>
                  <a:srgbClr val="5B9BD5"/>
                </a:solidFill>
                <a:effectLst/>
                <a:uLnTx/>
                <a:uFillTx/>
                <a:latin typeface="+mn-lt"/>
                <a:ea typeface="+mn-ea"/>
                <a:cs typeface="+mn-cs"/>
              </a:rPr>
              <a:t>.  Stick to one style only in each list.</a:t>
            </a:r>
          </a:p>
        </p:txBody>
      </p:sp>
      <p:pic>
        <p:nvPicPr>
          <p:cNvPr id="2" name="Picture 2" descr="A picture containing text&#10;&#10;Description automatically generated">
            <a:extLst>
              <a:ext uri="{FF2B5EF4-FFF2-40B4-BE49-F238E27FC236}">
                <a16:creationId xmlns:a16="http://schemas.microsoft.com/office/drawing/2014/main" id="{2035A90F-D523-4B8D-838E-6ABC6E889F6B}"/>
              </a:ext>
            </a:extLst>
          </p:cNvPr>
          <p:cNvPicPr>
            <a:picLocks noChangeAspect="1"/>
          </p:cNvPicPr>
          <p:nvPr/>
        </p:nvPicPr>
        <p:blipFill>
          <a:blip r:embed="rId2"/>
          <a:stretch>
            <a:fillRect/>
          </a:stretch>
        </p:blipFill>
        <p:spPr>
          <a:xfrm>
            <a:off x="458817" y="5573833"/>
            <a:ext cx="1123950" cy="828675"/>
          </a:xfrm>
          <a:prstGeom prst="rect">
            <a:avLst/>
          </a:prstGeom>
        </p:spPr>
      </p:pic>
    </p:spTree>
    <p:extLst>
      <p:ext uri="{BB962C8B-B14F-4D97-AF65-F5344CB8AC3E}">
        <p14:creationId xmlns:p14="http://schemas.microsoft.com/office/powerpoint/2010/main" val="4218170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dirty="0"/>
              <a:t>My turn </a:t>
            </a:r>
          </a:p>
        </p:txBody>
      </p:sp>
      <p:sp>
        <p:nvSpPr>
          <p:cNvPr id="20483" name="Content Placeholder 2"/>
          <p:cNvSpPr>
            <a:spLocks noGrp="1"/>
          </p:cNvSpPr>
          <p:nvPr>
            <p:ph idx="1"/>
          </p:nvPr>
        </p:nvSpPr>
        <p:spPr/>
        <p:txBody>
          <a:bodyPr/>
          <a:lstStyle/>
          <a:p>
            <a:pPr marL="0" indent="0" eaLnBrk="1" hangingPunct="1">
              <a:buFont typeface="Arial" panose="020B0604020202020204" pitchFamily="34" charset="0"/>
              <a:buNone/>
            </a:pPr>
            <a:r>
              <a:rPr lang="en-GB" altLang="en-US" dirty="0"/>
              <a:t>I’ll write a list about my favourite films.</a:t>
            </a:r>
          </a:p>
          <a:p>
            <a:pPr marL="0" indent="0" eaLnBrk="1" hangingPunct="1">
              <a:buFont typeface="Arial" panose="020B0604020202020204" pitchFamily="34" charset="0"/>
              <a:buNone/>
            </a:pPr>
            <a:endParaRPr lang="en-GB" altLang="en-US" dirty="0"/>
          </a:p>
          <a:p>
            <a:pPr marL="0" indent="0" eaLnBrk="1" hangingPunct="1">
              <a:buFont typeface="Arial" panose="020B0604020202020204" pitchFamily="34" charset="0"/>
              <a:buNone/>
            </a:pPr>
            <a:r>
              <a:rPr lang="en-GB" altLang="en-US" dirty="0"/>
              <a:t>My favourite films are: </a:t>
            </a:r>
          </a:p>
          <a:p>
            <a:pPr eaLnBrk="1" hangingPunct="1"/>
            <a:r>
              <a:rPr lang="en-GB" altLang="en-US" dirty="0"/>
              <a:t>Frozen, </a:t>
            </a:r>
          </a:p>
          <a:p>
            <a:pPr eaLnBrk="1" hangingPunct="1"/>
            <a:r>
              <a:rPr lang="en-GB" altLang="en-US" dirty="0"/>
              <a:t>Mission Impossible,</a:t>
            </a:r>
          </a:p>
          <a:p>
            <a:pPr eaLnBrk="1" hangingPunct="1"/>
            <a:r>
              <a:rPr lang="en-GB" altLang="en-US" dirty="0"/>
              <a:t>The Greatest Showman, </a:t>
            </a:r>
          </a:p>
          <a:p>
            <a:pPr eaLnBrk="1" hangingPunct="1"/>
            <a:r>
              <a:rPr lang="en-GB" altLang="en-US" dirty="0"/>
              <a:t>The Grinch. </a:t>
            </a:r>
          </a:p>
        </p:txBody>
      </p:sp>
      <p:sp>
        <p:nvSpPr>
          <p:cNvPr id="4" name="TextBox 23"/>
          <p:cNvSpPr txBox="1">
            <a:spLocks noChangeArrowheads="1"/>
          </p:cNvSpPr>
          <p:nvPr/>
        </p:nvSpPr>
        <p:spPr bwMode="auto">
          <a:xfrm>
            <a:off x="9753600" y="5084763"/>
            <a:ext cx="2089150" cy="1477962"/>
          </a:xfrm>
          <a:prstGeom prst="rect">
            <a:avLst/>
          </a:prstGeom>
          <a:solidFill>
            <a:schemeClr val="bg1"/>
          </a:solidFill>
          <a:ln w="38100">
            <a:solidFill>
              <a:srgbClr val="0070C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5B9BD5"/>
                </a:solidFill>
                <a:effectLst/>
                <a:uLnTx/>
                <a:uFillTx/>
                <a:ea typeface="+mn-ea"/>
                <a:cs typeface="+mn-cs"/>
              </a:rPr>
              <a:t>The most important thing is to be </a:t>
            </a:r>
            <a:r>
              <a:rPr kumimoji="0" lang="en-GB" altLang="en-US" sz="1800" b="1" i="0" u="none" strike="noStrike" kern="1200" cap="none" spc="0" normalizeH="0" baseline="0" noProof="0" dirty="0">
                <a:ln>
                  <a:noFill/>
                </a:ln>
                <a:solidFill>
                  <a:srgbClr val="5B9BD5"/>
                </a:solidFill>
                <a:effectLst/>
                <a:uLnTx/>
                <a:uFillTx/>
                <a:ea typeface="+mn-ea"/>
                <a:cs typeface="+mn-cs"/>
              </a:rPr>
              <a:t>consistent</a:t>
            </a:r>
            <a:r>
              <a:rPr kumimoji="0" lang="en-GB" altLang="en-US" sz="1800" b="0" i="0" u="none" strike="noStrike" kern="1200" cap="none" spc="0" normalizeH="0" baseline="0" noProof="0" dirty="0">
                <a:ln>
                  <a:noFill/>
                </a:ln>
                <a:solidFill>
                  <a:srgbClr val="5B9BD5"/>
                </a:solidFill>
                <a:effectLst/>
                <a:uLnTx/>
                <a:uFillTx/>
                <a:ea typeface="+mn-ea"/>
                <a:cs typeface="+mn-cs"/>
              </a:rPr>
              <a:t>.  Stick to one style only in each list.</a:t>
            </a:r>
          </a:p>
        </p:txBody>
      </p:sp>
      <p:pic>
        <p:nvPicPr>
          <p:cNvPr id="2" name="Picture 2" descr="A picture containing text&#10;&#10;Description automatically generated">
            <a:extLst>
              <a:ext uri="{FF2B5EF4-FFF2-40B4-BE49-F238E27FC236}">
                <a16:creationId xmlns:a16="http://schemas.microsoft.com/office/drawing/2014/main" id="{C4A34EC8-279D-48CD-A943-DDCA09CBD7B6}"/>
              </a:ext>
            </a:extLst>
          </p:cNvPr>
          <p:cNvPicPr>
            <a:picLocks noChangeAspect="1"/>
          </p:cNvPicPr>
          <p:nvPr/>
        </p:nvPicPr>
        <p:blipFill>
          <a:blip r:embed="rId2"/>
          <a:stretch>
            <a:fillRect/>
          </a:stretch>
        </p:blipFill>
        <p:spPr>
          <a:xfrm>
            <a:off x="458817" y="5674474"/>
            <a:ext cx="1123950" cy="828675"/>
          </a:xfrm>
          <a:prstGeom prst="rect">
            <a:avLst/>
          </a:prstGeom>
        </p:spPr>
      </p:pic>
    </p:spTree>
    <p:extLst>
      <p:ext uri="{BB962C8B-B14F-4D97-AF65-F5344CB8AC3E}">
        <p14:creationId xmlns:p14="http://schemas.microsoft.com/office/powerpoint/2010/main" val="1405805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15" y="501791"/>
            <a:ext cx="10515600" cy="6049133"/>
          </a:xfrm>
        </p:spPr>
        <p:txBody>
          <a:bodyPr vert="horz" lIns="91440" tIns="45720" rIns="91440" bIns="45720" rtlCol="0" anchor="t">
            <a:normAutofit fontScale="92500" lnSpcReduction="10000"/>
          </a:bodyPr>
          <a:lstStyle/>
          <a:p>
            <a:pPr marL="0" indent="0">
              <a:buNone/>
            </a:pPr>
            <a:r>
              <a:rPr lang="en-GB" dirty="0">
                <a:latin typeface="Calibri" panose="020F0502020204030204" pitchFamily="34" charset="0"/>
              </a:rPr>
              <a:t>Let’s look at some examples: </a:t>
            </a:r>
          </a:p>
          <a:p>
            <a:pPr marL="0" indent="0">
              <a:buNone/>
            </a:pPr>
            <a:endParaRPr lang="en-GB" dirty="0">
              <a:latin typeface="Calibri" panose="020F0502020204030204" pitchFamily="34" charset="0"/>
            </a:endParaRPr>
          </a:p>
          <a:p>
            <a:pPr marL="0" indent="0">
              <a:buNone/>
            </a:pPr>
            <a:r>
              <a:rPr lang="en-GB" dirty="0">
                <a:solidFill>
                  <a:srgbClr val="0033CC"/>
                </a:solidFill>
                <a:latin typeface="Calibri" panose="020F0502020204030204" pitchFamily="34" charset="0"/>
              </a:rPr>
              <a:t>Ghandi’s</a:t>
            </a:r>
            <a:r>
              <a:rPr lang="en-GB" dirty="0">
                <a:latin typeface="Calibri" panose="020F0502020204030204" pitchFamily="34" charset="0"/>
              </a:rPr>
              <a:t> </a:t>
            </a:r>
            <a:r>
              <a:rPr lang="en-GB" dirty="0">
                <a:solidFill>
                  <a:srgbClr val="FF0000"/>
                </a:solidFill>
                <a:latin typeface="Calibri" panose="020F0502020204030204" pitchFamily="34" charset="0"/>
              </a:rPr>
              <a:t>letter</a:t>
            </a:r>
            <a:r>
              <a:rPr lang="en-GB" dirty="0">
                <a:latin typeface="Calibri" panose="020F0502020204030204" pitchFamily="34" charset="0"/>
              </a:rPr>
              <a:t> did not convince Hitler. </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The </a:t>
            </a:r>
            <a:r>
              <a:rPr lang="en-GB" dirty="0">
                <a:solidFill>
                  <a:srgbClr val="0033CC"/>
                </a:solidFill>
                <a:latin typeface="Calibri" panose="020F0502020204030204" pitchFamily="34" charset="0"/>
              </a:rPr>
              <a:t>soldier’s</a:t>
            </a:r>
            <a:r>
              <a:rPr lang="en-GB" dirty="0">
                <a:latin typeface="Calibri" panose="020F0502020204030204" pitchFamily="34" charset="0"/>
              </a:rPr>
              <a:t> </a:t>
            </a:r>
            <a:r>
              <a:rPr lang="en-GB" dirty="0">
                <a:solidFill>
                  <a:srgbClr val="FF0000"/>
                </a:solidFill>
                <a:latin typeface="Calibri" panose="020F0502020204030204" pitchFamily="34" charset="0"/>
              </a:rPr>
              <a:t>weapon</a:t>
            </a:r>
            <a:r>
              <a:rPr lang="en-GB" dirty="0">
                <a:latin typeface="Calibri" panose="020F0502020204030204" pitchFamily="34" charset="0"/>
              </a:rPr>
              <a:t> was ready to use. </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The </a:t>
            </a:r>
            <a:r>
              <a:rPr lang="en-GB" dirty="0">
                <a:solidFill>
                  <a:srgbClr val="0033CC"/>
                </a:solidFill>
                <a:latin typeface="Calibri" panose="020F0502020204030204" pitchFamily="34" charset="0"/>
              </a:rPr>
              <a:t>child’s</a:t>
            </a:r>
            <a:r>
              <a:rPr lang="en-GB" dirty="0">
                <a:latin typeface="Calibri" panose="020F0502020204030204" pitchFamily="34" charset="0"/>
              </a:rPr>
              <a:t> </a:t>
            </a:r>
            <a:r>
              <a:rPr lang="en-GB" dirty="0">
                <a:solidFill>
                  <a:srgbClr val="FF0000"/>
                </a:solidFill>
                <a:latin typeface="Calibri" panose="020F0502020204030204" pitchFamily="34" charset="0"/>
              </a:rPr>
              <a:t>father</a:t>
            </a:r>
            <a:r>
              <a:rPr lang="en-GB" dirty="0">
                <a:latin typeface="Calibri" panose="020F0502020204030204" pitchFamily="34" charset="0"/>
              </a:rPr>
              <a:t> went to fight. </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What do these sentences tell us about possession? </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The </a:t>
            </a:r>
            <a:r>
              <a:rPr lang="en-GB" dirty="0">
                <a:solidFill>
                  <a:srgbClr val="FF0000"/>
                </a:solidFill>
                <a:latin typeface="Calibri" panose="020F0502020204030204" pitchFamily="34" charset="0"/>
              </a:rPr>
              <a:t>letter</a:t>
            </a:r>
            <a:r>
              <a:rPr lang="en-GB" dirty="0">
                <a:latin typeface="Calibri" panose="020F0502020204030204" pitchFamily="34" charset="0"/>
              </a:rPr>
              <a:t> belongs to </a:t>
            </a:r>
            <a:r>
              <a:rPr lang="en-GB" dirty="0">
                <a:solidFill>
                  <a:srgbClr val="0070C0"/>
                </a:solidFill>
                <a:latin typeface="Calibri" panose="020F0502020204030204" pitchFamily="34" charset="0"/>
              </a:rPr>
              <a:t>Ghandi.</a:t>
            </a:r>
          </a:p>
          <a:p>
            <a:pPr marL="0" indent="0">
              <a:buNone/>
            </a:pPr>
            <a:r>
              <a:rPr lang="en-GB" dirty="0">
                <a:latin typeface="Calibri" panose="020F0502020204030204" pitchFamily="34" charset="0"/>
              </a:rPr>
              <a:t>The</a:t>
            </a:r>
            <a:r>
              <a:rPr lang="en-GB" dirty="0">
                <a:solidFill>
                  <a:srgbClr val="FF0000"/>
                </a:solidFill>
                <a:latin typeface="Calibri" panose="020F0502020204030204" pitchFamily="34" charset="0"/>
              </a:rPr>
              <a:t> weapon</a:t>
            </a:r>
            <a:r>
              <a:rPr lang="en-GB" dirty="0">
                <a:latin typeface="Calibri" panose="020F0502020204030204" pitchFamily="34" charset="0"/>
              </a:rPr>
              <a:t> belongs to the </a:t>
            </a:r>
            <a:r>
              <a:rPr lang="en-GB" dirty="0">
                <a:solidFill>
                  <a:srgbClr val="0070C0"/>
                </a:solidFill>
                <a:latin typeface="Calibri" panose="020F0502020204030204" pitchFamily="34" charset="0"/>
              </a:rPr>
              <a:t>soldier.</a:t>
            </a:r>
          </a:p>
          <a:p>
            <a:pPr marL="0" indent="0">
              <a:buNone/>
            </a:pPr>
            <a:r>
              <a:rPr lang="en-GB" dirty="0">
                <a:latin typeface="Calibri" panose="020F0502020204030204" pitchFamily="34" charset="0"/>
              </a:rPr>
              <a:t>The</a:t>
            </a:r>
            <a:r>
              <a:rPr lang="en-GB" dirty="0">
                <a:solidFill>
                  <a:srgbClr val="FF0000"/>
                </a:solidFill>
                <a:latin typeface="Calibri" panose="020F0502020204030204" pitchFamily="34" charset="0"/>
              </a:rPr>
              <a:t> father</a:t>
            </a:r>
            <a:r>
              <a:rPr lang="en-GB" dirty="0">
                <a:latin typeface="Calibri" panose="020F0502020204030204" pitchFamily="34" charset="0"/>
              </a:rPr>
              <a:t> belongs to the</a:t>
            </a:r>
            <a:r>
              <a:rPr lang="en-GB" dirty="0">
                <a:solidFill>
                  <a:srgbClr val="0070C0"/>
                </a:solidFill>
                <a:latin typeface="Calibri" panose="020F0502020204030204" pitchFamily="34" charset="0"/>
              </a:rPr>
              <a:t> child.</a:t>
            </a:r>
          </a:p>
        </p:txBody>
      </p:sp>
      <p:sp>
        <p:nvSpPr>
          <p:cNvPr id="4" name="Rectangle 3"/>
          <p:cNvSpPr/>
          <p:nvPr/>
        </p:nvSpPr>
        <p:spPr>
          <a:xfrm>
            <a:off x="3405052" y="4937760"/>
            <a:ext cx="1306285" cy="331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236720" y="5364480"/>
            <a:ext cx="1075509" cy="381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984626" y="5841398"/>
            <a:ext cx="918300" cy="330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4">
            <a:extLst>
              <a:ext uri="{FF2B5EF4-FFF2-40B4-BE49-F238E27FC236}">
                <a16:creationId xmlns:a16="http://schemas.microsoft.com/office/drawing/2014/main" id="{D6C4352A-5CA6-454C-86D0-EC327E533022}"/>
              </a:ext>
            </a:extLst>
          </p:cNvPr>
          <p:cNvPicPr>
            <a:picLocks noChangeAspect="1"/>
          </p:cNvPicPr>
          <p:nvPr/>
        </p:nvPicPr>
        <p:blipFill>
          <a:blip r:embed="rId2"/>
          <a:stretch>
            <a:fillRect/>
          </a:stretch>
        </p:blipFill>
        <p:spPr>
          <a:xfrm>
            <a:off x="10714637" y="5746361"/>
            <a:ext cx="1114425" cy="828675"/>
          </a:xfrm>
          <a:prstGeom prst="rect">
            <a:avLst/>
          </a:prstGeom>
        </p:spPr>
      </p:pic>
    </p:spTree>
    <p:extLst>
      <p:ext uri="{BB962C8B-B14F-4D97-AF65-F5344CB8AC3E}">
        <p14:creationId xmlns:p14="http://schemas.microsoft.com/office/powerpoint/2010/main" val="12080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dirty="0"/>
              <a:t>Our turn </a:t>
            </a:r>
          </a:p>
        </p:txBody>
      </p:sp>
      <p:sp>
        <p:nvSpPr>
          <p:cNvPr id="21507" name="Content Placeholder 2"/>
          <p:cNvSpPr>
            <a:spLocks noGrp="1"/>
          </p:cNvSpPr>
          <p:nvPr>
            <p:ph idx="1"/>
          </p:nvPr>
        </p:nvSpPr>
        <p:spPr/>
        <p:txBody>
          <a:bodyPr/>
          <a:lstStyle/>
          <a:p>
            <a:pPr marL="0" indent="0" eaLnBrk="1" hangingPunct="1">
              <a:buNone/>
            </a:pPr>
            <a:r>
              <a:rPr lang="en-GB" altLang="en-US"/>
              <a:t>We’ll write a list about what equipment we need to be ready to work.</a:t>
            </a:r>
            <a:endParaRPr lang="en-US">
              <a:cs typeface="Calibri"/>
            </a:endParaRPr>
          </a:p>
        </p:txBody>
      </p:sp>
      <p:sp>
        <p:nvSpPr>
          <p:cNvPr id="4" name="TextBox 23"/>
          <p:cNvSpPr txBox="1">
            <a:spLocks noChangeArrowheads="1"/>
          </p:cNvSpPr>
          <p:nvPr/>
        </p:nvSpPr>
        <p:spPr bwMode="auto">
          <a:xfrm>
            <a:off x="9753600" y="5084763"/>
            <a:ext cx="2089150" cy="1477962"/>
          </a:xfrm>
          <a:prstGeom prst="rect">
            <a:avLst/>
          </a:prstGeom>
          <a:solidFill>
            <a:schemeClr val="bg1"/>
          </a:solidFill>
          <a:ln w="38100">
            <a:solidFill>
              <a:srgbClr val="0070C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5B9BD5"/>
                </a:solidFill>
                <a:effectLst/>
                <a:uLnTx/>
                <a:uFillTx/>
                <a:ea typeface="+mn-ea"/>
                <a:cs typeface="+mn-cs"/>
              </a:rPr>
              <a:t>The most important thing is to be </a:t>
            </a:r>
            <a:r>
              <a:rPr kumimoji="0" lang="en-GB" altLang="en-US" sz="1800" b="1" i="0" u="none" strike="noStrike" kern="1200" cap="none" spc="0" normalizeH="0" baseline="0" noProof="0" dirty="0">
                <a:ln>
                  <a:noFill/>
                </a:ln>
                <a:solidFill>
                  <a:srgbClr val="5B9BD5"/>
                </a:solidFill>
                <a:effectLst/>
                <a:uLnTx/>
                <a:uFillTx/>
                <a:ea typeface="+mn-ea"/>
                <a:cs typeface="+mn-cs"/>
              </a:rPr>
              <a:t>consistent</a:t>
            </a:r>
            <a:r>
              <a:rPr kumimoji="0" lang="en-GB" altLang="en-US" sz="1800" b="0" i="0" u="none" strike="noStrike" kern="1200" cap="none" spc="0" normalizeH="0" baseline="0" noProof="0" dirty="0">
                <a:ln>
                  <a:noFill/>
                </a:ln>
                <a:solidFill>
                  <a:srgbClr val="5B9BD5"/>
                </a:solidFill>
                <a:effectLst/>
                <a:uLnTx/>
                <a:uFillTx/>
                <a:ea typeface="+mn-ea"/>
                <a:cs typeface="+mn-cs"/>
              </a:rPr>
              <a:t>.  Stick to one style only in each list.</a:t>
            </a:r>
          </a:p>
        </p:txBody>
      </p:sp>
      <p:pic>
        <p:nvPicPr>
          <p:cNvPr id="5" name="Picture 5">
            <a:extLst>
              <a:ext uri="{FF2B5EF4-FFF2-40B4-BE49-F238E27FC236}">
                <a16:creationId xmlns:a16="http://schemas.microsoft.com/office/drawing/2014/main" id="{EC34AFCF-3733-42C2-9C66-3B542E32409D}"/>
              </a:ext>
            </a:extLst>
          </p:cNvPr>
          <p:cNvPicPr>
            <a:picLocks noChangeAspect="1"/>
          </p:cNvPicPr>
          <p:nvPr/>
        </p:nvPicPr>
        <p:blipFill>
          <a:blip r:embed="rId2"/>
          <a:stretch>
            <a:fillRect/>
          </a:stretch>
        </p:blipFill>
        <p:spPr>
          <a:xfrm>
            <a:off x="349250" y="5734050"/>
            <a:ext cx="1114425" cy="828675"/>
          </a:xfrm>
          <a:prstGeom prst="rect">
            <a:avLst/>
          </a:prstGeom>
        </p:spPr>
      </p:pic>
    </p:spTree>
    <p:extLst>
      <p:ext uri="{BB962C8B-B14F-4D97-AF65-F5344CB8AC3E}">
        <p14:creationId xmlns:p14="http://schemas.microsoft.com/office/powerpoint/2010/main" val="1159333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3195638"/>
            <a:ext cx="22987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a:xfrm>
            <a:off x="402431" y="406400"/>
            <a:ext cx="10515600" cy="1325563"/>
          </a:xfrm>
        </p:spPr>
        <p:txBody>
          <a:bodyPr/>
          <a:lstStyle/>
          <a:p>
            <a:pPr eaLnBrk="1" hangingPunct="1"/>
            <a:r>
              <a:rPr lang="en-GB" altLang="en-US" dirty="0">
                <a:solidFill>
                  <a:srgbClr val="C00000"/>
                </a:solidFill>
                <a:latin typeface="+mn-lt"/>
              </a:rPr>
              <a:t>Your turn.</a:t>
            </a:r>
            <a:r>
              <a:rPr lang="en-GB" altLang="en-US" dirty="0">
                <a:latin typeface="+mn-lt"/>
              </a:rPr>
              <a:t/>
            </a:r>
            <a:br>
              <a:rPr lang="en-GB" altLang="en-US" dirty="0">
                <a:latin typeface="+mn-lt"/>
              </a:rPr>
            </a:br>
            <a:r>
              <a:rPr lang="en-GB" altLang="en-US" sz="2800" dirty="0">
                <a:latin typeface="+mn-lt"/>
              </a:rPr>
              <a:t>Use </a:t>
            </a:r>
            <a:r>
              <a:rPr lang="en-GB" altLang="en-US" sz="2800" dirty="0" smtClean="0">
                <a:latin typeface="+mn-lt"/>
              </a:rPr>
              <a:t>these </a:t>
            </a:r>
            <a:r>
              <a:rPr lang="en-GB" altLang="en-US" sz="2800" dirty="0" smtClean="0">
                <a:latin typeface="+mn-lt"/>
              </a:rPr>
              <a:t>items </a:t>
            </a:r>
            <a:r>
              <a:rPr lang="en-GB" altLang="en-US" sz="2800" dirty="0" smtClean="0">
                <a:latin typeface="+mn-lt"/>
              </a:rPr>
              <a:t>to </a:t>
            </a:r>
            <a:r>
              <a:rPr lang="en-GB" altLang="en-US" sz="2800" dirty="0">
                <a:latin typeface="+mn-lt"/>
              </a:rPr>
              <a:t>begin your list.  </a:t>
            </a:r>
          </a:p>
        </p:txBody>
      </p:sp>
      <p:sp>
        <p:nvSpPr>
          <p:cNvPr id="22532" name="Content Placeholder 2"/>
          <p:cNvSpPr>
            <a:spLocks noGrp="1"/>
          </p:cNvSpPr>
          <p:nvPr>
            <p:ph idx="1"/>
          </p:nvPr>
        </p:nvSpPr>
        <p:spPr/>
        <p:txBody>
          <a:bodyPr/>
          <a:lstStyle/>
          <a:p>
            <a:pPr marL="0" indent="0" eaLnBrk="1" hangingPunct="1">
              <a:buFont typeface="Arial" panose="020B0604020202020204" pitchFamily="34" charset="0"/>
              <a:buNone/>
            </a:pPr>
            <a:endParaRPr lang="en-GB" altLang="en-US" dirty="0"/>
          </a:p>
          <a:p>
            <a:pPr marL="0" indent="0" eaLnBrk="1" hangingPunct="1">
              <a:buFont typeface="Arial" panose="020B0604020202020204" pitchFamily="34" charset="0"/>
              <a:buNone/>
            </a:pPr>
            <a:r>
              <a:rPr lang="en-GB" altLang="en-US" dirty="0"/>
              <a:t>To be ready to work, I need: </a:t>
            </a:r>
          </a:p>
        </p:txBody>
      </p:sp>
      <p:pic>
        <p:nvPicPr>
          <p:cNvPr id="22533" name="Picture 3"/>
          <p:cNvPicPr>
            <a:picLocks noChangeAspect="1"/>
          </p:cNvPicPr>
          <p:nvPr/>
        </p:nvPicPr>
        <p:blipFill>
          <a:blip r:embed="rId3">
            <a:extLst>
              <a:ext uri="{28A0092B-C50C-407E-A947-70E740481C1C}">
                <a14:useLocalDpi xmlns:a14="http://schemas.microsoft.com/office/drawing/2010/main" val="0"/>
              </a:ext>
            </a:extLst>
          </a:blip>
          <a:srcRect r="10248" b="9535"/>
          <a:stretch>
            <a:fillRect/>
          </a:stretch>
        </p:blipFill>
        <p:spPr bwMode="auto">
          <a:xfrm>
            <a:off x="349250" y="3213100"/>
            <a:ext cx="17859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313" y="3176588"/>
            <a:ext cx="2255837"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p:cNvPicPr>
            <a:picLocks noChangeAspect="1"/>
          </p:cNvPicPr>
          <p:nvPr/>
        </p:nvPicPr>
        <p:blipFill>
          <a:blip r:embed="rId5">
            <a:extLst>
              <a:ext uri="{28A0092B-C50C-407E-A947-70E740481C1C}">
                <a14:useLocalDpi xmlns:a14="http://schemas.microsoft.com/office/drawing/2010/main" val="0"/>
              </a:ext>
            </a:extLst>
          </a:blip>
          <a:srcRect l="47607" t="45274"/>
          <a:stretch>
            <a:fillRect/>
          </a:stretch>
        </p:blipFill>
        <p:spPr bwMode="auto">
          <a:xfrm>
            <a:off x="7089775" y="3427413"/>
            <a:ext cx="25923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p:cNvPicPr>
            <a:picLocks noChangeAspect="1"/>
          </p:cNvPicPr>
          <p:nvPr/>
        </p:nvPicPr>
        <p:blipFill>
          <a:blip r:embed="rId6">
            <a:extLst>
              <a:ext uri="{28A0092B-C50C-407E-A947-70E740481C1C}">
                <a14:useLocalDpi xmlns:a14="http://schemas.microsoft.com/office/drawing/2010/main" val="0"/>
              </a:ext>
            </a:extLst>
          </a:blip>
          <a:srcRect t="19936" b="19585"/>
          <a:stretch>
            <a:fillRect/>
          </a:stretch>
        </p:blipFill>
        <p:spPr bwMode="auto">
          <a:xfrm rot="-1229468">
            <a:off x="9210675" y="3352800"/>
            <a:ext cx="2143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3"/>
          <p:cNvSpPr txBox="1">
            <a:spLocks noChangeArrowheads="1"/>
          </p:cNvSpPr>
          <p:nvPr/>
        </p:nvSpPr>
        <p:spPr bwMode="auto">
          <a:xfrm>
            <a:off x="9753600" y="5084763"/>
            <a:ext cx="2089150" cy="1477962"/>
          </a:xfrm>
          <a:prstGeom prst="rect">
            <a:avLst/>
          </a:prstGeom>
          <a:solidFill>
            <a:schemeClr val="bg1"/>
          </a:solidFill>
          <a:ln w="38100">
            <a:solidFill>
              <a:srgbClr val="0070C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5B9BD5"/>
                </a:solidFill>
                <a:effectLst/>
                <a:uLnTx/>
                <a:uFillTx/>
                <a:ea typeface="+mn-ea"/>
                <a:cs typeface="+mn-cs"/>
              </a:rPr>
              <a:t>The most important thing is to be </a:t>
            </a:r>
            <a:r>
              <a:rPr kumimoji="0" lang="en-GB" altLang="en-US" sz="1800" b="1" i="0" u="none" strike="noStrike" kern="1200" cap="none" spc="0" normalizeH="0" baseline="0" noProof="0" dirty="0">
                <a:ln>
                  <a:noFill/>
                </a:ln>
                <a:solidFill>
                  <a:srgbClr val="5B9BD5"/>
                </a:solidFill>
                <a:effectLst/>
                <a:uLnTx/>
                <a:uFillTx/>
                <a:ea typeface="+mn-ea"/>
                <a:cs typeface="+mn-cs"/>
              </a:rPr>
              <a:t>consistent</a:t>
            </a:r>
            <a:r>
              <a:rPr kumimoji="0" lang="en-GB" altLang="en-US" sz="1800" b="0" i="0" u="none" strike="noStrike" kern="1200" cap="none" spc="0" normalizeH="0" baseline="0" noProof="0" dirty="0">
                <a:ln>
                  <a:noFill/>
                </a:ln>
                <a:solidFill>
                  <a:srgbClr val="5B9BD5"/>
                </a:solidFill>
                <a:effectLst/>
                <a:uLnTx/>
                <a:uFillTx/>
                <a:ea typeface="+mn-ea"/>
                <a:cs typeface="+mn-cs"/>
              </a:rPr>
              <a:t>.  Stick to one style only in each list.</a:t>
            </a:r>
          </a:p>
        </p:txBody>
      </p:sp>
      <p:pic>
        <p:nvPicPr>
          <p:cNvPr id="2" name="Picture 2" descr="A picture containing text, screenshot&#10;&#10;Description automatically generated">
            <a:extLst>
              <a:ext uri="{FF2B5EF4-FFF2-40B4-BE49-F238E27FC236}">
                <a16:creationId xmlns:a16="http://schemas.microsoft.com/office/drawing/2014/main" id="{677D8A47-CAA7-44A2-869D-B834B761802E}"/>
              </a:ext>
            </a:extLst>
          </p:cNvPr>
          <p:cNvPicPr>
            <a:picLocks noChangeAspect="1"/>
          </p:cNvPicPr>
          <p:nvPr/>
        </p:nvPicPr>
        <p:blipFill>
          <a:blip r:embed="rId7"/>
          <a:stretch>
            <a:fillRect/>
          </a:stretch>
        </p:blipFill>
        <p:spPr>
          <a:xfrm>
            <a:off x="415685" y="5559455"/>
            <a:ext cx="1123950" cy="828675"/>
          </a:xfrm>
          <a:prstGeom prst="rect">
            <a:avLst/>
          </a:prstGeom>
        </p:spPr>
      </p:pic>
    </p:spTree>
    <p:extLst>
      <p:ext uri="{BB962C8B-B14F-4D97-AF65-F5344CB8AC3E}">
        <p14:creationId xmlns:p14="http://schemas.microsoft.com/office/powerpoint/2010/main" val="1355578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C2CD3-DB8C-4524-A79C-E93CC777C52D}"/>
              </a:ext>
            </a:extLst>
          </p:cNvPr>
          <p:cNvSpPr>
            <a:spLocks noGrp="1"/>
          </p:cNvSpPr>
          <p:nvPr>
            <p:ph idx="1"/>
          </p:nvPr>
        </p:nvSpPr>
        <p:spPr>
          <a:xfrm>
            <a:off x="838200" y="1322418"/>
            <a:ext cx="10515600" cy="4351338"/>
          </a:xfrm>
        </p:spPr>
        <p:txBody>
          <a:bodyPr/>
          <a:lstStyle/>
          <a:p>
            <a:pPr marL="0" indent="0">
              <a:buNone/>
            </a:pPr>
            <a:r>
              <a:rPr lang="en-US" sz="3600">
                <a:cs typeface="Calibri"/>
              </a:rPr>
              <a:t>To be ready to work, I need:</a:t>
            </a:r>
          </a:p>
          <a:p>
            <a:r>
              <a:rPr lang="en-US" sz="3600">
                <a:cs typeface="Calibri"/>
              </a:rPr>
              <a:t>A pen,</a:t>
            </a:r>
          </a:p>
          <a:p>
            <a:r>
              <a:rPr lang="en-US" sz="3600">
                <a:cs typeface="Calibri"/>
              </a:rPr>
              <a:t>A ruler,</a:t>
            </a:r>
          </a:p>
          <a:p>
            <a:r>
              <a:rPr lang="en-US" sz="3600">
                <a:cs typeface="Calibri"/>
              </a:rPr>
              <a:t>Exercise book,</a:t>
            </a:r>
          </a:p>
          <a:p>
            <a:r>
              <a:rPr lang="en-US" sz="3600">
                <a:cs typeface="Calibri"/>
              </a:rPr>
              <a:t>An eraser,</a:t>
            </a:r>
          </a:p>
          <a:p>
            <a:r>
              <a:rPr lang="en-US" sz="3600">
                <a:cs typeface="Calibri"/>
              </a:rPr>
              <a:t>A pencil.</a:t>
            </a:r>
            <a:endParaRPr lang="en-US" sz="3600" dirty="0">
              <a:cs typeface="Calibri"/>
            </a:endParaRPr>
          </a:p>
        </p:txBody>
      </p:sp>
      <p:pic>
        <p:nvPicPr>
          <p:cNvPr id="4" name="Picture 4" descr="A picture containing text, screenshot&#10;&#10;Description automatically generated">
            <a:extLst>
              <a:ext uri="{FF2B5EF4-FFF2-40B4-BE49-F238E27FC236}">
                <a16:creationId xmlns:a16="http://schemas.microsoft.com/office/drawing/2014/main" id="{16A28F12-7D7F-433A-902C-EFEE3ADB1245}"/>
              </a:ext>
            </a:extLst>
          </p:cNvPr>
          <p:cNvPicPr>
            <a:picLocks noChangeAspect="1"/>
          </p:cNvPicPr>
          <p:nvPr/>
        </p:nvPicPr>
        <p:blipFill>
          <a:blip r:embed="rId2"/>
          <a:stretch>
            <a:fillRect/>
          </a:stretch>
        </p:blipFill>
        <p:spPr>
          <a:xfrm>
            <a:off x="10508591" y="5674474"/>
            <a:ext cx="1123950" cy="828675"/>
          </a:xfrm>
          <a:prstGeom prst="rect">
            <a:avLst/>
          </a:prstGeom>
        </p:spPr>
      </p:pic>
    </p:spTree>
    <p:extLst>
      <p:ext uri="{BB962C8B-B14F-4D97-AF65-F5344CB8AC3E}">
        <p14:creationId xmlns:p14="http://schemas.microsoft.com/office/powerpoint/2010/main" val="32936150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E794-23F2-4F9A-9012-F07F348D7C69}"/>
              </a:ext>
            </a:extLst>
          </p:cNvPr>
          <p:cNvSpPr>
            <a:spLocks noGrp="1"/>
          </p:cNvSpPr>
          <p:nvPr>
            <p:ph type="title"/>
          </p:nvPr>
        </p:nvSpPr>
        <p:spPr/>
        <p:txBody>
          <a:bodyPr/>
          <a:lstStyle/>
          <a:p>
            <a:r>
              <a:rPr lang="en-US">
                <a:cs typeface="Calibri Light"/>
              </a:rPr>
              <a:t>Task</a:t>
            </a:r>
            <a:endParaRPr lang="en-US"/>
          </a:p>
        </p:txBody>
      </p:sp>
      <p:sp>
        <p:nvSpPr>
          <p:cNvPr id="3" name="Content Placeholder 2">
            <a:extLst>
              <a:ext uri="{FF2B5EF4-FFF2-40B4-BE49-F238E27FC236}">
                <a16:creationId xmlns:a16="http://schemas.microsoft.com/office/drawing/2014/main" id="{1E68059F-AF3E-41C6-AA9F-43C8D0C4C6FE}"/>
              </a:ext>
            </a:extLst>
          </p:cNvPr>
          <p:cNvSpPr>
            <a:spLocks noGrp="1"/>
          </p:cNvSpPr>
          <p:nvPr>
            <p:ph idx="1"/>
          </p:nvPr>
        </p:nvSpPr>
        <p:spPr/>
        <p:txBody>
          <a:bodyPr/>
          <a:lstStyle/>
          <a:p>
            <a:pPr marL="514350" indent="-514350">
              <a:buFont typeface="+mj-lt"/>
              <a:buAutoNum type="arabicParenR"/>
            </a:pPr>
            <a:r>
              <a:rPr lang="en-US" dirty="0">
                <a:solidFill>
                  <a:schemeClr val="accent1">
                    <a:lumMod val="50000"/>
                  </a:schemeClr>
                </a:solidFill>
                <a:ea typeface="+mn-lt"/>
                <a:cs typeface="+mn-lt"/>
              </a:rPr>
              <a:t>1 x bulleted list about your favorite foods </a:t>
            </a:r>
            <a:endParaRPr lang="en-US" dirty="0">
              <a:ea typeface="+mn-lt"/>
              <a:cs typeface="+mn-lt"/>
            </a:endParaRPr>
          </a:p>
          <a:p>
            <a:pPr marL="514350" indent="-514350">
              <a:buFont typeface="+mj-lt"/>
              <a:buAutoNum type="arabicParenR"/>
            </a:pPr>
            <a:r>
              <a:rPr lang="en-US" dirty="0">
                <a:solidFill>
                  <a:schemeClr val="accent1">
                    <a:lumMod val="50000"/>
                  </a:schemeClr>
                </a:solidFill>
                <a:ea typeface="+mn-lt"/>
                <a:cs typeface="+mn-lt"/>
              </a:rPr>
              <a:t>1 x bulleted list about what you would need for a trip to the beach </a:t>
            </a:r>
            <a:endParaRPr lang="en-US" dirty="0">
              <a:ea typeface="+mn-lt"/>
              <a:cs typeface="+mn-lt"/>
            </a:endParaRPr>
          </a:p>
          <a:p>
            <a:pPr marL="514350" indent="-514350">
              <a:buFont typeface="+mj-lt"/>
              <a:buAutoNum type="arabicParenR"/>
            </a:pPr>
            <a:r>
              <a:rPr lang="en-US" dirty="0">
                <a:solidFill>
                  <a:schemeClr val="accent1">
                    <a:lumMod val="50000"/>
                  </a:schemeClr>
                </a:solidFill>
                <a:ea typeface="+mn-lt"/>
                <a:cs typeface="+mn-lt"/>
              </a:rPr>
              <a:t>1 x bulleted list about  your teachers </a:t>
            </a:r>
            <a:endParaRPr lang="en-US" dirty="0">
              <a:ea typeface="+mn-lt"/>
              <a:cs typeface="+mn-lt"/>
            </a:endParaRPr>
          </a:p>
          <a:p>
            <a:pPr marL="514350" indent="-514350">
              <a:buFont typeface="+mj-lt"/>
              <a:buAutoNum type="arabicParenR"/>
            </a:pPr>
            <a:r>
              <a:rPr lang="en-US" dirty="0">
                <a:solidFill>
                  <a:schemeClr val="accent1">
                    <a:lumMod val="50000"/>
                  </a:schemeClr>
                </a:solidFill>
                <a:ea typeface="+mn-lt"/>
                <a:cs typeface="+mn-lt"/>
              </a:rPr>
              <a:t>1 x bulleted list about a topic of your choice</a:t>
            </a:r>
            <a:endParaRPr lang="en-US" dirty="0"/>
          </a:p>
        </p:txBody>
      </p:sp>
      <p:pic>
        <p:nvPicPr>
          <p:cNvPr id="4" name="Picture 4" descr="A picture containing text, screenshot&#10;&#10;Description automatically generated">
            <a:extLst>
              <a:ext uri="{FF2B5EF4-FFF2-40B4-BE49-F238E27FC236}">
                <a16:creationId xmlns:a16="http://schemas.microsoft.com/office/drawing/2014/main" id="{A61EA19A-893A-4679-A7D9-D582776200DB}"/>
              </a:ext>
            </a:extLst>
          </p:cNvPr>
          <p:cNvPicPr>
            <a:picLocks noChangeAspect="1"/>
          </p:cNvPicPr>
          <p:nvPr/>
        </p:nvPicPr>
        <p:blipFill>
          <a:blip r:embed="rId2"/>
          <a:stretch>
            <a:fillRect/>
          </a:stretch>
        </p:blipFill>
        <p:spPr>
          <a:xfrm>
            <a:off x="10508591" y="5588210"/>
            <a:ext cx="1123950" cy="828675"/>
          </a:xfrm>
          <a:prstGeom prst="rect">
            <a:avLst/>
          </a:prstGeom>
        </p:spPr>
      </p:pic>
    </p:spTree>
    <p:extLst>
      <p:ext uri="{BB962C8B-B14F-4D97-AF65-F5344CB8AC3E}">
        <p14:creationId xmlns:p14="http://schemas.microsoft.com/office/powerpoint/2010/main" val="2057537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End of Lesson</a:t>
            </a:r>
            <a:endParaRPr lang="en-GB" dirty="0">
              <a:solidFill>
                <a:schemeClr val="bg1"/>
              </a:solidFill>
            </a:endParaRPr>
          </a:p>
        </p:txBody>
      </p:sp>
    </p:spTree>
    <p:extLst>
      <p:ext uri="{BB962C8B-B14F-4D97-AF65-F5344CB8AC3E}">
        <p14:creationId xmlns:p14="http://schemas.microsoft.com/office/powerpoint/2010/main" val="31043300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913" y="99196"/>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English </a:t>
            </a:r>
            <a:endPar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7"/>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None/>
              <a:defRPr/>
            </a:pPr>
            <a:r>
              <a:rPr kumimoji="0" lang="en-GB" altLang="en-US" sz="3200" b="0" i="0" u="none" strike="noStrike" kern="1200" cap="none" spc="0" normalizeH="0" baseline="0" noProof="0" dirty="0">
                <a:ln>
                  <a:noFill/>
                </a:ln>
                <a:solidFill>
                  <a:srgbClr val="000000"/>
                </a:solidFill>
                <a:effectLst/>
                <a:uLnTx/>
                <a:uFillTx/>
                <a:latin typeface="Calibri"/>
                <a:cs typeface="Calibri"/>
              </a:rPr>
              <a:t>Date: </a:t>
            </a:r>
            <a:r>
              <a:rPr lang="en-GB" altLang="en-US" sz="3200" u="sng" dirty="0" smtClean="0">
                <a:solidFill>
                  <a:srgbClr val="000000"/>
                </a:solidFill>
                <a:latin typeface="Calibri"/>
                <a:cs typeface="Calibri"/>
              </a:rPr>
              <a:t>Friday</a:t>
            </a:r>
            <a:r>
              <a:rPr lang="en-GB" altLang="en-US" sz="3200" u="sng" noProof="0" dirty="0" smtClean="0">
                <a:solidFill>
                  <a:srgbClr val="000000"/>
                </a:solidFill>
                <a:latin typeface="Calibri"/>
                <a:cs typeface="Calibri"/>
              </a:rPr>
              <a:t> 2</a:t>
            </a:r>
            <a:r>
              <a:rPr lang="en-GB" altLang="en-US" sz="3200" u="sng" baseline="30000" noProof="0" dirty="0" smtClean="0">
                <a:solidFill>
                  <a:srgbClr val="000000"/>
                </a:solidFill>
                <a:latin typeface="Calibri"/>
                <a:cs typeface="Calibri"/>
              </a:rPr>
              <a:t>nd</a:t>
            </a:r>
            <a:r>
              <a:rPr lang="en-GB" altLang="en-US" sz="3200" u="sng" noProof="0" dirty="0" smtClean="0">
                <a:solidFill>
                  <a:srgbClr val="000000"/>
                </a:solidFill>
                <a:latin typeface="Calibri"/>
                <a:cs typeface="Calibri"/>
              </a:rPr>
              <a:t> July </a:t>
            </a:r>
            <a:r>
              <a:rPr kumimoji="0" lang="en-GB" altLang="en-US" sz="3200" b="0" i="0" u="sng" strike="noStrike" kern="1200" cap="none" spc="0" normalizeH="0" baseline="0" noProof="0" dirty="0" smtClean="0">
                <a:ln>
                  <a:noFill/>
                </a:ln>
                <a:solidFill>
                  <a:srgbClr val="000000"/>
                </a:solidFill>
                <a:effectLst/>
                <a:uLnTx/>
                <a:uFillTx/>
                <a:latin typeface="Calibri"/>
                <a:cs typeface="Calibri"/>
              </a:rPr>
              <a:t>2021</a:t>
            </a:r>
            <a:endParaRPr kumimoji="0" lang="en-GB" altLang="en-US" sz="1800" b="0" i="0" u="sng" strike="noStrike" kern="1200" cap="none" spc="0" normalizeH="0" baseline="0" noProof="0" dirty="0">
              <a:ln>
                <a:noFill/>
              </a:ln>
              <a:solidFill>
                <a:srgbClr val="000000"/>
              </a:solidFill>
              <a:effectLst/>
              <a:uLnTx/>
              <a:uFillTx/>
              <a:latin typeface="Calibri"/>
              <a:cs typeface="Calibri"/>
            </a:endParaRPr>
          </a:p>
        </p:txBody>
      </p:sp>
      <p:pic>
        <p:nvPicPr>
          <p:cNvPr id="308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69913" y="2835275"/>
            <a:ext cx="10612437" cy="1754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70788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To be able to use bullet points in a list.</a:t>
            </a:r>
            <a:endParaRPr kumimoji="0" lang="en-US" sz="4000" b="0" i="0" u="none" strike="noStrike" kern="1200" cap="none" spc="0" normalizeH="0" baseline="0" noProof="0" dirty="0">
              <a:ln>
                <a:solidFill>
                  <a:prstClr val="black"/>
                </a:solidFill>
              </a:ln>
              <a:solidFill>
                <a:srgbClr val="5B9BD5">
                  <a:lumMod val="50000"/>
                </a:srgbClr>
              </a:solidFill>
              <a:effectLst/>
              <a:uLnTx/>
              <a:uFillTx/>
              <a:latin typeface="Calibri" panose="020F0502020204030204"/>
              <a:ea typeface="+mn-ea"/>
              <a:cs typeface="+mn-cs"/>
            </a:endParaRPr>
          </a:p>
        </p:txBody>
      </p:sp>
      <p:pic>
        <p:nvPicPr>
          <p:cNvPr id="308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5702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sp>
        <p:nvSpPr>
          <p:cNvPr id="8" name="TextBox 7"/>
          <p:cNvSpPr txBox="1"/>
          <p:nvPr/>
        </p:nvSpPr>
        <p:spPr>
          <a:xfrm>
            <a:off x="1123950" y="1201783"/>
            <a:ext cx="9953353" cy="1938992"/>
          </a:xfrm>
          <a:prstGeom prst="rect">
            <a:avLst/>
          </a:prstGeom>
          <a:noFill/>
        </p:spPr>
        <p:txBody>
          <a:bodyPr wrap="square" rtlCol="0">
            <a:spAutoFit/>
          </a:bodyPr>
          <a:lstStyle/>
          <a:p>
            <a:pPr lvl="0">
              <a:defRPr/>
            </a:pPr>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the </a:t>
            </a:r>
            <a:r>
              <a:rPr lang="en-US" sz="2400" dirty="0" err="1">
                <a:solidFill>
                  <a:sysClr val="windowText" lastClr="000000"/>
                </a:solidFill>
              </a:rPr>
              <a:t>powerpoint</a:t>
            </a:r>
            <a:r>
              <a:rPr lang="en-US" sz="2400" dirty="0">
                <a:solidFill>
                  <a:sysClr val="windowText" lastClr="000000"/>
                </a:solidFill>
              </a:rPr>
              <a:t>.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2"/>
          </p:cNvPr>
          <p:cNvSpPr/>
          <p:nvPr/>
        </p:nvSpPr>
        <p:spPr>
          <a:xfrm>
            <a:off x="3735977" y="3553097"/>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24307" y="5972340"/>
            <a:ext cx="11601934" cy="6155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also copy and paste this link if you would prefer: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endParaRPr>
          </a:p>
          <a:p>
            <a:r>
              <a:rPr lang="en-GB" sz="1600" dirty="0">
                <a:hlinkClick r:id="rId3"/>
              </a:rPr>
              <a:t>https://</a:t>
            </a:r>
            <a:r>
              <a:rPr lang="en-GB" sz="1600" dirty="0" smtClean="0">
                <a:hlinkClick r:id="rId3"/>
              </a:rPr>
              <a:t>www.youtube.com/watch?v=RPqxNqO8u-A</a:t>
            </a:r>
            <a:r>
              <a:rPr lang="en-GB" sz="1600" dirty="0" smtClean="0"/>
              <a:t> </a:t>
            </a:r>
            <a:endParaRPr lang="en-GB" sz="1600" dirty="0"/>
          </a:p>
        </p:txBody>
      </p:sp>
    </p:spTree>
    <p:extLst>
      <p:ext uri="{BB962C8B-B14F-4D97-AF65-F5344CB8AC3E}">
        <p14:creationId xmlns:p14="http://schemas.microsoft.com/office/powerpoint/2010/main" val="8067695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125538"/>
            <a:ext cx="9577388" cy="504031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1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6366" y="296091"/>
            <a:ext cx="85217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picture containing text&#10;&#10;Description automatically generated">
            <a:extLst>
              <a:ext uri="{FF2B5EF4-FFF2-40B4-BE49-F238E27FC236}">
                <a16:creationId xmlns:a16="http://schemas.microsoft.com/office/drawing/2014/main" id="{C4A34EC8-279D-48CD-A943-DDCA09CBD7B6}"/>
              </a:ext>
            </a:extLst>
          </p:cNvPr>
          <p:cNvPicPr>
            <a:picLocks noChangeAspect="1"/>
          </p:cNvPicPr>
          <p:nvPr/>
        </p:nvPicPr>
        <p:blipFill>
          <a:blip r:embed="rId3"/>
          <a:stretch>
            <a:fillRect/>
          </a:stretch>
        </p:blipFill>
        <p:spPr>
          <a:xfrm>
            <a:off x="10781779" y="5751512"/>
            <a:ext cx="1123950" cy="828675"/>
          </a:xfrm>
          <a:prstGeom prst="rect">
            <a:avLst/>
          </a:prstGeom>
        </p:spPr>
      </p:pic>
    </p:spTree>
    <p:extLst>
      <p:ext uri="{BB962C8B-B14F-4D97-AF65-F5344CB8AC3E}">
        <p14:creationId xmlns:p14="http://schemas.microsoft.com/office/powerpoint/2010/main" val="1659983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a:xfrm>
            <a:off x="1631950" y="4394924"/>
            <a:ext cx="8928100" cy="1754326"/>
          </a:xfrm>
          <a:solidFill>
            <a:schemeClr val="accent1">
              <a:lumMod val="20000"/>
              <a:lumOff val="80000"/>
            </a:schemeClr>
          </a:solidFill>
        </p:spPr>
        <p:txBody>
          <a:bodyPr anchor="ct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indent="0">
              <a:spcBef>
                <a:spcPct val="0"/>
              </a:spcBef>
              <a:buNone/>
              <a:defRPr/>
            </a:pPr>
            <a:r>
              <a:rPr lang="en-US" altLang="en-US" sz="2400" b="1" dirty="0">
                <a:latin typeface="+mn-lt"/>
              </a:rPr>
              <a:t>submarine</a:t>
            </a:r>
            <a:r>
              <a:rPr lang="en-US" altLang="en-US" sz="2400" dirty="0">
                <a:latin typeface="+mn-lt"/>
              </a:rPr>
              <a:t>- an boat that floats under the water</a:t>
            </a:r>
          </a:p>
          <a:p>
            <a:pPr marL="0" indent="0">
              <a:spcBef>
                <a:spcPct val="0"/>
              </a:spcBef>
              <a:buNone/>
              <a:defRPr/>
            </a:pPr>
            <a:r>
              <a:rPr lang="en-US" altLang="en-US" sz="2400" b="1" dirty="0">
                <a:latin typeface="+mn-lt"/>
              </a:rPr>
              <a:t>subway</a:t>
            </a:r>
            <a:r>
              <a:rPr lang="en-US" altLang="en-US" sz="2400" dirty="0">
                <a:latin typeface="+mn-lt"/>
              </a:rPr>
              <a:t>- a train that runs under the ground</a:t>
            </a:r>
          </a:p>
          <a:p>
            <a:pPr marL="0" indent="0">
              <a:spcBef>
                <a:spcPct val="0"/>
              </a:spcBef>
              <a:buNone/>
              <a:defRPr/>
            </a:pPr>
            <a:r>
              <a:rPr lang="en-US" altLang="en-US" sz="2400" b="1" dirty="0">
                <a:latin typeface="+mn-lt"/>
              </a:rPr>
              <a:t>subzero</a:t>
            </a:r>
            <a:r>
              <a:rPr lang="en-US" altLang="en-US" sz="2400" dirty="0">
                <a:latin typeface="+mn-lt"/>
              </a:rPr>
              <a:t>- below freezing temperature</a:t>
            </a:r>
          </a:p>
          <a:p>
            <a:pPr marL="0" indent="0">
              <a:spcBef>
                <a:spcPct val="0"/>
              </a:spcBef>
              <a:buNone/>
              <a:defRPr/>
            </a:pPr>
            <a:endParaRPr lang="en-US" altLang="en-US" sz="2400" dirty="0">
              <a:latin typeface="+mn-lt"/>
            </a:endParaRPr>
          </a:p>
          <a:p>
            <a:pPr marL="0" indent="0">
              <a:spcBef>
                <a:spcPct val="0"/>
              </a:spcBef>
              <a:buNone/>
              <a:defRPr/>
            </a:pPr>
            <a:r>
              <a:rPr lang="en-US" altLang="en-US" sz="2400" dirty="0">
                <a:solidFill>
                  <a:srgbClr val="000000"/>
                </a:solidFill>
                <a:latin typeface="+mn-lt"/>
              </a:rPr>
              <a:t>What do these words have in common?</a:t>
            </a:r>
            <a:endParaRPr lang="en-US" altLang="en-US" sz="2400" dirty="0">
              <a:latin typeface="+mn-lt"/>
            </a:endParaRPr>
          </a:p>
        </p:txBody>
      </p:sp>
      <p:pic>
        <p:nvPicPr>
          <p:cNvPr id="23555" name="Picture 3" descr="Image result for subma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638"/>
            <a:ext cx="2971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Image result for new york sub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01" y="2006600"/>
            <a:ext cx="309721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Image result for cold per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989" y="841375"/>
            <a:ext cx="33813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Image result for subzero temper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7864" y="2103439"/>
            <a:ext cx="13811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 picture containing text&#10;&#10;Description automatically generated">
            <a:extLst>
              <a:ext uri="{FF2B5EF4-FFF2-40B4-BE49-F238E27FC236}">
                <a16:creationId xmlns:a16="http://schemas.microsoft.com/office/drawing/2014/main" id="{C4A34EC8-279D-48CD-A943-DDCA09CBD7B6}"/>
              </a:ext>
            </a:extLst>
          </p:cNvPr>
          <p:cNvPicPr>
            <a:picLocks noChangeAspect="1"/>
          </p:cNvPicPr>
          <p:nvPr/>
        </p:nvPicPr>
        <p:blipFill>
          <a:blip r:embed="rId6"/>
          <a:stretch>
            <a:fillRect/>
          </a:stretch>
        </p:blipFill>
        <p:spPr>
          <a:xfrm>
            <a:off x="10781779" y="5751512"/>
            <a:ext cx="1123950" cy="828675"/>
          </a:xfrm>
          <a:prstGeom prst="rect">
            <a:avLst/>
          </a:prstGeom>
        </p:spPr>
      </p:pic>
    </p:spTree>
    <p:extLst>
      <p:ext uri="{BB962C8B-B14F-4D97-AF65-F5344CB8AC3E}">
        <p14:creationId xmlns:p14="http://schemas.microsoft.com/office/powerpoint/2010/main" val="845022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1000"/>
                                        <p:tgtEl>
                                          <p:spTgt spid="23555"/>
                                        </p:tgtEl>
                                      </p:cBhvr>
                                    </p:animEffect>
                                    <p:anim calcmode="lin" valueType="num">
                                      <p:cBhvr>
                                        <p:cTn id="8" dur="1000" fill="hold"/>
                                        <p:tgtEl>
                                          <p:spTgt spid="23555"/>
                                        </p:tgtEl>
                                        <p:attrNameLst>
                                          <p:attrName>ppt_x</p:attrName>
                                        </p:attrNameLst>
                                      </p:cBhvr>
                                      <p:tavLst>
                                        <p:tav tm="0">
                                          <p:val>
                                            <p:strVal val="#ppt_x"/>
                                          </p:val>
                                        </p:tav>
                                        <p:tav tm="100000">
                                          <p:val>
                                            <p:strVal val="#ppt_x"/>
                                          </p:val>
                                        </p:tav>
                                      </p:tavLst>
                                    </p:anim>
                                    <p:anim calcmode="lin" valueType="num">
                                      <p:cBhvr>
                                        <p:cTn id="9"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3557"/>
                                        </p:tgtEl>
                                        <p:attrNameLst>
                                          <p:attrName>style.visibility</p:attrName>
                                        </p:attrNameLst>
                                      </p:cBhvr>
                                      <p:to>
                                        <p:strVal val="visible"/>
                                      </p:to>
                                    </p:set>
                                    <p:animEffect transition="in" filter="fade">
                                      <p:cBhvr>
                                        <p:cTn id="21" dur="1000"/>
                                        <p:tgtEl>
                                          <p:spTgt spid="23557"/>
                                        </p:tgtEl>
                                      </p:cBhvr>
                                    </p:animEffect>
                                    <p:anim calcmode="lin" valueType="num">
                                      <p:cBhvr>
                                        <p:cTn id="22" dur="1000" fill="hold"/>
                                        <p:tgtEl>
                                          <p:spTgt spid="23557"/>
                                        </p:tgtEl>
                                        <p:attrNameLst>
                                          <p:attrName>ppt_x</p:attrName>
                                        </p:attrNameLst>
                                      </p:cBhvr>
                                      <p:tavLst>
                                        <p:tav tm="0">
                                          <p:val>
                                            <p:strVal val="#ppt_x"/>
                                          </p:val>
                                        </p:tav>
                                        <p:tav tm="100000">
                                          <p:val>
                                            <p:strVal val="#ppt_x"/>
                                          </p:val>
                                        </p:tav>
                                      </p:tavLst>
                                    </p:anim>
                                    <p:anim calcmode="lin" valueType="num">
                                      <p:cBhvr>
                                        <p:cTn id="23" dur="1000" fill="hold"/>
                                        <p:tgtEl>
                                          <p:spTgt spid="2355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3561"/>
                                        </p:tgtEl>
                                        <p:attrNameLst>
                                          <p:attrName>style.visibility</p:attrName>
                                        </p:attrNameLst>
                                      </p:cBhvr>
                                      <p:to>
                                        <p:strVal val="visible"/>
                                      </p:to>
                                    </p:set>
                                    <p:animEffect transition="in" filter="fade">
                                      <p:cBhvr>
                                        <p:cTn id="35" dur="1000"/>
                                        <p:tgtEl>
                                          <p:spTgt spid="23561"/>
                                        </p:tgtEl>
                                      </p:cBhvr>
                                    </p:animEffect>
                                    <p:anim calcmode="lin" valueType="num">
                                      <p:cBhvr>
                                        <p:cTn id="36" dur="1000" fill="hold"/>
                                        <p:tgtEl>
                                          <p:spTgt spid="23561"/>
                                        </p:tgtEl>
                                        <p:attrNameLst>
                                          <p:attrName>ppt_x</p:attrName>
                                        </p:attrNameLst>
                                      </p:cBhvr>
                                      <p:tavLst>
                                        <p:tav tm="0">
                                          <p:val>
                                            <p:strVal val="#ppt_x"/>
                                          </p:val>
                                        </p:tav>
                                        <p:tav tm="100000">
                                          <p:val>
                                            <p:strVal val="#ppt_x"/>
                                          </p:val>
                                        </p:tav>
                                      </p:tavLst>
                                    </p:anim>
                                    <p:anim calcmode="lin" valueType="num">
                                      <p:cBhvr>
                                        <p:cTn id="37" dur="1000" fill="hold"/>
                                        <p:tgtEl>
                                          <p:spTgt spid="2356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3559"/>
                                        </p:tgtEl>
                                        <p:attrNameLst>
                                          <p:attrName>style.visibility</p:attrName>
                                        </p:attrNameLst>
                                      </p:cBhvr>
                                      <p:to>
                                        <p:strVal val="visible"/>
                                      </p:to>
                                    </p:set>
                                    <p:animEffect transition="in" filter="fade">
                                      <p:cBhvr>
                                        <p:cTn id="40" dur="1000"/>
                                        <p:tgtEl>
                                          <p:spTgt spid="23559"/>
                                        </p:tgtEl>
                                      </p:cBhvr>
                                    </p:animEffect>
                                    <p:anim calcmode="lin" valueType="num">
                                      <p:cBhvr>
                                        <p:cTn id="41" dur="1000" fill="hold"/>
                                        <p:tgtEl>
                                          <p:spTgt spid="23559"/>
                                        </p:tgtEl>
                                        <p:attrNameLst>
                                          <p:attrName>ppt_x</p:attrName>
                                        </p:attrNameLst>
                                      </p:cBhvr>
                                      <p:tavLst>
                                        <p:tav tm="0">
                                          <p:val>
                                            <p:strVal val="#ppt_x"/>
                                          </p:val>
                                        </p:tav>
                                        <p:tav tm="100000">
                                          <p:val>
                                            <p:strVal val="#ppt_x"/>
                                          </p:val>
                                        </p:tav>
                                      </p:tavLst>
                                    </p:anim>
                                    <p:anim calcmode="lin" valueType="num">
                                      <p:cBhvr>
                                        <p:cTn id="42" dur="1000" fill="hold"/>
                                        <p:tgtEl>
                                          <p:spTgt spid="23559"/>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fade">
                                      <p:cBhvr>
                                        <p:cTn id="54" dur="1000"/>
                                        <p:tgtEl>
                                          <p:spTgt spid="4">
                                            <p:txEl>
                                              <p:pRg st="4" end="4"/>
                                            </p:txEl>
                                          </p:spTgt>
                                        </p:tgtEl>
                                      </p:cBhvr>
                                    </p:animEffect>
                                    <p:anim calcmode="lin" valueType="num">
                                      <p:cBhvr>
                                        <p:cTn id="5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a:xfrm>
            <a:off x="1631950" y="4394924"/>
            <a:ext cx="8928100" cy="1754326"/>
          </a:xfrm>
          <a:solidFill>
            <a:schemeClr val="accent1">
              <a:lumMod val="20000"/>
              <a:lumOff val="80000"/>
            </a:schemeClr>
          </a:solidFill>
        </p:spPr>
        <p:txBody>
          <a:bodyPr anchor="ct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indent="0">
              <a:spcBef>
                <a:spcPct val="0"/>
              </a:spcBef>
              <a:buNone/>
              <a:defRPr/>
            </a:pPr>
            <a:r>
              <a:rPr lang="en-US" altLang="en-US" sz="2400" dirty="0">
                <a:latin typeface="+mn-lt"/>
              </a:rPr>
              <a:t>They all have the prefix ‘sub’</a:t>
            </a:r>
          </a:p>
          <a:p>
            <a:pPr marL="0" indent="0">
              <a:spcBef>
                <a:spcPct val="0"/>
              </a:spcBef>
              <a:buNone/>
              <a:defRPr/>
            </a:pPr>
            <a:endParaRPr lang="en-US" altLang="en-US" sz="2400" dirty="0">
              <a:latin typeface="+mn-lt"/>
            </a:endParaRPr>
          </a:p>
          <a:p>
            <a:pPr marL="0" indent="0">
              <a:spcBef>
                <a:spcPct val="0"/>
              </a:spcBef>
              <a:buNone/>
              <a:defRPr/>
            </a:pPr>
            <a:r>
              <a:rPr lang="en-US" altLang="en-US" sz="2400" dirty="0">
                <a:latin typeface="+mn-lt"/>
              </a:rPr>
              <a:t>What does sub mean?</a:t>
            </a:r>
          </a:p>
          <a:p>
            <a:pPr marL="0" indent="0">
              <a:spcBef>
                <a:spcPct val="0"/>
              </a:spcBef>
              <a:buNone/>
              <a:defRPr/>
            </a:pPr>
            <a:endParaRPr lang="en-US" altLang="en-US" sz="2400" dirty="0">
              <a:latin typeface="+mn-lt"/>
            </a:endParaRPr>
          </a:p>
          <a:p>
            <a:pPr marL="0" indent="0">
              <a:spcBef>
                <a:spcPct val="0"/>
              </a:spcBef>
              <a:buNone/>
              <a:defRPr/>
            </a:pPr>
            <a:r>
              <a:rPr lang="en-US" altLang="en-US" sz="2400" dirty="0">
                <a:latin typeface="+mn-lt"/>
              </a:rPr>
              <a:t>It means under or below</a:t>
            </a:r>
          </a:p>
        </p:txBody>
      </p:sp>
      <p:pic>
        <p:nvPicPr>
          <p:cNvPr id="7171" name="Picture 3" descr="Image result for subma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638"/>
            <a:ext cx="2971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Image result for new york sub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01" y="2006600"/>
            <a:ext cx="309721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Image result for cold per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989" y="841375"/>
            <a:ext cx="33813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Image result for subzero temper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689" y="2103439"/>
            <a:ext cx="13811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EC34AFCF-3733-42C2-9C66-3B542E32409D}"/>
              </a:ext>
            </a:extLst>
          </p:cNvPr>
          <p:cNvPicPr>
            <a:picLocks noChangeAspect="1"/>
          </p:cNvPicPr>
          <p:nvPr/>
        </p:nvPicPr>
        <p:blipFill>
          <a:blip r:embed="rId6"/>
          <a:stretch>
            <a:fillRect/>
          </a:stretch>
        </p:blipFill>
        <p:spPr>
          <a:xfrm>
            <a:off x="10773410" y="5734912"/>
            <a:ext cx="1114425" cy="828675"/>
          </a:xfrm>
          <a:prstGeom prst="rect">
            <a:avLst/>
          </a:prstGeom>
        </p:spPr>
      </p:pic>
    </p:spTree>
    <p:extLst>
      <p:ext uri="{BB962C8B-B14F-4D97-AF65-F5344CB8AC3E}">
        <p14:creationId xmlns:p14="http://schemas.microsoft.com/office/powerpoint/2010/main" val="422721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arn(inVertical)">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73" y="808867"/>
            <a:ext cx="11485728" cy="6049133"/>
          </a:xfrm>
        </p:spPr>
        <p:txBody>
          <a:bodyPr vert="horz" lIns="91440" tIns="45720" rIns="91440" bIns="45720" rtlCol="0" anchor="t">
            <a:normAutofit/>
          </a:bodyPr>
          <a:lstStyle/>
          <a:p>
            <a:pPr marL="0" indent="0">
              <a:buNone/>
            </a:pPr>
            <a:endParaRPr lang="en-GB" dirty="0">
              <a:solidFill>
                <a:srgbClr val="0033CC"/>
              </a:solidFill>
              <a:latin typeface="Calibri" panose="020F0502020204030204" pitchFamily="34" charset="0"/>
            </a:endParaRPr>
          </a:p>
          <a:p>
            <a:pPr marL="0" indent="0">
              <a:buNone/>
            </a:pPr>
            <a:r>
              <a:rPr lang="en-GB" dirty="0">
                <a:solidFill>
                  <a:srgbClr val="0033CC"/>
                </a:solidFill>
                <a:latin typeface="Calibri" panose="020F0502020204030204" pitchFamily="34" charset="0"/>
              </a:rPr>
              <a:t>Write the sentence and place the apostrophe in the correct place. </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The trains whistle signalled it was ready to leave.</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The air raid sirens scream warned the citizens.  </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The girls tears cascaded from her eyes. </a:t>
            </a:r>
          </a:p>
        </p:txBody>
      </p:sp>
      <p:pic>
        <p:nvPicPr>
          <p:cNvPr id="4" name="Picture 4">
            <a:extLst>
              <a:ext uri="{FF2B5EF4-FFF2-40B4-BE49-F238E27FC236}">
                <a16:creationId xmlns:a16="http://schemas.microsoft.com/office/drawing/2014/main" id="{D6C4352A-5CA6-454C-86D0-EC327E533022}"/>
              </a:ext>
            </a:extLst>
          </p:cNvPr>
          <p:cNvPicPr>
            <a:picLocks noChangeAspect="1"/>
          </p:cNvPicPr>
          <p:nvPr/>
        </p:nvPicPr>
        <p:blipFill>
          <a:blip r:embed="rId2"/>
          <a:stretch>
            <a:fillRect/>
          </a:stretch>
        </p:blipFill>
        <p:spPr>
          <a:xfrm>
            <a:off x="10714637" y="5746361"/>
            <a:ext cx="1114425" cy="828675"/>
          </a:xfrm>
          <a:prstGeom prst="rect">
            <a:avLst/>
          </a:prstGeom>
        </p:spPr>
      </p:pic>
    </p:spTree>
    <p:extLst>
      <p:ext uri="{BB962C8B-B14F-4D97-AF65-F5344CB8AC3E}">
        <p14:creationId xmlns:p14="http://schemas.microsoft.com/office/powerpoint/2010/main" val="38352713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3026" y="0"/>
            <a:ext cx="95789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10;&#10;Description automatically generated">
            <a:extLst>
              <a:ext uri="{FF2B5EF4-FFF2-40B4-BE49-F238E27FC236}">
                <a16:creationId xmlns:a16="http://schemas.microsoft.com/office/drawing/2014/main" id="{C4A34EC8-279D-48CD-A943-DDCA09CBD7B6}"/>
              </a:ext>
            </a:extLst>
          </p:cNvPr>
          <p:cNvPicPr>
            <a:picLocks noChangeAspect="1"/>
          </p:cNvPicPr>
          <p:nvPr/>
        </p:nvPicPr>
        <p:blipFill>
          <a:blip r:embed="rId3"/>
          <a:stretch>
            <a:fillRect/>
          </a:stretch>
        </p:blipFill>
        <p:spPr>
          <a:xfrm>
            <a:off x="10781779" y="5751512"/>
            <a:ext cx="1123950" cy="828675"/>
          </a:xfrm>
          <a:prstGeom prst="rect">
            <a:avLst/>
          </a:prstGeom>
        </p:spPr>
      </p:pic>
    </p:spTree>
    <p:extLst>
      <p:ext uri="{BB962C8B-B14F-4D97-AF65-F5344CB8AC3E}">
        <p14:creationId xmlns:p14="http://schemas.microsoft.com/office/powerpoint/2010/main" val="2489131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a:xfrm>
            <a:off x="1631950" y="4062526"/>
            <a:ext cx="8928100" cy="2419124"/>
          </a:xfrm>
          <a:solidFill>
            <a:schemeClr val="accent1">
              <a:lumMod val="20000"/>
              <a:lumOff val="80000"/>
            </a:schemeClr>
          </a:solidFill>
        </p:spPr>
        <p:txBody>
          <a:bodyPr anchor="ct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indent="0">
              <a:spcBef>
                <a:spcPct val="0"/>
              </a:spcBef>
              <a:buNone/>
              <a:defRPr/>
            </a:pPr>
            <a:r>
              <a:rPr lang="en-GB" sz="2400" b="1" dirty="0">
                <a:latin typeface="+mn-lt"/>
              </a:rPr>
              <a:t>Internet</a:t>
            </a:r>
            <a:r>
              <a:rPr lang="en-GB" sz="2400" dirty="0">
                <a:latin typeface="+mn-lt"/>
              </a:rPr>
              <a:t> - a communication system that connects computers and database all over the world</a:t>
            </a:r>
          </a:p>
          <a:p>
            <a:pPr marL="0" indent="0">
              <a:spcBef>
                <a:spcPct val="0"/>
              </a:spcBef>
              <a:buNone/>
              <a:defRPr/>
            </a:pPr>
            <a:r>
              <a:rPr lang="en-US" altLang="en-US" sz="2400" b="1" dirty="0">
                <a:latin typeface="+mn-lt"/>
              </a:rPr>
              <a:t>Interrupt </a:t>
            </a:r>
            <a:r>
              <a:rPr lang="en-US" altLang="en-US" sz="2400" dirty="0">
                <a:latin typeface="+mn-lt"/>
              </a:rPr>
              <a:t>- </a:t>
            </a:r>
            <a:r>
              <a:rPr lang="en-GB" sz="2400" dirty="0">
                <a:latin typeface="+mn-lt"/>
              </a:rPr>
              <a:t>to stop or cause to cease, in the middle of something</a:t>
            </a:r>
            <a:endParaRPr lang="en-US" altLang="en-US" sz="2400" dirty="0">
              <a:latin typeface="+mn-lt"/>
            </a:endParaRPr>
          </a:p>
          <a:p>
            <a:pPr marL="0" indent="0">
              <a:spcBef>
                <a:spcPct val="0"/>
              </a:spcBef>
              <a:buNone/>
              <a:defRPr/>
            </a:pPr>
            <a:r>
              <a:rPr lang="en-US" altLang="en-US" sz="2400" b="1" dirty="0">
                <a:latin typeface="+mn-lt"/>
              </a:rPr>
              <a:t>Intercept </a:t>
            </a:r>
            <a:r>
              <a:rPr lang="en-US" altLang="en-US" sz="2400" dirty="0">
                <a:latin typeface="+mn-lt"/>
              </a:rPr>
              <a:t>- </a:t>
            </a:r>
            <a:r>
              <a:rPr lang="en-GB" altLang="en-US" sz="2400" dirty="0">
                <a:latin typeface="+mn-lt"/>
              </a:rPr>
              <a:t>When you intercept something, you stop or interrupt it from getting to where it was going.</a:t>
            </a:r>
          </a:p>
          <a:p>
            <a:pPr marL="0" indent="0">
              <a:spcBef>
                <a:spcPct val="0"/>
              </a:spcBef>
              <a:buNone/>
              <a:defRPr/>
            </a:pPr>
            <a:endParaRPr lang="en-US" altLang="en-US" sz="2400" dirty="0">
              <a:latin typeface="+mn-lt"/>
            </a:endParaRPr>
          </a:p>
          <a:p>
            <a:pPr marL="0" indent="0">
              <a:spcBef>
                <a:spcPct val="0"/>
              </a:spcBef>
              <a:buNone/>
              <a:defRPr/>
            </a:pPr>
            <a:r>
              <a:rPr lang="en-US" altLang="en-US" sz="2400" dirty="0">
                <a:solidFill>
                  <a:srgbClr val="000000"/>
                </a:solidFill>
                <a:latin typeface="+mn-lt"/>
              </a:rPr>
              <a:t>What do these words have in common?</a:t>
            </a:r>
            <a:endParaRPr lang="en-US" altLang="en-US" sz="2400" dirty="0">
              <a:latin typeface="+mn-lt"/>
            </a:endParaRPr>
          </a:p>
        </p:txBody>
      </p:sp>
      <p:pic>
        <p:nvPicPr>
          <p:cNvPr id="35846" name="Picture 6" descr="Image result for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63" y="152401"/>
            <a:ext cx="29527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Image result for interru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2009776"/>
            <a:ext cx="4040188"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descr="Image result for interce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1188" y="33339"/>
            <a:ext cx="33909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EC34AFCF-3733-42C2-9C66-3B542E32409D}"/>
              </a:ext>
            </a:extLst>
          </p:cNvPr>
          <p:cNvPicPr>
            <a:picLocks noChangeAspect="1"/>
          </p:cNvPicPr>
          <p:nvPr/>
        </p:nvPicPr>
        <p:blipFill>
          <a:blip r:embed="rId5"/>
          <a:stretch>
            <a:fillRect/>
          </a:stretch>
        </p:blipFill>
        <p:spPr>
          <a:xfrm>
            <a:off x="10773410" y="5734912"/>
            <a:ext cx="1114425" cy="828675"/>
          </a:xfrm>
          <a:prstGeom prst="rect">
            <a:avLst/>
          </a:prstGeom>
        </p:spPr>
      </p:pic>
    </p:spTree>
    <p:extLst>
      <p:ext uri="{BB962C8B-B14F-4D97-AF65-F5344CB8AC3E}">
        <p14:creationId xmlns:p14="http://schemas.microsoft.com/office/powerpoint/2010/main" val="273350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1000"/>
                                        <p:tgtEl>
                                          <p:spTgt spid="35846"/>
                                        </p:tgtEl>
                                      </p:cBhvr>
                                    </p:animEffect>
                                    <p:anim calcmode="lin" valueType="num">
                                      <p:cBhvr>
                                        <p:cTn id="8" dur="1000" fill="hold"/>
                                        <p:tgtEl>
                                          <p:spTgt spid="35846"/>
                                        </p:tgtEl>
                                        <p:attrNameLst>
                                          <p:attrName>ppt_x</p:attrName>
                                        </p:attrNameLst>
                                      </p:cBhvr>
                                      <p:tavLst>
                                        <p:tav tm="0">
                                          <p:val>
                                            <p:strVal val="#ppt_x"/>
                                          </p:val>
                                        </p:tav>
                                        <p:tav tm="100000">
                                          <p:val>
                                            <p:strVal val="#ppt_x"/>
                                          </p:val>
                                        </p:tav>
                                      </p:tavLst>
                                    </p:anim>
                                    <p:anim calcmode="lin" valueType="num">
                                      <p:cBhvr>
                                        <p:cTn id="9" dur="1000" fill="hold"/>
                                        <p:tgtEl>
                                          <p:spTgt spid="3584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5848"/>
                                        </p:tgtEl>
                                        <p:attrNameLst>
                                          <p:attrName>style.visibility</p:attrName>
                                        </p:attrNameLst>
                                      </p:cBhvr>
                                      <p:to>
                                        <p:strVal val="visible"/>
                                      </p:to>
                                    </p:set>
                                    <p:anim calcmode="lin" valueType="num">
                                      <p:cBhvr additive="base">
                                        <p:cTn id="20" dur="500" fill="hold"/>
                                        <p:tgtEl>
                                          <p:spTgt spid="35848"/>
                                        </p:tgtEl>
                                        <p:attrNameLst>
                                          <p:attrName>ppt_x</p:attrName>
                                        </p:attrNameLst>
                                      </p:cBhvr>
                                      <p:tavLst>
                                        <p:tav tm="0">
                                          <p:val>
                                            <p:strVal val="#ppt_x"/>
                                          </p:val>
                                        </p:tav>
                                        <p:tav tm="100000">
                                          <p:val>
                                            <p:strVal val="#ppt_x"/>
                                          </p:val>
                                        </p:tav>
                                      </p:tavLst>
                                    </p:anim>
                                    <p:anim calcmode="lin" valueType="num">
                                      <p:cBhvr additive="base">
                                        <p:cTn id="21"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35850"/>
                                        </p:tgtEl>
                                        <p:attrNameLst>
                                          <p:attrName>style.visibility</p:attrName>
                                        </p:attrNameLst>
                                      </p:cBhvr>
                                      <p:to>
                                        <p:strVal val="visible"/>
                                      </p:to>
                                    </p:set>
                                    <p:animEffect transition="in" filter="fade">
                                      <p:cBhvr>
                                        <p:cTn id="32" dur="1000"/>
                                        <p:tgtEl>
                                          <p:spTgt spid="35850"/>
                                        </p:tgtEl>
                                      </p:cBhvr>
                                    </p:animEffect>
                                    <p:anim calcmode="lin" valueType="num">
                                      <p:cBhvr>
                                        <p:cTn id="33" dur="1000" fill="hold"/>
                                        <p:tgtEl>
                                          <p:spTgt spid="35850"/>
                                        </p:tgtEl>
                                        <p:attrNameLst>
                                          <p:attrName>ppt_x</p:attrName>
                                        </p:attrNameLst>
                                      </p:cBhvr>
                                      <p:tavLst>
                                        <p:tav tm="0">
                                          <p:val>
                                            <p:strVal val="#ppt_x"/>
                                          </p:val>
                                        </p:tav>
                                        <p:tav tm="100000">
                                          <p:val>
                                            <p:strVal val="#ppt_x"/>
                                          </p:val>
                                        </p:tav>
                                      </p:tavLst>
                                    </p:anim>
                                    <p:anim calcmode="lin" valueType="num">
                                      <p:cBhvr>
                                        <p:cTn id="34" dur="1000" fill="hold"/>
                                        <p:tgtEl>
                                          <p:spTgt spid="35850"/>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1000"/>
                                        <p:tgtEl>
                                          <p:spTgt spid="4">
                                            <p:txEl>
                                              <p:pRg st="4" end="4"/>
                                            </p:txEl>
                                          </p:spTgt>
                                        </p:tgtEl>
                                      </p:cBhvr>
                                    </p:animEffect>
                                    <p:anim calcmode="lin" valueType="num">
                                      <p:cBhvr>
                                        <p:cTn id="4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a:xfrm>
            <a:off x="1631950" y="4394924"/>
            <a:ext cx="8928100" cy="1754326"/>
          </a:xfrm>
          <a:solidFill>
            <a:schemeClr val="accent1">
              <a:lumMod val="20000"/>
              <a:lumOff val="80000"/>
            </a:schemeClr>
          </a:solidFill>
        </p:spPr>
        <p:txBody>
          <a:bodyPr anchor="ct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indent="0">
              <a:spcBef>
                <a:spcPct val="0"/>
              </a:spcBef>
              <a:buNone/>
              <a:defRPr/>
            </a:pPr>
            <a:r>
              <a:rPr lang="en-US" altLang="en-US" sz="2400" dirty="0">
                <a:latin typeface="+mn-lt"/>
              </a:rPr>
              <a:t>They all have the prefix ‘inter’</a:t>
            </a:r>
          </a:p>
          <a:p>
            <a:pPr marL="0" indent="0">
              <a:spcBef>
                <a:spcPct val="0"/>
              </a:spcBef>
              <a:buNone/>
              <a:defRPr/>
            </a:pPr>
            <a:endParaRPr lang="en-US" altLang="en-US" sz="2400" dirty="0">
              <a:latin typeface="+mn-lt"/>
            </a:endParaRPr>
          </a:p>
          <a:p>
            <a:pPr marL="0" indent="0">
              <a:spcBef>
                <a:spcPct val="0"/>
              </a:spcBef>
              <a:buNone/>
              <a:defRPr/>
            </a:pPr>
            <a:r>
              <a:rPr lang="en-US" altLang="en-US" sz="2400" dirty="0">
                <a:latin typeface="+mn-lt"/>
              </a:rPr>
              <a:t>What does ‘inter’ mean?</a:t>
            </a:r>
          </a:p>
          <a:p>
            <a:pPr marL="0" indent="0">
              <a:spcBef>
                <a:spcPct val="0"/>
              </a:spcBef>
              <a:buNone/>
              <a:defRPr/>
            </a:pPr>
            <a:endParaRPr lang="en-US" altLang="en-US" sz="2400" dirty="0">
              <a:latin typeface="+mn-lt"/>
            </a:endParaRPr>
          </a:p>
          <a:p>
            <a:pPr marL="0" indent="0">
              <a:spcBef>
                <a:spcPct val="0"/>
              </a:spcBef>
              <a:buNone/>
              <a:defRPr/>
            </a:pPr>
            <a:r>
              <a:rPr lang="en-US" altLang="en-US" sz="2400" dirty="0">
                <a:latin typeface="+mn-lt"/>
              </a:rPr>
              <a:t>It means between or together</a:t>
            </a:r>
          </a:p>
        </p:txBody>
      </p:sp>
      <p:pic>
        <p:nvPicPr>
          <p:cNvPr id="7" name="Picture 6" descr="Image result for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63" y="152401"/>
            <a:ext cx="29527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age result for interru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2009776"/>
            <a:ext cx="4040188"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Image result for interce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1188" y="33339"/>
            <a:ext cx="33909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C34AFCF-3733-42C2-9C66-3B542E32409D}"/>
              </a:ext>
            </a:extLst>
          </p:cNvPr>
          <p:cNvPicPr>
            <a:picLocks noChangeAspect="1"/>
          </p:cNvPicPr>
          <p:nvPr/>
        </p:nvPicPr>
        <p:blipFill>
          <a:blip r:embed="rId5"/>
          <a:stretch>
            <a:fillRect/>
          </a:stretch>
        </p:blipFill>
        <p:spPr>
          <a:xfrm>
            <a:off x="10773410" y="5734912"/>
            <a:ext cx="1114425" cy="828675"/>
          </a:xfrm>
          <a:prstGeom prst="rect">
            <a:avLst/>
          </a:prstGeom>
        </p:spPr>
      </p:pic>
    </p:spTree>
    <p:extLst>
      <p:ext uri="{BB962C8B-B14F-4D97-AF65-F5344CB8AC3E}">
        <p14:creationId xmlns:p14="http://schemas.microsoft.com/office/powerpoint/2010/main" val="1016323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arn(inVertical)">
                                      <p:cBhvr>
                                        <p:cTn id="20" dur="500"/>
                                        <p:tgtEl>
                                          <p:spTgt spid="4">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70" y="0"/>
            <a:ext cx="9578976"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1"/>
          <p:cNvSpPr txBox="1">
            <a:spLocks noChangeArrowheads="1"/>
          </p:cNvSpPr>
          <p:nvPr/>
        </p:nvSpPr>
        <p:spPr bwMode="auto">
          <a:xfrm>
            <a:off x="8183564" y="1989138"/>
            <a:ext cx="2484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3200">
                <a:latin typeface="Comic Sans MS" panose="030F0702030302020204" pitchFamily="66" charset="0"/>
              </a:rPr>
              <a:t>or together</a:t>
            </a:r>
          </a:p>
        </p:txBody>
      </p:sp>
      <p:pic>
        <p:nvPicPr>
          <p:cNvPr id="5" name="Picture 2" descr="A picture containing text&#10;&#10;Description automatically generated">
            <a:extLst>
              <a:ext uri="{FF2B5EF4-FFF2-40B4-BE49-F238E27FC236}">
                <a16:creationId xmlns:a16="http://schemas.microsoft.com/office/drawing/2014/main" id="{C4A34EC8-279D-48CD-A943-DDCA09CBD7B6}"/>
              </a:ext>
            </a:extLst>
          </p:cNvPr>
          <p:cNvPicPr>
            <a:picLocks noChangeAspect="1"/>
          </p:cNvPicPr>
          <p:nvPr/>
        </p:nvPicPr>
        <p:blipFill>
          <a:blip r:embed="rId3"/>
          <a:stretch>
            <a:fillRect/>
          </a:stretch>
        </p:blipFill>
        <p:spPr>
          <a:xfrm>
            <a:off x="10781779" y="5751512"/>
            <a:ext cx="1123950" cy="828675"/>
          </a:xfrm>
          <a:prstGeom prst="rect">
            <a:avLst/>
          </a:prstGeom>
        </p:spPr>
      </p:pic>
    </p:spTree>
    <p:extLst>
      <p:ext uri="{BB962C8B-B14F-4D97-AF65-F5344CB8AC3E}">
        <p14:creationId xmlns:p14="http://schemas.microsoft.com/office/powerpoint/2010/main" val="595831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8989" y="1348800"/>
            <a:ext cx="3605579" cy="5509200"/>
          </a:xfrm>
          <a:prstGeom prst="rect">
            <a:avLst/>
          </a:prstGeom>
          <a:noFill/>
        </p:spPr>
        <p:txBody>
          <a:bodyPr wrap="square" rtlCol="0">
            <a:spAutoFit/>
          </a:bodyPr>
          <a:lstStyle/>
          <a:p>
            <a:pPr marL="342900" indent="-342900">
              <a:buFont typeface="+mj-lt"/>
              <a:buAutoNum type="arabicPeriod"/>
            </a:pPr>
            <a:r>
              <a:rPr lang="en-GB" sz="3200" dirty="0"/>
              <a:t>Subway</a:t>
            </a:r>
          </a:p>
          <a:p>
            <a:pPr marL="342900" indent="-342900">
              <a:buFont typeface="+mj-lt"/>
              <a:buAutoNum type="arabicPeriod"/>
            </a:pPr>
            <a:r>
              <a:rPr lang="en-GB" sz="3200" dirty="0"/>
              <a:t>Subtitle</a:t>
            </a:r>
          </a:p>
          <a:p>
            <a:pPr marL="342900" indent="-342900">
              <a:buFont typeface="+mj-lt"/>
              <a:buAutoNum type="arabicPeriod"/>
            </a:pPr>
            <a:r>
              <a:rPr lang="en-GB" sz="3200" dirty="0"/>
              <a:t>Submarine</a:t>
            </a:r>
          </a:p>
          <a:p>
            <a:pPr marL="342900" indent="-342900">
              <a:buFont typeface="+mj-lt"/>
              <a:buAutoNum type="arabicPeriod"/>
            </a:pPr>
            <a:r>
              <a:rPr lang="en-GB" sz="3200" dirty="0"/>
              <a:t>Submerge</a:t>
            </a:r>
          </a:p>
          <a:p>
            <a:pPr marL="342900" indent="-342900">
              <a:buFont typeface="+mj-lt"/>
              <a:buAutoNum type="arabicPeriod"/>
            </a:pPr>
            <a:r>
              <a:rPr lang="en-GB" sz="3200" dirty="0"/>
              <a:t>Subordinate</a:t>
            </a:r>
          </a:p>
          <a:p>
            <a:pPr marL="342900" indent="-342900">
              <a:buFont typeface="+mj-lt"/>
              <a:buAutoNum type="arabicPeriod"/>
            </a:pPr>
            <a:r>
              <a:rPr lang="en-GB" sz="3200" dirty="0"/>
              <a:t>Intercept</a:t>
            </a:r>
          </a:p>
          <a:p>
            <a:pPr marL="342900" indent="-342900">
              <a:buFont typeface="+mj-lt"/>
              <a:buAutoNum type="arabicPeriod"/>
            </a:pPr>
            <a:r>
              <a:rPr lang="en-GB" sz="3200" dirty="0"/>
              <a:t>Interfere</a:t>
            </a:r>
          </a:p>
          <a:p>
            <a:pPr marL="342900" indent="-342900">
              <a:buFont typeface="+mj-lt"/>
              <a:buAutoNum type="arabicPeriod"/>
            </a:pPr>
            <a:r>
              <a:rPr lang="en-GB" sz="3200" dirty="0"/>
              <a:t>Interrupt</a:t>
            </a:r>
          </a:p>
          <a:p>
            <a:pPr marL="342900" indent="-342900">
              <a:buFont typeface="+mj-lt"/>
              <a:buAutoNum type="arabicPeriod"/>
            </a:pPr>
            <a:r>
              <a:rPr lang="en-GB" sz="3200" dirty="0"/>
              <a:t>International</a:t>
            </a:r>
          </a:p>
          <a:p>
            <a:pPr marL="342900" indent="-342900">
              <a:buFont typeface="+mj-lt"/>
              <a:buAutoNum type="arabicPeriod"/>
            </a:pPr>
            <a:r>
              <a:rPr lang="en-GB" sz="3200" dirty="0"/>
              <a:t>Interval</a:t>
            </a:r>
          </a:p>
          <a:p>
            <a:pPr marL="342900" indent="-342900">
              <a:buFont typeface="+mj-lt"/>
              <a:buAutoNum type="arabicPeriod"/>
            </a:pPr>
            <a:endParaRPr lang="en-GB" sz="3200" dirty="0"/>
          </a:p>
        </p:txBody>
      </p:sp>
      <p:sp>
        <p:nvSpPr>
          <p:cNvPr id="7" name="TextBox 6"/>
          <p:cNvSpPr txBox="1"/>
          <p:nvPr/>
        </p:nvSpPr>
        <p:spPr>
          <a:xfrm>
            <a:off x="620275" y="378754"/>
            <a:ext cx="6282813" cy="1138773"/>
          </a:xfrm>
          <a:prstGeom prst="rect">
            <a:avLst/>
          </a:prstGeom>
          <a:noFill/>
        </p:spPr>
        <p:txBody>
          <a:bodyPr wrap="square" rtlCol="0">
            <a:spAutoFit/>
          </a:bodyPr>
          <a:lstStyle/>
          <a:p>
            <a:r>
              <a:rPr lang="en-GB" sz="3200" dirty="0">
                <a:solidFill>
                  <a:srgbClr val="002060"/>
                </a:solidFill>
              </a:rPr>
              <a:t>This week’s spellings</a:t>
            </a:r>
          </a:p>
          <a:p>
            <a:endParaRPr lang="en-GB" dirty="0"/>
          </a:p>
          <a:p>
            <a:endParaRPr lang="en-GB" dirty="0"/>
          </a:p>
        </p:txBody>
      </p:sp>
      <p:pic>
        <p:nvPicPr>
          <p:cNvPr id="6" name="Picture 2" descr="A picture containing text&#10;&#10;Description automatically generated">
            <a:extLst>
              <a:ext uri="{FF2B5EF4-FFF2-40B4-BE49-F238E27FC236}">
                <a16:creationId xmlns:a16="http://schemas.microsoft.com/office/drawing/2014/main" id="{C4A34EC8-279D-48CD-A943-DDCA09CBD7B6}"/>
              </a:ext>
            </a:extLst>
          </p:cNvPr>
          <p:cNvPicPr>
            <a:picLocks noChangeAspect="1"/>
          </p:cNvPicPr>
          <p:nvPr/>
        </p:nvPicPr>
        <p:blipFill>
          <a:blip r:embed="rId3"/>
          <a:stretch>
            <a:fillRect/>
          </a:stretch>
        </p:blipFill>
        <p:spPr>
          <a:xfrm>
            <a:off x="10781779" y="5751512"/>
            <a:ext cx="1123950" cy="828675"/>
          </a:xfrm>
          <a:prstGeom prst="rect">
            <a:avLst/>
          </a:prstGeom>
        </p:spPr>
      </p:pic>
    </p:spTree>
    <p:extLst>
      <p:ext uri="{BB962C8B-B14F-4D97-AF65-F5344CB8AC3E}">
        <p14:creationId xmlns:p14="http://schemas.microsoft.com/office/powerpoint/2010/main" val="12359820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971" y="176899"/>
            <a:ext cx="9986765" cy="1508105"/>
          </a:xfrm>
          <a:prstGeom prst="rect">
            <a:avLst/>
          </a:prstGeom>
          <a:noFill/>
        </p:spPr>
        <p:txBody>
          <a:bodyPr wrap="square" rtlCol="0">
            <a:spAutoFit/>
          </a:bodyPr>
          <a:lstStyle/>
          <a:p>
            <a:r>
              <a:rPr lang="en-GB" sz="2400" dirty="0" smtClean="0">
                <a:solidFill>
                  <a:srgbClr val="C00000"/>
                </a:solidFill>
              </a:rPr>
              <a:t>Task: 	</a:t>
            </a:r>
            <a:r>
              <a:rPr lang="en-GB" sz="2400" dirty="0" smtClean="0"/>
              <a:t>Add in the missing letters from the words, like the example below.</a:t>
            </a:r>
          </a:p>
          <a:p>
            <a:r>
              <a:rPr lang="en-GB" sz="2400" dirty="0"/>
              <a:t>	</a:t>
            </a:r>
            <a:r>
              <a:rPr lang="en-GB" sz="2400" dirty="0" smtClean="0"/>
              <a:t>Then, match the word to it’s definition. </a:t>
            </a:r>
            <a:endParaRPr lang="en-GB" sz="2400" dirty="0"/>
          </a:p>
          <a:p>
            <a:endParaRPr lang="en-GB" sz="4400" dirty="0">
              <a:solidFill>
                <a:srgbClr val="C00000"/>
              </a:solidFill>
            </a:endParaRPr>
          </a:p>
        </p:txBody>
      </p:sp>
      <p:pic>
        <p:nvPicPr>
          <p:cNvPr id="3" name="Picture 2"/>
          <p:cNvPicPr>
            <a:picLocks noChangeAspect="1"/>
          </p:cNvPicPr>
          <p:nvPr/>
        </p:nvPicPr>
        <p:blipFill>
          <a:blip r:embed="rId2"/>
          <a:stretch>
            <a:fillRect/>
          </a:stretch>
        </p:blipFill>
        <p:spPr>
          <a:xfrm>
            <a:off x="1873101" y="1037000"/>
            <a:ext cx="8254967" cy="5539298"/>
          </a:xfrm>
          <a:prstGeom prst="rect">
            <a:avLst/>
          </a:prstGeom>
        </p:spPr>
      </p:pic>
      <p:cxnSp>
        <p:nvCxnSpPr>
          <p:cNvPr id="26" name="Straight Connector 25"/>
          <p:cNvCxnSpPr/>
          <p:nvPr/>
        </p:nvCxnSpPr>
        <p:spPr>
          <a:xfrm>
            <a:off x="3823063" y="1633903"/>
            <a:ext cx="2177522" cy="31751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456688" y="1487424"/>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a:t>
            </a:r>
            <a:endParaRPr lang="en-GB" dirty="0">
              <a:solidFill>
                <a:schemeClr val="tx1"/>
              </a:solidFill>
            </a:endParaRPr>
          </a:p>
        </p:txBody>
      </p:sp>
      <p:cxnSp>
        <p:nvCxnSpPr>
          <p:cNvPr id="40" name="Straight Connector 39"/>
          <p:cNvCxnSpPr/>
          <p:nvPr/>
        </p:nvCxnSpPr>
        <p:spPr>
          <a:xfrm>
            <a:off x="3823063" y="1625056"/>
            <a:ext cx="2177522" cy="3175140"/>
          </a:xfrm>
          <a:prstGeom prst="line">
            <a:avLst/>
          </a:prstGeom>
          <a:ln/>
        </p:spPr>
        <p:style>
          <a:lnRef idx="1">
            <a:schemeClr val="accent5"/>
          </a:lnRef>
          <a:fillRef idx="0">
            <a:schemeClr val="accent5"/>
          </a:fillRef>
          <a:effectRef idx="0">
            <a:schemeClr val="accent5"/>
          </a:effectRef>
          <a:fontRef idx="minor">
            <a:schemeClr val="tx1"/>
          </a:fontRef>
        </p:style>
      </p:cxnSp>
      <p:sp>
        <p:nvSpPr>
          <p:cNvPr id="42" name="Rectangle 41"/>
          <p:cNvSpPr/>
          <p:nvPr/>
        </p:nvSpPr>
        <p:spPr>
          <a:xfrm>
            <a:off x="2456688" y="1478577"/>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a:t>
            </a:r>
            <a:endParaRPr lang="en-GB" dirty="0">
              <a:solidFill>
                <a:schemeClr val="tx1"/>
              </a:solidFill>
            </a:endParaRPr>
          </a:p>
        </p:txBody>
      </p:sp>
      <p:sp>
        <p:nvSpPr>
          <p:cNvPr id="44" name="Rectangle 43"/>
          <p:cNvSpPr/>
          <p:nvPr/>
        </p:nvSpPr>
        <p:spPr>
          <a:xfrm>
            <a:off x="2871652" y="1478577"/>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t>
            </a:r>
            <a:endParaRPr lang="en-GB" dirty="0">
              <a:solidFill>
                <a:schemeClr val="tx1"/>
              </a:solidFill>
            </a:endParaRPr>
          </a:p>
        </p:txBody>
      </p:sp>
      <p:sp>
        <p:nvSpPr>
          <p:cNvPr id="45" name="Rectangle 44"/>
          <p:cNvSpPr/>
          <p:nvPr/>
        </p:nvSpPr>
        <p:spPr>
          <a:xfrm>
            <a:off x="2464477" y="2006473"/>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6" name="Rectangle 45"/>
          <p:cNvSpPr/>
          <p:nvPr/>
        </p:nvSpPr>
        <p:spPr>
          <a:xfrm>
            <a:off x="2879441" y="2006473"/>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 name="Rectangle 46"/>
          <p:cNvSpPr/>
          <p:nvPr/>
        </p:nvSpPr>
        <p:spPr>
          <a:xfrm>
            <a:off x="2536421" y="2525522"/>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8" name="Rectangle 47"/>
          <p:cNvSpPr/>
          <p:nvPr/>
        </p:nvSpPr>
        <p:spPr>
          <a:xfrm>
            <a:off x="2951385" y="2525522"/>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 name="Rectangle 48"/>
          <p:cNvSpPr/>
          <p:nvPr/>
        </p:nvSpPr>
        <p:spPr>
          <a:xfrm>
            <a:off x="2361394" y="3112389"/>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0" name="Rectangle 49"/>
          <p:cNvSpPr/>
          <p:nvPr/>
        </p:nvSpPr>
        <p:spPr>
          <a:xfrm>
            <a:off x="2776358" y="3112389"/>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1" name="Rectangle 50"/>
          <p:cNvSpPr/>
          <p:nvPr/>
        </p:nvSpPr>
        <p:spPr>
          <a:xfrm>
            <a:off x="2536421" y="3629525"/>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2" name="Rectangle 51"/>
          <p:cNvSpPr/>
          <p:nvPr/>
        </p:nvSpPr>
        <p:spPr>
          <a:xfrm>
            <a:off x="3126392" y="3112389"/>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3" name="Rectangle 52"/>
          <p:cNvSpPr/>
          <p:nvPr/>
        </p:nvSpPr>
        <p:spPr>
          <a:xfrm>
            <a:off x="2517430" y="4123364"/>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4" name="Rectangle 53"/>
          <p:cNvSpPr/>
          <p:nvPr/>
        </p:nvSpPr>
        <p:spPr>
          <a:xfrm>
            <a:off x="2932394" y="4123364"/>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5" name="Rectangle 54"/>
          <p:cNvSpPr/>
          <p:nvPr/>
        </p:nvSpPr>
        <p:spPr>
          <a:xfrm>
            <a:off x="2468074" y="4640500"/>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6" name="Rectangle 55"/>
          <p:cNvSpPr/>
          <p:nvPr/>
        </p:nvSpPr>
        <p:spPr>
          <a:xfrm>
            <a:off x="2447762" y="5110451"/>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7" name="Rectangle 56"/>
          <p:cNvSpPr/>
          <p:nvPr/>
        </p:nvSpPr>
        <p:spPr>
          <a:xfrm>
            <a:off x="2758069" y="5135713"/>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8" name="Rectangle 57"/>
          <p:cNvSpPr/>
          <p:nvPr/>
        </p:nvSpPr>
        <p:spPr>
          <a:xfrm>
            <a:off x="3173033" y="5135713"/>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3" name="Rectangle 62"/>
          <p:cNvSpPr/>
          <p:nvPr/>
        </p:nvSpPr>
        <p:spPr>
          <a:xfrm>
            <a:off x="2506842" y="5633281"/>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4" name="Rectangle 63"/>
          <p:cNvSpPr/>
          <p:nvPr/>
        </p:nvSpPr>
        <p:spPr>
          <a:xfrm>
            <a:off x="2891326" y="5633281"/>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7" name="Rectangle 66"/>
          <p:cNvSpPr/>
          <p:nvPr/>
        </p:nvSpPr>
        <p:spPr>
          <a:xfrm>
            <a:off x="2536421" y="6157514"/>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8" name="Rectangle 67"/>
          <p:cNvSpPr/>
          <p:nvPr/>
        </p:nvSpPr>
        <p:spPr>
          <a:xfrm>
            <a:off x="2951385" y="6157514"/>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9" name="Rectangle 68"/>
          <p:cNvSpPr/>
          <p:nvPr/>
        </p:nvSpPr>
        <p:spPr>
          <a:xfrm>
            <a:off x="3247263" y="5640219"/>
            <a:ext cx="213360" cy="26822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70" name="Picture 4" descr="A picture containing text, screenshot&#10;&#10;Description automatically generated">
            <a:extLst>
              <a:ext uri="{FF2B5EF4-FFF2-40B4-BE49-F238E27FC236}">
                <a16:creationId xmlns:a16="http://schemas.microsoft.com/office/drawing/2014/main" id="{A61EA19A-893A-4679-A7D9-D582776200DB}"/>
              </a:ext>
            </a:extLst>
          </p:cNvPr>
          <p:cNvPicPr>
            <a:picLocks noChangeAspect="1"/>
          </p:cNvPicPr>
          <p:nvPr/>
        </p:nvPicPr>
        <p:blipFill>
          <a:blip r:embed="rId3"/>
          <a:stretch>
            <a:fillRect/>
          </a:stretch>
        </p:blipFill>
        <p:spPr>
          <a:xfrm>
            <a:off x="10791388" y="5747623"/>
            <a:ext cx="1123950" cy="828675"/>
          </a:xfrm>
          <a:prstGeom prst="rect">
            <a:avLst/>
          </a:prstGeom>
        </p:spPr>
      </p:pic>
    </p:spTree>
    <p:extLst>
      <p:ext uri="{BB962C8B-B14F-4D97-AF65-F5344CB8AC3E}">
        <p14:creationId xmlns:p14="http://schemas.microsoft.com/office/powerpoint/2010/main" val="31011781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263" y="316236"/>
            <a:ext cx="10657326" cy="584775"/>
          </a:xfrm>
          <a:prstGeom prst="rect">
            <a:avLst/>
          </a:prstGeom>
          <a:noFill/>
        </p:spPr>
        <p:txBody>
          <a:bodyPr wrap="square" rtlCol="0">
            <a:spAutoFit/>
          </a:bodyPr>
          <a:lstStyle/>
          <a:p>
            <a:r>
              <a:rPr lang="en-GB" sz="3200" dirty="0" smtClean="0">
                <a:solidFill>
                  <a:srgbClr val="C00000"/>
                </a:solidFill>
              </a:rPr>
              <a:t>Extension: </a:t>
            </a:r>
            <a:r>
              <a:rPr lang="en-GB" sz="2400" dirty="0" smtClean="0">
                <a:solidFill>
                  <a:schemeClr val="accent5">
                    <a:lumMod val="50000"/>
                  </a:schemeClr>
                </a:solidFill>
              </a:rPr>
              <a:t>Choose </a:t>
            </a:r>
            <a:r>
              <a:rPr lang="en-GB" sz="2400" dirty="0">
                <a:solidFill>
                  <a:schemeClr val="accent5">
                    <a:lumMod val="50000"/>
                  </a:schemeClr>
                </a:solidFill>
              </a:rPr>
              <a:t>3 words and write a sentence for each </a:t>
            </a:r>
            <a:r>
              <a:rPr lang="en-GB" sz="2400" dirty="0" smtClean="0">
                <a:solidFill>
                  <a:schemeClr val="accent5">
                    <a:lumMod val="50000"/>
                  </a:schemeClr>
                </a:solidFill>
              </a:rPr>
              <a:t>word.</a:t>
            </a:r>
            <a:endParaRPr lang="en-GB" sz="3200" dirty="0">
              <a:solidFill>
                <a:srgbClr val="C00000"/>
              </a:solidFill>
            </a:endParaRPr>
          </a:p>
        </p:txBody>
      </p:sp>
      <p:sp>
        <p:nvSpPr>
          <p:cNvPr id="8" name="TextBox 7"/>
          <p:cNvSpPr txBox="1"/>
          <p:nvPr/>
        </p:nvSpPr>
        <p:spPr>
          <a:xfrm>
            <a:off x="4058989" y="1348800"/>
            <a:ext cx="3605579" cy="5509200"/>
          </a:xfrm>
          <a:prstGeom prst="rect">
            <a:avLst/>
          </a:prstGeom>
          <a:noFill/>
        </p:spPr>
        <p:txBody>
          <a:bodyPr wrap="square" rtlCol="0">
            <a:spAutoFit/>
          </a:bodyPr>
          <a:lstStyle/>
          <a:p>
            <a:pPr marL="342900" indent="-342900">
              <a:buFont typeface="+mj-lt"/>
              <a:buAutoNum type="arabicPeriod"/>
            </a:pPr>
            <a:r>
              <a:rPr lang="en-GB" sz="3200" dirty="0"/>
              <a:t>Subway</a:t>
            </a:r>
          </a:p>
          <a:p>
            <a:pPr marL="342900" indent="-342900">
              <a:buFont typeface="+mj-lt"/>
              <a:buAutoNum type="arabicPeriod"/>
            </a:pPr>
            <a:r>
              <a:rPr lang="en-GB" sz="3200" dirty="0"/>
              <a:t>Subtitle</a:t>
            </a:r>
          </a:p>
          <a:p>
            <a:pPr marL="342900" indent="-342900">
              <a:buFont typeface="+mj-lt"/>
              <a:buAutoNum type="arabicPeriod"/>
            </a:pPr>
            <a:r>
              <a:rPr lang="en-GB" sz="3200" dirty="0"/>
              <a:t>Submarine</a:t>
            </a:r>
          </a:p>
          <a:p>
            <a:pPr marL="342900" indent="-342900">
              <a:buFont typeface="+mj-lt"/>
              <a:buAutoNum type="arabicPeriod"/>
            </a:pPr>
            <a:r>
              <a:rPr lang="en-GB" sz="3200" dirty="0"/>
              <a:t>Submerge</a:t>
            </a:r>
          </a:p>
          <a:p>
            <a:pPr marL="342900" indent="-342900">
              <a:buFont typeface="+mj-lt"/>
              <a:buAutoNum type="arabicPeriod"/>
            </a:pPr>
            <a:r>
              <a:rPr lang="en-GB" sz="3200" dirty="0"/>
              <a:t>Subordinate</a:t>
            </a:r>
          </a:p>
          <a:p>
            <a:pPr marL="342900" indent="-342900">
              <a:buFont typeface="+mj-lt"/>
              <a:buAutoNum type="arabicPeriod"/>
            </a:pPr>
            <a:r>
              <a:rPr lang="en-GB" sz="3200" dirty="0"/>
              <a:t>Intercept</a:t>
            </a:r>
          </a:p>
          <a:p>
            <a:pPr marL="342900" indent="-342900">
              <a:buFont typeface="+mj-lt"/>
              <a:buAutoNum type="arabicPeriod"/>
            </a:pPr>
            <a:r>
              <a:rPr lang="en-GB" sz="3200" dirty="0"/>
              <a:t>Interfere</a:t>
            </a:r>
          </a:p>
          <a:p>
            <a:pPr marL="342900" indent="-342900">
              <a:buFont typeface="+mj-lt"/>
              <a:buAutoNum type="arabicPeriod"/>
            </a:pPr>
            <a:r>
              <a:rPr lang="en-GB" sz="3200" dirty="0"/>
              <a:t>Interrupt</a:t>
            </a:r>
          </a:p>
          <a:p>
            <a:pPr marL="342900" indent="-342900">
              <a:buFont typeface="+mj-lt"/>
              <a:buAutoNum type="arabicPeriod"/>
            </a:pPr>
            <a:r>
              <a:rPr lang="en-GB" sz="3200" dirty="0"/>
              <a:t>International</a:t>
            </a:r>
          </a:p>
          <a:p>
            <a:pPr marL="342900" indent="-342900">
              <a:buFont typeface="+mj-lt"/>
              <a:buAutoNum type="arabicPeriod"/>
            </a:pPr>
            <a:r>
              <a:rPr lang="en-GB" sz="3200" dirty="0"/>
              <a:t>Interval</a:t>
            </a:r>
          </a:p>
          <a:p>
            <a:pPr marL="342900" indent="-342900">
              <a:buFont typeface="+mj-lt"/>
              <a:buAutoNum type="arabicPeriod"/>
            </a:pPr>
            <a:endParaRPr lang="en-GB" sz="3200" dirty="0"/>
          </a:p>
        </p:txBody>
      </p:sp>
      <p:pic>
        <p:nvPicPr>
          <p:cNvPr id="10" name="Picture 4" descr="A picture containing text, screenshot&#10;&#10;Description automatically generated">
            <a:extLst>
              <a:ext uri="{FF2B5EF4-FFF2-40B4-BE49-F238E27FC236}">
                <a16:creationId xmlns:a16="http://schemas.microsoft.com/office/drawing/2014/main" id="{A61EA19A-893A-4679-A7D9-D582776200DB}"/>
              </a:ext>
            </a:extLst>
          </p:cNvPr>
          <p:cNvPicPr>
            <a:picLocks noChangeAspect="1"/>
          </p:cNvPicPr>
          <p:nvPr/>
        </p:nvPicPr>
        <p:blipFill>
          <a:blip r:embed="rId2"/>
          <a:stretch>
            <a:fillRect/>
          </a:stretch>
        </p:blipFill>
        <p:spPr>
          <a:xfrm>
            <a:off x="10726305" y="5762382"/>
            <a:ext cx="1123950" cy="828675"/>
          </a:xfrm>
          <a:prstGeom prst="rect">
            <a:avLst/>
          </a:prstGeom>
        </p:spPr>
      </p:pic>
    </p:spTree>
    <p:extLst>
      <p:ext uri="{BB962C8B-B14F-4D97-AF65-F5344CB8AC3E}">
        <p14:creationId xmlns:p14="http://schemas.microsoft.com/office/powerpoint/2010/main" val="3681789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972" y="176899"/>
            <a:ext cx="9072366" cy="1446550"/>
          </a:xfrm>
          <a:prstGeom prst="rect">
            <a:avLst/>
          </a:prstGeom>
          <a:noFill/>
        </p:spPr>
        <p:txBody>
          <a:bodyPr wrap="square" rtlCol="0">
            <a:spAutoFit/>
          </a:bodyPr>
          <a:lstStyle/>
          <a:p>
            <a:r>
              <a:rPr lang="en-GB" sz="4400" dirty="0" smtClean="0">
                <a:solidFill>
                  <a:srgbClr val="C00000"/>
                </a:solidFill>
              </a:rPr>
              <a:t>Answers</a:t>
            </a:r>
            <a:endParaRPr lang="en-GB" sz="4400" dirty="0">
              <a:solidFill>
                <a:schemeClr val="accent5">
                  <a:lumMod val="50000"/>
                </a:schemeClr>
              </a:solidFill>
            </a:endParaRPr>
          </a:p>
          <a:p>
            <a:endParaRPr lang="en-GB" sz="4400" dirty="0">
              <a:solidFill>
                <a:srgbClr val="C00000"/>
              </a:solidFill>
            </a:endParaRPr>
          </a:p>
        </p:txBody>
      </p:sp>
      <p:pic>
        <p:nvPicPr>
          <p:cNvPr id="3" name="Picture 2"/>
          <p:cNvPicPr>
            <a:picLocks noChangeAspect="1"/>
          </p:cNvPicPr>
          <p:nvPr/>
        </p:nvPicPr>
        <p:blipFill>
          <a:blip r:embed="rId2"/>
          <a:stretch>
            <a:fillRect/>
          </a:stretch>
        </p:blipFill>
        <p:spPr>
          <a:xfrm>
            <a:off x="1873102" y="1089251"/>
            <a:ext cx="8254967" cy="5539298"/>
          </a:xfrm>
          <a:prstGeom prst="rect">
            <a:avLst/>
          </a:prstGeom>
        </p:spPr>
      </p:pic>
      <p:cxnSp>
        <p:nvCxnSpPr>
          <p:cNvPr id="5" name="Straight Connector 4"/>
          <p:cNvCxnSpPr/>
          <p:nvPr/>
        </p:nvCxnSpPr>
        <p:spPr>
          <a:xfrm>
            <a:off x="3823063" y="2145963"/>
            <a:ext cx="2177522" cy="5972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23063" y="3265714"/>
            <a:ext cx="2177522" cy="5138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3063" y="1623449"/>
            <a:ext cx="2177522" cy="21647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23063" y="4310742"/>
            <a:ext cx="2177522" cy="373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23063" y="3265714"/>
            <a:ext cx="2177522" cy="15439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823063" y="2157647"/>
            <a:ext cx="2177522" cy="31028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823063" y="5338402"/>
            <a:ext cx="2177522" cy="5237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823063" y="5862147"/>
            <a:ext cx="2177522" cy="4189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23063" y="2729314"/>
            <a:ext cx="2177522" cy="36417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23063" y="1633903"/>
            <a:ext cx="2177522" cy="31751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2" descr="A picture containing text&#10;&#10;Description automatically generated">
            <a:extLst>
              <a:ext uri="{FF2B5EF4-FFF2-40B4-BE49-F238E27FC236}">
                <a16:creationId xmlns:a16="http://schemas.microsoft.com/office/drawing/2014/main" id="{C4A34EC8-279D-48CD-A943-DDCA09CBD7B6}"/>
              </a:ext>
            </a:extLst>
          </p:cNvPr>
          <p:cNvPicPr>
            <a:picLocks noChangeAspect="1"/>
          </p:cNvPicPr>
          <p:nvPr/>
        </p:nvPicPr>
        <p:blipFill>
          <a:blip r:embed="rId3"/>
          <a:stretch>
            <a:fillRect/>
          </a:stretch>
        </p:blipFill>
        <p:spPr>
          <a:xfrm>
            <a:off x="10781779" y="5751512"/>
            <a:ext cx="1123950" cy="828675"/>
          </a:xfrm>
          <a:prstGeom prst="rect">
            <a:avLst/>
          </a:prstGeom>
        </p:spPr>
      </p:pic>
    </p:spTree>
    <p:extLst>
      <p:ext uri="{BB962C8B-B14F-4D97-AF65-F5344CB8AC3E}">
        <p14:creationId xmlns:p14="http://schemas.microsoft.com/office/powerpoint/2010/main" val="2717694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End of Lesson</a:t>
            </a:r>
            <a:endParaRPr lang="en-GB" dirty="0">
              <a:solidFill>
                <a:schemeClr val="bg1"/>
              </a:solidFill>
            </a:endParaRPr>
          </a:p>
        </p:txBody>
      </p:sp>
    </p:spTree>
    <p:extLst>
      <p:ext uri="{BB962C8B-B14F-4D97-AF65-F5344CB8AC3E}">
        <p14:creationId xmlns:p14="http://schemas.microsoft.com/office/powerpoint/2010/main" val="1493157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15" y="501791"/>
            <a:ext cx="11485728" cy="6049133"/>
          </a:xfrm>
        </p:spPr>
        <p:txBody>
          <a:bodyPr vert="horz" lIns="91440" tIns="45720" rIns="91440" bIns="45720" rtlCol="0" anchor="t">
            <a:normAutofit/>
          </a:bodyPr>
          <a:lstStyle/>
          <a:p>
            <a:pPr marL="0" indent="0">
              <a:buNone/>
            </a:pPr>
            <a:r>
              <a:rPr lang="en-GB" dirty="0">
                <a:latin typeface="Calibri" panose="020F0502020204030204" pitchFamily="34" charset="0"/>
              </a:rPr>
              <a:t>Check if you wrote them correctly.</a:t>
            </a: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The </a:t>
            </a:r>
            <a:r>
              <a:rPr lang="en-GB" dirty="0">
                <a:solidFill>
                  <a:srgbClr val="0033CC"/>
                </a:solidFill>
                <a:latin typeface="Calibri" panose="020F0502020204030204" pitchFamily="34" charset="0"/>
              </a:rPr>
              <a:t>train’s</a:t>
            </a:r>
            <a:r>
              <a:rPr lang="en-GB" dirty="0">
                <a:latin typeface="Calibri" panose="020F0502020204030204" pitchFamily="34" charset="0"/>
              </a:rPr>
              <a:t> whistle signalled it was ready to leave.</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The air raid </a:t>
            </a:r>
            <a:r>
              <a:rPr lang="en-GB" dirty="0">
                <a:solidFill>
                  <a:srgbClr val="0033CC"/>
                </a:solidFill>
                <a:latin typeface="Calibri" panose="020F0502020204030204" pitchFamily="34" charset="0"/>
              </a:rPr>
              <a:t>siren’s</a:t>
            </a:r>
            <a:r>
              <a:rPr lang="en-GB" dirty="0">
                <a:latin typeface="Calibri" panose="020F0502020204030204" pitchFamily="34" charset="0"/>
              </a:rPr>
              <a:t> scream warned the citizens.  </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The </a:t>
            </a:r>
            <a:r>
              <a:rPr lang="en-GB" dirty="0">
                <a:solidFill>
                  <a:srgbClr val="0033CC"/>
                </a:solidFill>
                <a:latin typeface="Calibri" panose="020F0502020204030204" pitchFamily="34" charset="0"/>
              </a:rPr>
              <a:t>girl’s</a:t>
            </a:r>
            <a:r>
              <a:rPr lang="en-GB" dirty="0">
                <a:latin typeface="Calibri" panose="020F0502020204030204" pitchFamily="34" charset="0"/>
              </a:rPr>
              <a:t> tears cascaded from her eyes. </a:t>
            </a:r>
          </a:p>
        </p:txBody>
      </p:sp>
      <p:pic>
        <p:nvPicPr>
          <p:cNvPr id="4" name="Picture 4">
            <a:extLst>
              <a:ext uri="{FF2B5EF4-FFF2-40B4-BE49-F238E27FC236}">
                <a16:creationId xmlns:a16="http://schemas.microsoft.com/office/drawing/2014/main" id="{D6C4352A-5CA6-454C-86D0-EC327E533022}"/>
              </a:ext>
            </a:extLst>
          </p:cNvPr>
          <p:cNvPicPr>
            <a:picLocks noChangeAspect="1"/>
          </p:cNvPicPr>
          <p:nvPr/>
        </p:nvPicPr>
        <p:blipFill>
          <a:blip r:embed="rId2"/>
          <a:stretch>
            <a:fillRect/>
          </a:stretch>
        </p:blipFill>
        <p:spPr>
          <a:xfrm>
            <a:off x="10714637" y="5746361"/>
            <a:ext cx="1114425" cy="828675"/>
          </a:xfrm>
          <a:prstGeom prst="rect">
            <a:avLst/>
          </a:prstGeom>
        </p:spPr>
      </p:pic>
    </p:spTree>
    <p:extLst>
      <p:ext uri="{BB962C8B-B14F-4D97-AF65-F5344CB8AC3E}">
        <p14:creationId xmlns:p14="http://schemas.microsoft.com/office/powerpoint/2010/main" val="2119936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defRPr/>
            </a:pPr>
            <a:r>
              <a:rPr lang="en-GB" altLang="en-US" sz="3600" dirty="0">
                <a:latin typeface="Calibri" panose="020F0502020204030204" pitchFamily="34" charset="0"/>
              </a:rPr>
              <a:t>What is plural possession?</a:t>
            </a:r>
          </a:p>
        </p:txBody>
      </p:sp>
      <p:sp>
        <p:nvSpPr>
          <p:cNvPr id="5" name="Rectangle 4"/>
          <p:cNvSpPr/>
          <p:nvPr/>
        </p:nvSpPr>
        <p:spPr>
          <a:xfrm>
            <a:off x="805217" y="1334311"/>
            <a:ext cx="10126639" cy="699404"/>
          </a:xfrm>
          <a:prstGeom prst="rect">
            <a:avLst/>
          </a:prstGeom>
        </p:spPr>
        <p:txBody>
          <a:bodyPr wrap="square" lIns="0" tIns="72000" rIns="0" bIns="72000">
            <a:spAutoFit/>
          </a:bodyPr>
          <a:lstStyle/>
          <a:p>
            <a:pPr algn="ctr">
              <a:lnSpc>
                <a:spcPct val="100000"/>
              </a:lnSpc>
              <a:spcBef>
                <a:spcPct val="0"/>
              </a:spcBef>
              <a:buFontTx/>
              <a:buNone/>
            </a:pPr>
            <a:r>
              <a:rPr lang="en-GB" altLang="en-US" dirty="0">
                <a:latin typeface="Calibri" panose="020F0502020204030204" pitchFamily="34" charset="0"/>
              </a:rPr>
              <a:t>Apostrophes can be used to show that something belongs to someone or something. This is called </a:t>
            </a:r>
            <a:r>
              <a:rPr lang="en-GB" altLang="en-US" b="1" dirty="0">
                <a:latin typeface="Calibri" panose="020F0502020204030204" pitchFamily="34" charset="0"/>
              </a:rPr>
              <a:t>possession</a:t>
            </a:r>
            <a:r>
              <a:rPr lang="en-GB" altLang="en-US" dirty="0">
                <a:latin typeface="Calibri" panose="020F0502020204030204" pitchFamily="34" charset="0"/>
              </a:rPr>
              <a:t>. When we are talking about more than one thing, we call this </a:t>
            </a:r>
            <a:r>
              <a:rPr lang="en-GB" altLang="en-US" b="1" dirty="0">
                <a:latin typeface="Calibri" panose="020F0502020204030204" pitchFamily="34" charset="0"/>
              </a:rPr>
              <a:t>plural</a:t>
            </a:r>
            <a:r>
              <a:rPr lang="en-GB" altLang="en-US" dirty="0">
                <a:latin typeface="Calibri" panose="020F0502020204030204" pitchFamily="34" charset="0"/>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3330" y="2537509"/>
            <a:ext cx="1514714" cy="175648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1988" y="2974041"/>
            <a:ext cx="3352801" cy="1316779"/>
          </a:xfrm>
          <a:prstGeom prst="rect">
            <a:avLst/>
          </a:prstGeom>
        </p:spPr>
      </p:pic>
      <p:sp>
        <p:nvSpPr>
          <p:cNvPr id="8" name="Rectangle 7"/>
          <p:cNvSpPr/>
          <p:nvPr/>
        </p:nvSpPr>
        <p:spPr>
          <a:xfrm>
            <a:off x="2279651" y="4351423"/>
            <a:ext cx="3157323" cy="422405"/>
          </a:xfrm>
          <a:prstGeom prst="rect">
            <a:avLst/>
          </a:prstGeom>
        </p:spPr>
        <p:txBody>
          <a:bodyPr wrap="square" lIns="0" tIns="72000" rIns="0" bIns="72000">
            <a:spAutoFit/>
          </a:bodyPr>
          <a:lstStyle/>
          <a:p>
            <a:pPr algn="ctr">
              <a:defRPr/>
            </a:pPr>
            <a:r>
              <a:rPr lang="en-GB" dirty="0">
                <a:latin typeface="Calibri" panose="020F0502020204030204" pitchFamily="34" charset="0"/>
              </a:rPr>
              <a:t>The </a:t>
            </a:r>
            <a:r>
              <a:rPr lang="en-GB" b="1" dirty="0">
                <a:solidFill>
                  <a:schemeClr val="accent1">
                    <a:lumMod val="75000"/>
                  </a:schemeClr>
                </a:solidFill>
                <a:latin typeface="Calibri" panose="020F0502020204030204" pitchFamily="34" charset="0"/>
              </a:rPr>
              <a:t>dogs’ </a:t>
            </a:r>
            <a:r>
              <a:rPr lang="en-GB" dirty="0">
                <a:latin typeface="Calibri" panose="020F0502020204030204" pitchFamily="34" charset="0"/>
              </a:rPr>
              <a:t>leads were too long.</a:t>
            </a:r>
            <a:endParaRPr lang="en-GB" b="1" dirty="0">
              <a:latin typeface="Calibri" panose="020F0502020204030204" pitchFamily="34" charset="0"/>
            </a:endParaRPr>
          </a:p>
        </p:txBody>
      </p:sp>
      <p:sp>
        <p:nvSpPr>
          <p:cNvPr id="9" name="Rectangle 8"/>
          <p:cNvSpPr/>
          <p:nvPr/>
        </p:nvSpPr>
        <p:spPr>
          <a:xfrm>
            <a:off x="6242051" y="4351424"/>
            <a:ext cx="3742209" cy="422405"/>
          </a:xfrm>
          <a:prstGeom prst="rect">
            <a:avLst/>
          </a:prstGeom>
        </p:spPr>
        <p:txBody>
          <a:bodyPr wrap="square" lIns="0" tIns="72000" rIns="0" bIns="72000">
            <a:spAutoFit/>
          </a:bodyPr>
          <a:lstStyle/>
          <a:p>
            <a:pPr algn="ctr">
              <a:lnSpc>
                <a:spcPct val="100000"/>
              </a:lnSpc>
              <a:spcBef>
                <a:spcPct val="0"/>
              </a:spcBef>
              <a:buFontTx/>
              <a:buNone/>
            </a:pPr>
            <a:r>
              <a:rPr lang="en-GB" altLang="en-US" dirty="0">
                <a:latin typeface="Calibri" panose="020F0502020204030204" pitchFamily="34" charset="0"/>
              </a:rPr>
              <a:t>The </a:t>
            </a:r>
            <a:r>
              <a:rPr lang="en-GB" altLang="en-US" b="1" dirty="0">
                <a:solidFill>
                  <a:srgbClr val="00B050"/>
                </a:solidFill>
                <a:latin typeface="Calibri" panose="020F0502020204030204" pitchFamily="34" charset="0"/>
              </a:rPr>
              <a:t>children’s</a:t>
            </a:r>
            <a:r>
              <a:rPr lang="en-GB" altLang="en-US" dirty="0">
                <a:latin typeface="Calibri" panose="020F0502020204030204" pitchFamily="34" charset="0"/>
              </a:rPr>
              <a:t> lunch was delayed.</a:t>
            </a:r>
            <a:endParaRPr lang="en-GB" altLang="en-US" b="1" dirty="0">
              <a:latin typeface="Calibri" panose="020F0502020204030204" pitchFamily="34" charset="0"/>
            </a:endParaRPr>
          </a:p>
        </p:txBody>
      </p:sp>
      <p:sp>
        <p:nvSpPr>
          <p:cNvPr id="10" name="Rectangle 9"/>
          <p:cNvSpPr/>
          <p:nvPr/>
        </p:nvSpPr>
        <p:spPr>
          <a:xfrm>
            <a:off x="2279650" y="5128332"/>
            <a:ext cx="7632700" cy="976403"/>
          </a:xfrm>
          <a:prstGeom prst="rect">
            <a:avLst/>
          </a:prstGeom>
        </p:spPr>
        <p:txBody>
          <a:bodyPr wrap="square" lIns="0" tIns="72000" rIns="0" bIns="72000">
            <a:spAutoFit/>
          </a:bodyPr>
          <a:lstStyle/>
          <a:p>
            <a:pPr algn="ctr">
              <a:defRPr/>
            </a:pPr>
            <a:r>
              <a:rPr lang="en-GB" dirty="0">
                <a:solidFill>
                  <a:schemeClr val="accent1">
                    <a:lumMod val="75000"/>
                  </a:schemeClr>
                </a:solidFill>
                <a:latin typeface="Calibri" panose="020F0502020204030204" pitchFamily="34" charset="0"/>
              </a:rPr>
              <a:t>If the noun is plural and ends with an s, we just attach the apostrophe to it without an additional s.</a:t>
            </a:r>
          </a:p>
          <a:p>
            <a:pPr algn="ctr">
              <a:defRPr/>
            </a:pPr>
            <a:r>
              <a:rPr lang="en-GB" dirty="0">
                <a:solidFill>
                  <a:srgbClr val="00B050"/>
                </a:solidFill>
                <a:latin typeface="Calibri" panose="020F0502020204030204" pitchFamily="34" charset="0"/>
              </a:rPr>
              <a:t>If the noun is plural and does not end with s, we add ’s to the end.</a:t>
            </a:r>
          </a:p>
        </p:txBody>
      </p:sp>
      <p:pic>
        <p:nvPicPr>
          <p:cNvPr id="3" name="Picture 5" descr="A picture containing text&#10;&#10;Description automatically generated">
            <a:extLst>
              <a:ext uri="{FF2B5EF4-FFF2-40B4-BE49-F238E27FC236}">
                <a16:creationId xmlns:a16="http://schemas.microsoft.com/office/drawing/2014/main" id="{2FF558D5-60F4-43ED-8DC3-ECCDAC285312}"/>
              </a:ext>
            </a:extLst>
          </p:cNvPr>
          <p:cNvPicPr>
            <a:picLocks noChangeAspect="1"/>
          </p:cNvPicPr>
          <p:nvPr/>
        </p:nvPicPr>
        <p:blipFill>
          <a:blip r:embed="rId4"/>
          <a:stretch>
            <a:fillRect/>
          </a:stretch>
        </p:blipFill>
        <p:spPr>
          <a:xfrm>
            <a:off x="10580478" y="5631342"/>
            <a:ext cx="1123950" cy="828675"/>
          </a:xfrm>
          <a:prstGeom prst="rect">
            <a:avLst/>
          </a:prstGeom>
        </p:spPr>
      </p:pic>
    </p:spTree>
    <p:extLst>
      <p:ext uri="{BB962C8B-B14F-4D97-AF65-F5344CB8AC3E}">
        <p14:creationId xmlns:p14="http://schemas.microsoft.com/office/powerpoint/2010/main" val="226310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What will we see?</a:t>
            </a:r>
          </a:p>
        </p:txBody>
      </p:sp>
      <p:pic>
        <p:nvPicPr>
          <p:cNvPr id="3" name="Picture 2"/>
          <p:cNvPicPr>
            <a:picLocks noChangeAspect="1"/>
          </p:cNvPicPr>
          <p:nvPr/>
        </p:nvPicPr>
        <p:blipFill>
          <a:blip r:embed="rId2"/>
          <a:stretch>
            <a:fillRect/>
          </a:stretch>
        </p:blipFill>
        <p:spPr>
          <a:xfrm>
            <a:off x="1861546" y="2170707"/>
            <a:ext cx="8468907" cy="2534004"/>
          </a:xfrm>
          <a:prstGeom prst="rect">
            <a:avLst/>
          </a:prstGeom>
        </p:spPr>
      </p:pic>
      <p:pic>
        <p:nvPicPr>
          <p:cNvPr id="4" name="Picture 4">
            <a:extLst>
              <a:ext uri="{FF2B5EF4-FFF2-40B4-BE49-F238E27FC236}">
                <a16:creationId xmlns:a16="http://schemas.microsoft.com/office/drawing/2014/main" id="{D6C4352A-5CA6-454C-86D0-EC327E533022}"/>
              </a:ext>
            </a:extLst>
          </p:cNvPr>
          <p:cNvPicPr>
            <a:picLocks noChangeAspect="1"/>
          </p:cNvPicPr>
          <p:nvPr/>
        </p:nvPicPr>
        <p:blipFill>
          <a:blip r:embed="rId3"/>
          <a:stretch>
            <a:fillRect/>
          </a:stretch>
        </p:blipFill>
        <p:spPr>
          <a:xfrm>
            <a:off x="10714637" y="5746361"/>
            <a:ext cx="1114425" cy="828675"/>
          </a:xfrm>
          <a:prstGeom prst="rect">
            <a:avLst/>
          </a:prstGeom>
        </p:spPr>
      </p:pic>
    </p:spTree>
    <p:extLst>
      <p:ext uri="{BB962C8B-B14F-4D97-AF65-F5344CB8AC3E}">
        <p14:creationId xmlns:p14="http://schemas.microsoft.com/office/powerpoint/2010/main" val="2483437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7095</TotalTime>
  <Words>2790</Words>
  <Application>Microsoft Office PowerPoint</Application>
  <PresentationFormat>Widescreen</PresentationFormat>
  <Paragraphs>449</Paragraphs>
  <Slides>68</Slides>
  <Notes>14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68</vt:i4>
      </vt:variant>
    </vt:vector>
  </HeadingPairs>
  <TitlesOfParts>
    <vt:vector size="82" baseType="lpstr">
      <vt:lpstr>Arial</vt:lpstr>
      <vt:lpstr>Calibri</vt:lpstr>
      <vt:lpstr>Calibri Light</vt:lpstr>
      <vt:lpstr>Century Schoolbook</vt:lpstr>
      <vt:lpstr>Comic Sans MS</vt:lpstr>
      <vt:lpstr>Courier New</vt:lpstr>
      <vt:lpstr>Symbol</vt:lpstr>
      <vt:lpstr>Times New Roman</vt:lpstr>
      <vt:lpstr>Twinkl</vt:lpstr>
      <vt:lpstr>Twinkl SemiBold</vt:lpstr>
      <vt:lpstr>Wingdings</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plural possession?</vt:lpstr>
      <vt:lpstr>What will we see?</vt:lpstr>
      <vt:lpstr>PowerPoint Presentation</vt:lpstr>
      <vt:lpstr>PowerPoint Presentation</vt:lpstr>
      <vt:lpstr>PowerPoint Presentation</vt:lpstr>
      <vt:lpstr>    Plural Possession  </vt:lpstr>
      <vt:lpstr>Task 1  Re-write these sentences using apostrophes to show possession.    Example:  A weapon belonging to the soldier, becomes…   The soldier’s weapon  1.The propellers belonging to the plane began to spin.  2.The bombs belonging to Germany began to fall.  3.The rations belonging to the family were very basic.  4.The bravery belonging to the man helped him to fight.  5.The wing belonging to the plane was shot at.   </vt:lpstr>
      <vt:lpstr>PowerPoint Presentation</vt:lpstr>
      <vt:lpstr>PowerPoint Presentation</vt:lpstr>
      <vt:lpstr>PowerPoint Presentation</vt:lpstr>
      <vt:lpstr>What is an apostrophe?</vt:lpstr>
      <vt:lpstr>Why is it used?   </vt:lpstr>
      <vt:lpstr>What does contraction mean?  </vt:lpstr>
      <vt:lpstr>PowerPoint Presentation</vt:lpstr>
      <vt:lpstr>Apostrophes can be used to show missing letters. </vt:lpstr>
      <vt:lpstr>What do these words become when you shorten them?</vt:lpstr>
      <vt:lpstr>Write the words with the missing apostrophes, on your white board…</vt:lpstr>
      <vt:lpstr>Apostrophes for contraction</vt:lpstr>
      <vt:lpstr>PowerPoint Presentation</vt:lpstr>
      <vt:lpstr>PowerPoint Presentation</vt:lpstr>
      <vt:lpstr>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 Using colons and semi-colons, can you create;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turn </vt:lpstr>
      <vt:lpstr>My turn </vt:lpstr>
      <vt:lpstr>Our turn </vt:lpstr>
      <vt:lpstr>Your turn. Use these items to begin your list.  </vt:lpstr>
      <vt:lpstr>PowerPoint Presentation</vt:lpstr>
      <vt:lpstr>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Palmer</dc:creator>
  <cp:lastModifiedBy>staff</cp:lastModifiedBy>
  <cp:revision>473</cp:revision>
  <dcterms:created xsi:type="dcterms:W3CDTF">2020-08-27T09:09:54Z</dcterms:created>
  <dcterms:modified xsi:type="dcterms:W3CDTF">2021-06-27T11:12:26Z</dcterms:modified>
</cp:coreProperties>
</file>