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402" r:id="rId5"/>
    <p:sldId id="353" r:id="rId6"/>
    <p:sldId id="355" r:id="rId7"/>
    <p:sldId id="356" r:id="rId8"/>
    <p:sldId id="367" r:id="rId9"/>
    <p:sldId id="368" r:id="rId10"/>
    <p:sldId id="382" r:id="rId11"/>
    <p:sldId id="383" r:id="rId12"/>
    <p:sldId id="384" r:id="rId13"/>
    <p:sldId id="363" r:id="rId14"/>
    <p:sldId id="364" r:id="rId15"/>
    <p:sldId id="365" r:id="rId16"/>
    <p:sldId id="385" r:id="rId17"/>
    <p:sldId id="386" r:id="rId18"/>
    <p:sldId id="387" r:id="rId19"/>
    <p:sldId id="388" r:id="rId20"/>
    <p:sldId id="389" r:id="rId21"/>
    <p:sldId id="390" r:id="rId22"/>
    <p:sldId id="366" r:id="rId23"/>
    <p:sldId id="372" r:id="rId24"/>
    <p:sldId id="369" r:id="rId25"/>
    <p:sldId id="370" r:id="rId26"/>
    <p:sldId id="371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91" r:id="rId37"/>
    <p:sldId id="392" r:id="rId38"/>
    <p:sldId id="393" r:id="rId39"/>
    <p:sldId id="394" r:id="rId40"/>
    <p:sldId id="395" r:id="rId41"/>
    <p:sldId id="397" r:id="rId42"/>
    <p:sldId id="398" r:id="rId43"/>
    <p:sldId id="399" r:id="rId44"/>
    <p:sldId id="400" r:id="rId45"/>
    <p:sldId id="401" r:id="rId46"/>
    <p:sldId id="352" r:id="rId47"/>
    <p:sldId id="341" r:id="rId48"/>
    <p:sldId id="342" r:id="rId49"/>
    <p:sldId id="344" r:id="rId50"/>
    <p:sldId id="345" r:id="rId51"/>
    <p:sldId id="346" r:id="rId52"/>
    <p:sldId id="348" r:id="rId53"/>
    <p:sldId id="343" r:id="rId54"/>
    <p:sldId id="349" r:id="rId55"/>
    <p:sldId id="350" r:id="rId56"/>
    <p:sldId id="35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A21F7-D729-49D5-BA48-A95A537B50B9}" v="176" dt="2021-01-29T16:24:21.462"/>
    <p1510:client id="{5FE5C54B-BB5B-74E7-D41C-E74B99A78014}" v="74" dt="2021-01-28T15:14:03.717"/>
    <p1510:client id="{6F9383DC-22EF-4896-B0AD-55002F4A33E7}" v="6" dt="2021-01-29T19:37:07.894"/>
    <p1510:client id="{865FF391-1A73-AF1A-DFB2-5B8D6D2E71C2}" v="7" dt="2021-01-28T19:25:0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Nixon [ Wheatley Hill Primary School ]" userId="S::j.nixon300@whprimary.com::181405a3-31f2-4034-9af0-5f24c97ae9ad" providerId="AD" clId="Web-{313A21F7-D729-49D5-BA48-A95A537B50B9}"/>
    <pc:docChg chg="modSld">
      <pc:chgData name="J. Nixon [ Wheatley Hill Primary School ]" userId="S::j.nixon300@whprimary.com::181405a3-31f2-4034-9af0-5f24c97ae9ad" providerId="AD" clId="Web-{313A21F7-D729-49D5-BA48-A95A537B50B9}" dt="2021-01-29T16:24:21.462" v="142" actId="1076"/>
      <pc:docMkLst>
        <pc:docMk/>
      </pc:docMkLst>
      <pc:sldChg chg="addSp modSp">
        <pc:chgData name="J. Nixon [ Wheatley Hill Primary School ]" userId="S::j.nixon300@whprimary.com::181405a3-31f2-4034-9af0-5f24c97ae9ad" providerId="AD" clId="Web-{313A21F7-D729-49D5-BA48-A95A537B50B9}" dt="2021-01-29T16:22:41.361" v="118" actId="1076"/>
        <pc:sldMkLst>
          <pc:docMk/>
          <pc:sldMk cId="3559549618" sldId="34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2:41.361" v="118" actId="1076"/>
          <ac:picMkLst>
            <pc:docMk/>
            <pc:sldMk cId="3559549618" sldId="341"/>
            <ac:picMk id="2" creationId="{E5F5DB6D-5E00-4907-A169-AB6D17C136A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07.332" v="126" actId="1076"/>
        <pc:sldMkLst>
          <pc:docMk/>
          <pc:sldMk cId="2052900328" sldId="34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02.394" v="124" actId="1076"/>
          <ac:spMkLst>
            <pc:docMk/>
            <pc:sldMk cId="2052900328" sldId="342"/>
            <ac:spMk id="2" creationId="{D772FC43-AB06-4071-A0A0-673BBC0CCB33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07.332" v="126" actId="1076"/>
          <ac:picMkLst>
            <pc:docMk/>
            <pc:sldMk cId="2052900328" sldId="342"/>
            <ac:picMk id="3" creationId="{910F4FDA-72D0-4F4B-90B8-D756950516E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8.194" v="139" actId="1076"/>
        <pc:sldMkLst>
          <pc:docMk/>
          <pc:sldMk cId="763970057" sldId="34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8.194" v="139" actId="1076"/>
          <ac:picMkLst>
            <pc:docMk/>
            <pc:sldMk cId="763970057" sldId="343"/>
            <ac:picMk id="2" creationId="{29CF869B-2E65-4DE5-94DC-4EBA3569B2A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27.911" v="131" actId="1076"/>
        <pc:sldMkLst>
          <pc:docMk/>
          <pc:sldMk cId="3863356040" sldId="34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18.801" v="129" actId="1076"/>
          <ac:spMkLst>
            <pc:docMk/>
            <pc:sldMk cId="3863356040" sldId="344"/>
            <ac:spMk id="4" creationId="{CD6CEE9D-B9CA-462E-B411-F975D2E4B0E7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27.911" v="131" actId="1076"/>
          <ac:picMkLst>
            <pc:docMk/>
            <pc:sldMk cId="3863356040" sldId="344"/>
            <ac:picMk id="2" creationId="{55201563-210B-4B26-BEED-86F2B6B15A88}"/>
          </ac:picMkLst>
        </pc:picChg>
      </pc:sldChg>
      <pc:sldChg chg="addSp delSp modSp mod setBg">
        <pc:chgData name="J. Nixon [ Wheatley Hill Primary School ]" userId="S::j.nixon300@whprimary.com::181405a3-31f2-4034-9af0-5f24c97ae9ad" providerId="AD" clId="Web-{313A21F7-D729-49D5-BA48-A95A537B50B9}" dt="2021-01-29T16:23:43.271" v="135"/>
        <pc:sldMkLst>
          <pc:docMk/>
          <pc:sldMk cId="3351903050" sldId="346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5" creationId="{3DC8C65F-8AD6-40A6-89D7-5B783821681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1" creationId="{7D5D2E51-A652-4FCB-ADE3-8974F2723C34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3" creationId="{08E18253-076D-4D89-968E-FCD8887E2B2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5" creationId="{F6EBCC24-DE3B-4BAD-9624-83E1C2D665DD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7" creationId="{8C07AF1D-AB44-447B-BC2F-DBECCC06C02A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9" creationId="{6FCD70E2-BD62-41E4-975D-E58B07928F6F}"/>
          </ac:spMkLst>
        </pc:spChg>
        <pc:graphicFrameChg chg="mod ord modGraphic">
          <ac:chgData name="J. Nixon [ Wheatley Hill Primary School ]" userId="S::j.nixon300@whprimary.com::181405a3-31f2-4034-9af0-5f24c97ae9ad" providerId="AD" clId="Web-{313A21F7-D729-49D5-BA48-A95A537B50B9}" dt="2021-01-29T16:23:43.271" v="135"/>
          <ac:graphicFrameMkLst>
            <pc:docMk/>
            <pc:sldMk cId="3351903050" sldId="346"/>
            <ac:graphicFrameMk id="6" creationId="{00000000-0000-0000-0000-000000000000}"/>
          </ac:graphicFrameMkLst>
        </pc:graphicFrameChg>
        <pc:picChg chg="add mo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2" creationId="{EAAA1B04-EC08-41DD-9E56-F8C5867E8E24}"/>
          </ac:picMkLst>
        </pc:picChg>
        <pc:picChg chg="mod or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4" creationId="{8FF8FCF2-CBD7-49D3-9B51-846FA7472DA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0.147" v="137" actId="1076"/>
        <pc:sldMkLst>
          <pc:docMk/>
          <pc:sldMk cId="219643932" sldId="34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0.147" v="137" actId="1076"/>
          <ac:picMkLst>
            <pc:docMk/>
            <pc:sldMk cId="219643932" sldId="348"/>
            <ac:picMk id="2" creationId="{EF8E14FA-EC11-4DE6-AC63-00470CFFC91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4:21.462" v="142" actId="1076"/>
        <pc:sldMkLst>
          <pc:docMk/>
          <pc:sldMk cId="647860292" sldId="35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4:21.462" v="142" actId="1076"/>
          <ac:picMkLst>
            <pc:docMk/>
            <pc:sldMk cId="647860292" sldId="355"/>
            <ac:picMk id="2" creationId="{8D44AB0B-51A2-4A4E-98E4-1C7BB845BD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26.598" v="14" actId="1076"/>
        <pc:sldMkLst>
          <pc:docMk/>
          <pc:sldMk cId="978201640" sldId="36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26.598" v="14" actId="1076"/>
          <ac:picMkLst>
            <pc:docMk/>
            <pc:sldMk cId="978201640" sldId="363"/>
            <ac:picMk id="2" creationId="{9BA0832F-0A59-40F9-849F-D10B223F2C24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57.196" v="55" actId="1076"/>
        <pc:sldMkLst>
          <pc:docMk/>
          <pc:sldMk cId="3865657842" sldId="36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2:55.149" v="54" actId="1076"/>
          <ac:spMkLst>
            <pc:docMk/>
            <pc:sldMk cId="3865657842" sldId="367"/>
            <ac:spMk id="5" creationId="{00000000-0000-0000-0000-000000000000}"/>
          </ac:spMkLst>
        </pc:spChg>
        <pc:picChg chg="add del">
          <ac:chgData name="J. Nixon [ Wheatley Hill Primary School ]" userId="S::j.nixon300@whprimary.com::181405a3-31f2-4034-9af0-5f24c97ae9ad" providerId="AD" clId="Web-{313A21F7-D729-49D5-BA48-A95A537B50B9}" dt="2021-01-29T16:12:13.724" v="48"/>
          <ac:picMkLst>
            <pc:docMk/>
            <pc:sldMk cId="3865657842" sldId="367"/>
            <ac:picMk id="2" creationId="{63253D46-BABA-49D1-A8EB-A9D6E5FC46F1}"/>
          </ac:picMkLst>
        </pc:picChg>
        <pc:picChg chg="add mod">
          <ac:chgData name="J. Nixon [ Wheatley Hill Primary School ]" userId="S::j.nixon300@whprimary.com::181405a3-31f2-4034-9af0-5f24c97ae9ad" providerId="AD" clId="Web-{313A21F7-D729-49D5-BA48-A95A537B50B9}" dt="2021-01-29T16:12:57.196" v="55" actId="1076"/>
          <ac:picMkLst>
            <pc:docMk/>
            <pc:sldMk cId="3865657842" sldId="367"/>
            <ac:picMk id="14" creationId="{747DCB27-3C8C-4C4D-AA38-11AB31BFF6B2}"/>
          </ac:picMkLst>
        </pc:picChg>
      </pc:sldChg>
      <pc:sldChg chg="addSp">
        <pc:chgData name="J. Nixon [ Wheatley Hill Primary School ]" userId="S::j.nixon300@whprimary.com::181405a3-31f2-4034-9af0-5f24c97ae9ad" providerId="AD" clId="Web-{313A21F7-D729-49D5-BA48-A95A537B50B9}" dt="2021-01-29T16:13:17.573" v="56"/>
        <pc:sldMkLst>
          <pc:docMk/>
          <pc:sldMk cId="1306836835" sldId="368"/>
        </pc:sldMkLst>
        <pc:picChg chg="add">
          <ac:chgData name="J. Nixon [ Wheatley Hill Primary School ]" userId="S::j.nixon300@whprimary.com::181405a3-31f2-4034-9af0-5f24c97ae9ad" providerId="AD" clId="Web-{313A21F7-D729-49D5-BA48-A95A537B50B9}" dt="2021-01-29T16:13:17.573" v="56"/>
          <ac:picMkLst>
            <pc:docMk/>
            <pc:sldMk cId="1306836835" sldId="368"/>
            <ac:picMk id="8" creationId="{718022DD-E67A-4EEA-BC0D-409DD010F10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55.854" v="23" actId="1076"/>
        <pc:sldMkLst>
          <pc:docMk/>
          <pc:sldMk cId="1018088521" sldId="36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55.854" v="23" actId="1076"/>
          <ac:picMkLst>
            <pc:docMk/>
            <pc:sldMk cId="1018088521" sldId="369"/>
            <ac:picMk id="2" creationId="{6BD81CA1-D560-40C6-A388-76941F5DCB6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3.543" v="27" actId="1076"/>
        <pc:sldMkLst>
          <pc:docMk/>
          <pc:sldMk cId="2139802604" sldId="370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3.543" v="27" actId="1076"/>
          <ac:picMkLst>
            <pc:docMk/>
            <pc:sldMk cId="2139802604" sldId="370"/>
            <ac:picMk id="2" creationId="{88B666CF-551F-45E5-8E47-332BE404ADC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8.090" v="29" actId="1076"/>
        <pc:sldMkLst>
          <pc:docMk/>
          <pc:sldMk cId="212270677" sldId="37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8.090" v="29" actId="1076"/>
          <ac:picMkLst>
            <pc:docMk/>
            <pc:sldMk cId="212270677" sldId="371"/>
            <ac:picMk id="2" creationId="{AEA50666-B85A-438A-97C0-D065DF03149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07.495" v="25" actId="1076"/>
        <pc:sldMkLst>
          <pc:docMk/>
          <pc:sldMk cId="3082404590" sldId="372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07.495" v="25" actId="1076"/>
          <ac:picMkLst>
            <pc:docMk/>
            <pc:sldMk cId="3082404590" sldId="372"/>
            <ac:picMk id="2" creationId="{34CBE40D-F709-4F0A-B77A-B4754EB1414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33.637" v="31" actId="1076"/>
        <pc:sldMkLst>
          <pc:docMk/>
          <pc:sldMk cId="2766858171" sldId="37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33.637" v="31" actId="1076"/>
          <ac:picMkLst>
            <pc:docMk/>
            <pc:sldMk cId="2766858171" sldId="373"/>
            <ac:picMk id="9" creationId="{B2D9CD42-1AF2-419D-9243-2156C71C6FD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40.044" v="33" actId="1076"/>
        <pc:sldMkLst>
          <pc:docMk/>
          <pc:sldMk cId="4084469990" sldId="37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40.044" v="33" actId="1076"/>
          <ac:picMkLst>
            <pc:docMk/>
            <pc:sldMk cId="4084469990" sldId="374"/>
            <ac:picMk id="10" creationId="{BF400C7D-52D4-4CEC-AAE9-48A7A45883E5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5:53.771" v="70" actId="1076"/>
        <pc:sldMkLst>
          <pc:docMk/>
          <pc:sldMk cId="1357127256" sldId="37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5:53.771" v="70" actId="1076"/>
          <ac:picMkLst>
            <pc:docMk/>
            <pc:sldMk cId="1357127256" sldId="375"/>
            <ac:picMk id="2" creationId="{AB93A415-C16C-435C-8CEE-623DA304551A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5:31:44.294" v="35"/>
          <ac:picMkLst>
            <pc:docMk/>
            <pc:sldMk cId="1357127256" sldId="375"/>
            <ac:picMk id="2" creationId="{CA1D2D82-2FD0-419C-8371-09211E0ADAB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14.585" v="72" actId="1076"/>
        <pc:sldMkLst>
          <pc:docMk/>
          <pc:sldMk cId="3148935497" sldId="37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14.585" v="72" actId="1076"/>
          <ac:picMkLst>
            <pc:docMk/>
            <pc:sldMk cId="3148935497" sldId="376"/>
            <ac:picMk id="2" creationId="{4CF924D3-5AAC-4333-804B-3689293BFB2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1.602" v="76" actId="1076"/>
        <pc:sldMkLst>
          <pc:docMk/>
          <pc:sldMk cId="2422516553" sldId="37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1.602" v="76" actId="1076"/>
          <ac:picMkLst>
            <pc:docMk/>
            <pc:sldMk cId="2422516553" sldId="377"/>
            <ac:picMk id="2" creationId="{3869D1D5-25B8-4EB4-A969-165CD3C344C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9.728" v="78" actId="1076"/>
        <pc:sldMkLst>
          <pc:docMk/>
          <pc:sldMk cId="3602020301" sldId="37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9.728" v="78" actId="1076"/>
          <ac:picMkLst>
            <pc:docMk/>
            <pc:sldMk cId="3602020301" sldId="378"/>
            <ac:picMk id="3" creationId="{E21F4027-60A9-46F9-B4DA-A9A19E6E345E}"/>
          </ac:picMkLst>
        </pc:picChg>
      </pc:sldChg>
      <pc:sldChg chg="addSp delSp modSp mod setBg delAnim">
        <pc:chgData name="J. Nixon [ Wheatley Hill Primary School ]" userId="S::j.nixon300@whprimary.com::181405a3-31f2-4034-9af0-5f24c97ae9ad" providerId="AD" clId="Web-{313A21F7-D729-49D5-BA48-A95A537B50B9}" dt="2021-01-29T16:19:12.878" v="82"/>
        <pc:sldMkLst>
          <pc:docMk/>
          <pc:sldMk cId="2986144412" sldId="380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4" creationId="{E5440772-360E-48A8-89A8-380EE9702E63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5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6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7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8" creationId="{00000000-0000-0000-0000-000000000000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3" creationId="{59A309A7-1751-4ABE-A3C1-EEC40366AD89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5" creationId="{967D8EB6-EAE1-4F9C-B398-83321E287204}"/>
          </ac:spMkLst>
        </pc:spChg>
        <pc:picChg chg="add mod ord">
          <ac:chgData name="J. Nixon [ Wheatley Hill Primary School ]" userId="S::j.nixon300@whprimary.com::181405a3-31f2-4034-9af0-5f24c97ae9ad" providerId="AD" clId="Web-{313A21F7-D729-49D5-BA48-A95A537B50B9}" dt="2021-01-29T16:19:12.878" v="82"/>
          <ac:picMkLst>
            <pc:docMk/>
            <pc:sldMk cId="2986144412" sldId="380"/>
            <ac:picMk id="2" creationId="{7F9313E7-EE1C-41FE-A4B8-95A9C525E60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9:27.832" v="84" actId="1076"/>
        <pc:sldMkLst>
          <pc:docMk/>
          <pc:sldMk cId="2465761950" sldId="38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9:27.832" v="84" actId="1076"/>
          <ac:picMkLst>
            <pc:docMk/>
            <pc:sldMk cId="2465761950" sldId="381"/>
            <ac:picMk id="2" creationId="{855E1512-CF98-4417-AD69-9169FA5399F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8:39.049" v="4" actId="1076"/>
        <pc:sldMkLst>
          <pc:docMk/>
          <pc:sldMk cId="107352276" sldId="38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5:27:57.312" v="1" actId="20577"/>
          <ac:spMkLst>
            <pc:docMk/>
            <pc:sldMk cId="107352276" sldId="382"/>
            <ac:spMk id="5" creationId="{DB41C259-E049-4CBB-BCF5-7C62DDC2D611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5:28:39.049" v="4" actId="1076"/>
          <ac:picMkLst>
            <pc:docMk/>
            <pc:sldMk cId="107352276" sldId="382"/>
            <ac:picMk id="3" creationId="{86DB4178-28B8-4796-8571-03E850488F83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37.914" v="51"/>
        <pc:sldMkLst>
          <pc:docMk/>
          <pc:sldMk cId="622235619" sldId="38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01.253" v="10" actId="1076"/>
          <ac:picMkLst>
            <pc:docMk/>
            <pc:sldMk cId="622235619" sldId="383"/>
            <ac:picMk id="2" creationId="{1B88512A-300A-47E7-9B15-A80E3324D54F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6:12:37.914" v="51"/>
          <ac:picMkLst>
            <pc:docMk/>
            <pc:sldMk cId="622235619" sldId="383"/>
            <ac:picMk id="14" creationId="{0D186082-6F6D-4A9A-9748-8AAC40E275A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14.816" v="12" actId="1076"/>
        <pc:sldMkLst>
          <pc:docMk/>
          <pc:sldMk cId="1648275221" sldId="38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14.816" v="12" actId="1076"/>
          <ac:picMkLst>
            <pc:docMk/>
            <pc:sldMk cId="1648275221" sldId="384"/>
            <ac:picMk id="8" creationId="{9CF1E485-10CC-4A45-956E-5A9A8468381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3:56.185" v="66" actId="1076"/>
        <pc:sldMkLst>
          <pc:docMk/>
          <pc:sldMk cId="940144798" sldId="385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3:43.887" v="64" actId="20577"/>
          <ac:spMkLst>
            <pc:docMk/>
            <pc:sldMk cId="940144798" sldId="385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13:56.185" v="66" actId="1076"/>
          <ac:picMkLst>
            <pc:docMk/>
            <pc:sldMk cId="940144798" sldId="385"/>
            <ac:picMk id="2" creationId="{4436C82C-A766-4DEB-B3B7-9B3D62FC037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4:04.810" v="68" actId="1076"/>
        <pc:sldMkLst>
          <pc:docMk/>
          <pc:sldMk cId="138333520" sldId="38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4:04.810" v="68" actId="1076"/>
          <ac:picMkLst>
            <pc:docMk/>
            <pc:sldMk cId="138333520" sldId="386"/>
            <ac:picMk id="8" creationId="{24CCC685-8CE2-4599-ADA7-F837D30E6BE1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3.070" v="16" actId="1076"/>
        <pc:sldMkLst>
          <pc:docMk/>
          <pc:sldMk cId="2869144534" sldId="38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3.070" v="16" actId="1076"/>
          <ac:picMkLst>
            <pc:docMk/>
            <pc:sldMk cId="2869144534" sldId="387"/>
            <ac:picMk id="15" creationId="{81C197A4-F045-4BA4-87F5-DFB0952346DC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9.602" v="18" actId="1076"/>
        <pc:sldMkLst>
          <pc:docMk/>
          <pc:sldMk cId="846524395" sldId="38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9.602" v="18" actId="1076"/>
          <ac:picMkLst>
            <pc:docMk/>
            <pc:sldMk cId="846524395" sldId="388"/>
            <ac:picMk id="2" creationId="{CD5AFC41-6F39-4B3A-8C1D-A08AF345669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25.055" v="20" actId="1076"/>
        <pc:sldMkLst>
          <pc:docMk/>
          <pc:sldMk cId="3993014427" sldId="38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25.055" v="20" actId="1076"/>
          <ac:picMkLst>
            <pc:docMk/>
            <pc:sldMk cId="3993014427" sldId="389"/>
            <ac:picMk id="8" creationId="{F5B3C8CD-087E-40CC-BD2F-466AE76C2D1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0:01.756" v="91" actId="1076"/>
        <pc:sldMkLst>
          <pc:docMk/>
          <pc:sldMk cId="3485810434" sldId="391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59.116" v="90" actId="1076"/>
          <ac:spMkLst>
            <pc:docMk/>
            <pc:sldMk cId="3485810434" sldId="391"/>
            <ac:spMk id="12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55.459" v="89" actId="1076"/>
          <ac:spMkLst>
            <pc:docMk/>
            <pc:sldMk cId="3485810434" sldId="391"/>
            <ac:spMk id="17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0:01.756" v="91" actId="1076"/>
          <ac:picMkLst>
            <pc:docMk/>
            <pc:sldMk cId="3485810434" sldId="391"/>
            <ac:picMk id="2" creationId="{68C0E728-2734-44F3-8210-2824F4ABAE0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13.996" v="106" actId="1076"/>
        <pc:sldMkLst>
          <pc:docMk/>
          <pc:sldMk cId="34773315" sldId="39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0:53.182" v="104" actId="20577"/>
          <ac:spMkLst>
            <pc:docMk/>
            <pc:sldMk cId="34773315" sldId="394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13.996" v="106" actId="1076"/>
          <ac:picMkLst>
            <pc:docMk/>
            <pc:sldMk cId="34773315" sldId="394"/>
            <ac:picMk id="2" creationId="{CA26FF6D-8183-433B-B031-9E16DAC417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22.293" v="108" actId="1076"/>
        <pc:sldMkLst>
          <pc:docMk/>
          <pc:sldMk cId="3211651499" sldId="39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1:22.293" v="108" actId="1076"/>
          <ac:picMkLst>
            <pc:docMk/>
            <pc:sldMk cId="3211651499" sldId="395"/>
            <ac:picMk id="8" creationId="{54CCBC41-33E7-4A43-9BFB-D11DCC6F084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2:04.421" v="116" actId="1076"/>
        <pc:sldMkLst>
          <pc:docMk/>
          <pc:sldMk cId="2089528550" sldId="39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2:04.421" v="116" actId="1076"/>
          <ac:spMkLst>
            <pc:docMk/>
            <pc:sldMk cId="2089528550" sldId="397"/>
            <ac:spMk id="5" creationId="{72929739-50E1-4AE4-99B0-FA131B9D6D04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55.858" v="115" actId="1076"/>
          <ac:picMkLst>
            <pc:docMk/>
            <pc:sldMk cId="2089528550" sldId="397"/>
            <ac:picMk id="2" creationId="{B199C2F5-5E26-4644-969C-04C2CA9D79AB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5FE5C54B-BB5B-74E7-D41C-E74B99A78014}"/>
    <pc:docChg chg="addSld modSld sldOrd">
      <pc:chgData name="J. Stanners [ Wheatley Hill Primary School ]" userId="S::j.stanners300@whprimary.com::95d13023-5fe8-4aa6-af64-49ca2f97d09d" providerId="AD" clId="Web-{5FE5C54B-BB5B-74E7-D41C-E74B99A78014}" dt="2021-01-28T15:14:00.436" v="37" actId="20577"/>
      <pc:docMkLst>
        <pc:docMk/>
      </pc:docMkLst>
      <pc:sldChg chg="addSp modSp">
        <pc:chgData name="J. Stanners [ Wheatley Hill Primary School ]" userId="S::j.stanners300@whprimary.com::95d13023-5fe8-4aa6-af64-49ca2f97d09d" providerId="AD" clId="Web-{5FE5C54B-BB5B-74E7-D41C-E74B99A78014}" dt="2021-01-28T15:12:06.933" v="6" actId="1076"/>
        <pc:sldMkLst>
          <pc:docMk/>
          <pc:sldMk cId="2871867747" sldId="403"/>
        </pc:sldMkLst>
        <pc:picChg chg="add mod">
          <ac:chgData name="J. Stanners [ Wheatley Hill Primary School ]" userId="S::j.stanners300@whprimary.com::95d13023-5fe8-4aa6-af64-49ca2f97d09d" providerId="AD" clId="Web-{5FE5C54B-BB5B-74E7-D41C-E74B99A78014}" dt="2021-01-28T15:12:06.933" v="6" actId="1076"/>
          <ac:picMkLst>
            <pc:docMk/>
            <pc:sldMk cId="2871867747" sldId="403"/>
            <ac:picMk id="2" creationId="{0039B17B-4D64-430D-894F-BBF08216C1FC}"/>
          </ac:picMkLst>
        </pc:picChg>
      </pc:sldChg>
      <pc:sldChg chg="delSp modSp add ord replId">
        <pc:chgData name="J. Stanners [ Wheatley Hill Primary School ]" userId="S::j.stanners300@whprimary.com::95d13023-5fe8-4aa6-af64-49ca2f97d09d" providerId="AD" clId="Web-{5FE5C54B-BB5B-74E7-D41C-E74B99A78014}" dt="2021-01-28T15:14:00.436" v="37" actId="20577"/>
        <pc:sldMkLst>
          <pc:docMk/>
          <pc:sldMk cId="1763816024" sldId="404"/>
        </pc:sldMkLst>
        <pc:spChg chg="mod">
          <ac:chgData name="J. Stanners [ Wheatley Hill Primary School ]" userId="S::j.stanners300@whprimary.com::95d13023-5fe8-4aa6-af64-49ca2f97d09d" providerId="AD" clId="Web-{5FE5C54B-BB5B-74E7-D41C-E74B99A78014}" dt="2021-01-28T15:14:00.436" v="37" actId="20577"/>
          <ac:spMkLst>
            <pc:docMk/>
            <pc:sldMk cId="1763816024" sldId="404"/>
            <ac:spMk id="9" creationId="{B5775EA4-C1AF-458D-A025-4C4E3C279C10}"/>
          </ac:spMkLst>
        </pc:spChg>
        <pc:picChg chg="del">
          <ac:chgData name="J. Stanners [ Wheatley Hill Primary School ]" userId="S::j.stanners300@whprimary.com::95d13023-5fe8-4aa6-af64-49ca2f97d09d" providerId="AD" clId="Web-{5FE5C54B-BB5B-74E7-D41C-E74B99A78014}" dt="2021-01-28T15:13:30.622" v="9"/>
          <ac:picMkLst>
            <pc:docMk/>
            <pc:sldMk cId="1763816024" sldId="404"/>
            <ac:picMk id="2" creationId="{0039B17B-4D64-430D-894F-BBF08216C1F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865FF391-1A73-AF1A-DFB2-5B8D6D2E71C2}"/>
    <pc:docChg chg="modSld">
      <pc:chgData name="J. Stanners [ Wheatley Hill Primary School ]" userId="S::j.stanners300@whprimary.com::95d13023-5fe8-4aa6-af64-49ca2f97d09d" providerId="AD" clId="Web-{865FF391-1A73-AF1A-DFB2-5B8D6D2E71C2}" dt="2021-01-28T19:25:09.534" v="5" actId="1076"/>
      <pc:docMkLst>
        <pc:docMk/>
      </pc:docMkLst>
      <pc:sldChg chg="addSp modSp">
        <pc:chgData name="J. Stanners [ Wheatley Hill Primary School ]" userId="S::j.stanners300@whprimary.com::95d13023-5fe8-4aa6-af64-49ca2f97d09d" providerId="AD" clId="Web-{865FF391-1A73-AF1A-DFB2-5B8D6D2E71C2}" dt="2021-01-28T19:25:09.534" v="5" actId="1076"/>
        <pc:sldMkLst>
          <pc:docMk/>
          <pc:sldMk cId="1763816024" sldId="404"/>
        </pc:sldMkLst>
        <pc:picChg chg="add mod">
          <ac:chgData name="J. Stanners [ Wheatley Hill Primary School ]" userId="S::j.stanners300@whprimary.com::95d13023-5fe8-4aa6-af64-49ca2f97d09d" providerId="AD" clId="Web-{865FF391-1A73-AF1A-DFB2-5B8D6D2E71C2}" dt="2021-01-28T19:25:09.534" v="5" actId="1076"/>
          <ac:picMkLst>
            <pc:docMk/>
            <pc:sldMk cId="1763816024" sldId="404"/>
            <ac:picMk id="2" creationId="{05476E60-E482-4FC2-B505-605B697DBDC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6F9383DC-22EF-4896-B0AD-55002F4A33E7}"/>
    <pc:docChg chg="modSld">
      <pc:chgData name="J. Stanners [ Wheatley Hill Primary School ]" userId="S::j.stanners300@whprimary.com::95d13023-5fe8-4aa6-af64-49ca2f97d09d" providerId="AD" clId="Web-{6F9383DC-22EF-4896-B0AD-55002F4A33E7}" dt="2021-01-29T19:37:07.894" v="5" actId="1076"/>
      <pc:docMkLst>
        <pc:docMk/>
      </pc:docMkLst>
      <pc:sldChg chg="modSp">
        <pc:chgData name="J. Stanners [ Wheatley Hill Primary School ]" userId="S::j.stanners300@whprimary.com::95d13023-5fe8-4aa6-af64-49ca2f97d09d" providerId="AD" clId="Web-{6F9383DC-22EF-4896-B0AD-55002F4A33E7}" dt="2021-01-29T19:37:07.894" v="5" actId="1076"/>
        <pc:sldMkLst>
          <pc:docMk/>
          <pc:sldMk cId="3865657842" sldId="367"/>
        </pc:sldMkLst>
        <pc:spChg chg="mod">
          <ac:chgData name="J. Stanners [ Wheatley Hill Primary School ]" userId="S::j.stanners300@whprimary.com::95d13023-5fe8-4aa6-af64-49ca2f97d09d" providerId="AD" clId="Web-{6F9383DC-22EF-4896-B0AD-55002F4A33E7}" dt="2021-01-29T19:37:07.894" v="5" actId="1076"/>
          <ac:spMkLst>
            <pc:docMk/>
            <pc:sldMk cId="3865657842" sldId="367"/>
            <ac:spMk id="5" creationId="{00000000-0000-0000-0000-000000000000}"/>
          </ac:spMkLst>
        </pc:spChg>
        <pc:picChg chg="mod">
          <ac:chgData name="J. Stanners [ Wheatley Hill Primary School ]" userId="S::j.stanners300@whprimary.com::95d13023-5fe8-4aa6-af64-49ca2f97d09d" providerId="AD" clId="Web-{6F9383DC-22EF-4896-B0AD-55002F4A33E7}" dt="2021-01-29T19:37:02.581" v="4" actId="1076"/>
          <ac:picMkLst>
            <pc:docMk/>
            <pc:sldMk cId="3865657842" sldId="367"/>
            <ac:picMk id="14" creationId="{747DCB27-3C8C-4C4D-AA38-11AB31BFF6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C881-F0E8-4356-BA4B-0CA8060E5FE5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9A2E-F8E6-4833-8EDE-0DF928E4C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00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EADA-DF9C-4CB7-9BB8-EB8ED44E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851FC-C2AE-46A0-8D35-968550CB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1F17-D6CE-4C6C-9F33-A8E7B5AE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C11F-955E-49C0-BBC2-2DAD1CB6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5AA3-8DD6-4A87-896C-CF58F81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9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675-118A-4458-B565-7471B5C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EE05-F08E-4B47-84E6-935EF945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BD17-ACCD-443D-96A4-CB358E9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BE84-D37B-43BA-A516-931D305E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22EA-83D8-447B-BCE7-AFA82A34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8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9B698-3972-4784-9FF4-2F7DFCFB1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C02F-F59F-42F4-8F93-DC38D04C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4AC8-2BCA-4026-ADAD-23D8F47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CF73-4866-4055-B8FD-78BB242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15F8-FDCE-4F62-BB60-10E69C6C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993E-7028-434C-9D4E-66F69A4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349D-A31C-4F7B-8A70-3AC74D3F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2B9A-AD65-4F28-BF9B-724D21E8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D1A-FDFC-4FE3-9614-F61DBDC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52EB-BAF4-40B0-8488-786E0FA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83AF-2744-406D-908F-C8D644AD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80C1-1C91-447D-A95E-D696214D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82D9-B8BD-4CE6-B6C2-2FE45F0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F45-CB5D-425A-ACC9-180B55D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7EA0-C6C2-4EA2-BDC7-D0801B7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8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E86-03BB-4B91-9AF3-9E29CE81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D736-49D9-4309-A264-6673ACB8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98F4C-6ADC-440E-A17C-31FB7F3F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9928-0664-49F1-9A4F-42A9B5F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9276-3DF6-4DB7-AF40-94C80BD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D3EE-E1DE-4449-BDF5-CA4DF931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9501-EAAB-4021-B4F6-2E4461E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C8AE-4C97-4B4B-8CF6-8EB91629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8520C-8299-40A0-8E2F-2B580980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E613C-0ACA-45D8-ADD9-141D61349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E52BF-985A-4FBF-9E98-0478140CF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77EF-B9AF-4724-98AC-A32E27E6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56899-1F49-4ADF-9037-9C8B3FCB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C5E3-060B-462B-BC85-B6D1226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8DC8-5D0D-4A4D-8B30-F0914F4B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CBEED-5E38-443B-9C95-DA5164A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BB8BF-C89D-4DE7-86F9-32BDB257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04FB-BDA7-4B6B-AC80-07349612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6BF5-0116-4219-B891-CF0CA927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3E87D-AA98-49A3-A9B9-C37CC991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F742-CF14-4FA2-9866-7D8E6F8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0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C59D-C827-4370-8F58-53942C75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428C-4F30-4BF1-9244-ACC05EE1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8EF69-4DDF-4203-8C92-A6FC28E11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DD091-EDEB-4745-BF8A-FD23857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813C-7483-4663-8CFB-C119B30B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54078-A125-4DBE-BF61-7308B06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64FC-2949-4B25-9091-287AD23B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199A-8575-480C-AC09-DBB0E718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BEE7-1A52-45F3-B1D0-B9EC6E3A8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4584D-842F-46FD-9123-86C2C9E9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55FF-C630-406A-B833-50CDBFA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CBDE-D53E-48C5-BFAF-7EA72B86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E2B18-B06C-4731-A3D4-B3EB6ED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0AD1-3575-443F-A2B4-5AE0E1E6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570B-97EA-4289-AF49-4E3BE3126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84E-FB15-4E65-A718-A35250CBA686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076A2-D013-4567-8FDB-D40A164B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3B7B-B11A-49C5-9384-C9E4FC15F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yAP0yoP3k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IkDSuRuF4L8&amp;t=27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s://www.youtube.com/watch?v=M1eCU5yZOJk" TargetMode="External"/><Relationship Id="rId4" Type="http://schemas.openxmlformats.org/officeDocument/2006/relationships/hyperlink" Target="https://www.youtube.com/watch?v=xhqdu2z2Vr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ellzone.com/word_lists/look-say-cover-write-check-8149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ellingframe.co.uk/spelling-rule/81/4-The-s-sound-spelt-c-before-e-i-and-y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</a:t>
            </a:r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E3CD3-0AE1-4A91-AAA8-E67E0F986F05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773D8-FE42-4F9C-8DB3-00236BA52053}"/>
              </a:ext>
            </a:extLst>
          </p:cNvPr>
          <p:cNvSpPr/>
          <p:nvPr/>
        </p:nvSpPr>
        <p:spPr>
          <a:xfrm>
            <a:off x="200297" y="1057275"/>
            <a:ext cx="11791406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Now for the best part – eating the sandwich! We hope you enjoy your delicious sandwich. 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C04B9F0-044C-424B-8364-CB37BFD3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6" y="1954708"/>
            <a:ext cx="5209903" cy="52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65894-35BE-4E3C-ADFA-375B65C0E1D0}"/>
              </a:ext>
            </a:extLst>
          </p:cNvPr>
          <p:cNvSpPr txBox="1"/>
          <p:nvPr/>
        </p:nvSpPr>
        <p:spPr>
          <a:xfrm>
            <a:off x="5410200" y="2824460"/>
            <a:ext cx="622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We would love to see photos of you making your sandwich and your finished product!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A0832F-0A59-40F9-849F-D10B223F2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851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pathfinderspupils@gmail.com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7443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</a:t>
            </a:r>
            <a:r>
              <a:rPr lang="en-GB" sz="3200" dirty="0" smtClean="0"/>
              <a:t>22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June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to find features of instructions.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/>
              <a:t>Let's re read the instructions to get them back in our head.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First,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Secondly,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8" y="3956608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Next,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4436C82C-A766-4DEB-B3B7-9B3D62FC0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983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822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that,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87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981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4CCC685-8CE2-4599-ADA7-F837D30E6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851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Features of instructions …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463" y="769441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Use the key below to help you find the features!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" y="1538882"/>
            <a:ext cx="1202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On the next two slides you will find my instructions on how to make a ham, cheese and lettuce sandwich. Use the key to highlight/underline the key features in the correct colour.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2554544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Key: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700" y="3016209"/>
            <a:ext cx="640080" cy="41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5160" y="3709610"/>
            <a:ext cx="1606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 openers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700" y="3686880"/>
            <a:ext cx="640080" cy="4180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06379" y="4366502"/>
            <a:ext cx="19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Imperative verbs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700" y="4357551"/>
            <a:ext cx="640080" cy="4180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5160" y="5046124"/>
            <a:ext cx="108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Pictures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700" y="5028222"/>
            <a:ext cx="640080" cy="4180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9780" y="306167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5376" y="5107442"/>
            <a:ext cx="7978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Top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Imperative verbs are ‘bossy’ doing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Time openers are words or phrases used to tell you when to do something.</a:t>
            </a:r>
          </a:p>
        </p:txBody>
      </p:sp>
      <p:pic>
        <p:nvPicPr>
          <p:cNvPr id="15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C197A4-F045-4BA4-87F5-DFB09523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34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First,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Secondly,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8" y="3956608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Next,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5AFC41-6F39-4B3A-8C1D-A08AF3456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42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822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that,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87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981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B3C8CD-087E-40CC-BD2F-466AE76C2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097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pathfinderspupils@gmail.com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384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</a:t>
            </a:r>
            <a:r>
              <a:rPr lang="en-GB" sz="3200" dirty="0" smtClean="0"/>
              <a:t>23rd June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to use time openers.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</a:t>
            </a:r>
            <a:r>
              <a:rPr lang="en-GB" sz="3200" dirty="0" smtClean="0"/>
              <a:t>21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June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to follow instructions to make a ham and cheese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3281723" y="-193221"/>
            <a:ext cx="57311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Instructions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8" y="1828800"/>
            <a:ext cx="466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Instructions have two key features: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5028" y="2635103"/>
            <a:ext cx="2227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1. Time openers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742" y="3479834"/>
            <a:ext cx="2639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2. Imperative verbs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" y="5153298"/>
            <a:ext cx="11730446" cy="12605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Over the next few slides we are going to find out what time openers and imperative verbs are and how to use them in our writing. </a:t>
            </a:r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4CBE40D-F709-4F0A-B77A-B4754EB1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3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118389" y="-193221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6" y="1541417"/>
            <a:ext cx="262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are verbs?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8389" y="2352725"/>
            <a:ext cx="914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Verbs are doing words – they are used to describe an action for example run, jump, cut or wipe.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325" y="3164033"/>
            <a:ext cx="439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are imperative verbs?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8389" y="4129229"/>
            <a:ext cx="852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Imperative verbs are still doing words but they are used to tell somebody else what to do.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4498561"/>
            <a:ext cx="5878286" cy="22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305568"/>
            <a:ext cx="607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Sometimes people call imperative verbs ‘bossy words’ because they tell people what to do! </a:t>
            </a:r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BD81CA1-D560-40C6-A388-76941F5D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437" y="144403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84172" y="2586446"/>
            <a:ext cx="3918857" cy="15022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Verbs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7474" y="796481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jump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3326" y="1567543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run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542" y="796481"/>
            <a:ext cx="74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eat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1479" y="182915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clap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670" y="4582474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045" y="5236090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1225" y="467509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laugh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5469" y="3211580"/>
            <a:ext cx="103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paint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5021" y="356545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cut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391" y="2313537"/>
            <a:ext cx="115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draw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9079" y="5759310"/>
            <a:ext cx="4571717" cy="954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These words are all actions that people can do.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66" y="91440"/>
            <a:ext cx="3196392" cy="7050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Read the verbs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8B666CF-551F-45E5-8E47-332BE404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474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118389" y="-193221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Imperative verbs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940" y="1253329"/>
            <a:ext cx="11930743" cy="6139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Can you do the actions to represent these verbs?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9" y="1971145"/>
            <a:ext cx="1581763" cy="1161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54" y="3526502"/>
            <a:ext cx="1560446" cy="116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75" y="1971145"/>
            <a:ext cx="1560446" cy="1161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01" y="3418337"/>
            <a:ext cx="1525511" cy="1161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975" y="1982301"/>
            <a:ext cx="1525511" cy="1150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013" y="3332945"/>
            <a:ext cx="1560446" cy="1161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49" y="4999821"/>
            <a:ext cx="1581763" cy="1150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748" y="5353878"/>
            <a:ext cx="1552900" cy="113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975" y="5169638"/>
            <a:ext cx="1581763" cy="1150670"/>
          </a:xfrm>
          <a:prstGeom prst="rect">
            <a:avLst/>
          </a:prstGeom>
        </p:spPr>
      </p:pic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EA50666-B85A-438A-97C0-D065DF031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2851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671971" y="-128199"/>
            <a:ext cx="7013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verbs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D9CD42-1AF2-419D-9243-2156C71C6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4097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1229881" y="-128199"/>
            <a:ext cx="9897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verbs - answers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582" y="1722679"/>
            <a:ext cx="114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Spread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669" y="378264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Put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776" y="5989112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Cut </a:t>
            </a:r>
          </a:p>
        </p:txBody>
      </p:sp>
      <p:pic>
        <p:nvPicPr>
          <p:cNvPr id="10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F400C7D-52D4-4CEC-AAE9-48A7A4588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5983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6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2871098" y="-193221"/>
            <a:ext cx="65524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openers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6" y="1541417"/>
            <a:ext cx="37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are time openers?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0012" y="2982604"/>
            <a:ext cx="988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openers are words or phrases which tell you when to do something or when something happened.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365" y="4639235"/>
            <a:ext cx="11766675" cy="15598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 writing instructions, you usually start each step with a time opener so that the person following the instruction knows clearly when to do each step of the instructions.</a:t>
            </a:r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B93A415-C16C-435C-8CEE-623DA304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304" y="158780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704089" y="2489243"/>
            <a:ext cx="4800600" cy="2326341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Examples of time openers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66" y="91440"/>
            <a:ext cx="3196392" cy="7050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Read the time openers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3326" y="1567543"/>
            <a:ext cx="90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First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5268" y="1305933"/>
            <a:ext cx="1601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Secondly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1269" y="2090763"/>
            <a:ext cx="96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Next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7995" y="380129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Then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4269" y="4940097"/>
            <a:ext cx="1252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Before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4089" y="5214770"/>
            <a:ext cx="1028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After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4547" y="235237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Finally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732" y="3815765"/>
            <a:ext cx="102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Later 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CF924D3-5AAC-4333-804B-3689293B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97" y="144403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38" y="1563152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76" y="1563153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7" y="1563152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569" y="1563152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45" y="1563154"/>
            <a:ext cx="1865273" cy="1624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918042" y="-128199"/>
            <a:ext cx="652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Order the instructions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45" y="795131"/>
            <a:ext cx="11573691" cy="524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Below are some instructions for how to brush your teeth. Read each step and put them in the correct order.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45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47303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94161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41019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887877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3597552"/>
            <a:ext cx="12192000" cy="524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can cut the pictures out and order them or you can drag the picture into the boxes below using the mouse on your computer.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69D1D5-25B8-4EB4-A969-165CD3C34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115" y="43761"/>
            <a:ext cx="1180561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1649212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80" y="1649212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515" y="1649211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639" y="1649211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763" y="1649210"/>
            <a:ext cx="1865273" cy="1624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918042" y="-128199"/>
            <a:ext cx="652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Order the instructions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45" y="795130"/>
            <a:ext cx="11573691" cy="7462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The instructions are now in the correct order.</a:t>
            </a:r>
          </a:p>
          <a:p>
            <a:pPr algn="ctr"/>
            <a:r>
              <a:rPr lang="en-GB" sz="2000" b="1" dirty="0"/>
              <a:t>Your job now is to match the picture to the correct time opener.</a:t>
            </a:r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6547" y="4976944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012" y="4976947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7747" y="4976946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6364" y="4976945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78494" y="4976944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1881051" y="3108960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16537" y="5930537"/>
            <a:ext cx="3657599" cy="7968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Clue: two of the openers can be used in any order.</a:t>
            </a:r>
          </a:p>
        </p:txBody>
      </p:sp>
      <p:pic>
        <p:nvPicPr>
          <p:cNvPr id="3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1F4027-60A9-46F9-B4DA-A9A19E6E3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474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2305" y="-104503"/>
            <a:ext cx="374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Instructions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29" y="818827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This week we are going to be focusing on instructions!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074" y="1742157"/>
            <a:ext cx="453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are instructions?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4536" y="2811296"/>
            <a:ext cx="638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Instructions tell you how to make something step by step.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989" y="3634214"/>
            <a:ext cx="5303520" cy="457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Here are some examples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3461657"/>
            <a:ext cx="3155769" cy="33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8" y="3461657"/>
            <a:ext cx="3267075" cy="3381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60" y="4297680"/>
            <a:ext cx="5050973" cy="2492727"/>
          </a:xfrm>
          <a:prstGeom prst="rect">
            <a:avLst/>
          </a:prstGeom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D44AB0B-51A2-4A4E-98E4-1C7BB845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964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1649212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80" y="1649212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515" y="1649211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639" y="1649211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763" y="1649210"/>
            <a:ext cx="1865273" cy="1624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1475951" y="-128199"/>
            <a:ext cx="9405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Order the instructions - answers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45" y="795130"/>
            <a:ext cx="11573691" cy="7462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The instructions are now in the correct order.</a:t>
            </a:r>
          </a:p>
          <a:p>
            <a:pPr algn="ctr"/>
            <a:r>
              <a:rPr lang="en-GB" sz="2000" b="1" dirty="0"/>
              <a:t>Your job now is to match the picture to the correct time opener.</a:t>
            </a:r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6547" y="4976944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012" y="4976947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7747" y="4976946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6364" y="4976945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78494" y="4976944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1881051" y="3108960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79207" y="3013166"/>
            <a:ext cx="5055787" cy="1963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30151" y="3061063"/>
            <a:ext cx="818410" cy="2085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497275" y="3043457"/>
            <a:ext cx="493853" cy="2103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587362" y="3197105"/>
            <a:ext cx="8280268" cy="1779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1924" y="5730236"/>
            <a:ext cx="10750732" cy="7184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and then could have been used in any order. However, first, secondly and finally could only be used for one step.</a:t>
            </a:r>
          </a:p>
        </p:txBody>
      </p:sp>
    </p:spTree>
    <p:extLst>
      <p:ext uri="{BB962C8B-B14F-4D97-AF65-F5344CB8AC3E}">
        <p14:creationId xmlns:p14="http://schemas.microsoft.com/office/powerpoint/2010/main" val="3654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1432619" y="0"/>
            <a:ext cx="910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time openers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054" y="1698171"/>
            <a:ext cx="10017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_____________ put the toothpaste onto your tooth brush.</a:t>
            </a:r>
          </a:p>
          <a:p>
            <a:endParaRPr lang="en-GB" sz="3200" b="1" dirty="0"/>
          </a:p>
          <a:p>
            <a:r>
              <a:rPr lang="en-GB" sz="3200" b="1" dirty="0"/>
              <a:t>_____________ brush the insides and tops of all teeth.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042672"/>
            <a:ext cx="419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Choose from these two time openers: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0217" y="4808563"/>
            <a:ext cx="64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754" y="4808563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Then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F9313E7-EE1C-41FE-A4B8-95A9C52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455" y="7251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-46854" y="0"/>
            <a:ext cx="1205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in the missing time openers and verbs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697" y="4348312"/>
            <a:ext cx="8883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_____________ </a:t>
            </a:r>
            <a:r>
              <a:rPr lang="en-GB" sz="3200" b="1" dirty="0">
                <a:solidFill>
                  <a:srgbClr val="FF0000"/>
                </a:solidFill>
              </a:rPr>
              <a:t>____________ </a:t>
            </a:r>
            <a:r>
              <a:rPr lang="en-GB" sz="3200" b="1" dirty="0"/>
              <a:t>your tongue.</a:t>
            </a:r>
          </a:p>
          <a:p>
            <a:endParaRPr lang="en-GB" sz="3200" b="1" dirty="0"/>
          </a:p>
          <a:p>
            <a:r>
              <a:rPr lang="en-GB" sz="3200" b="1" dirty="0"/>
              <a:t>_____________</a:t>
            </a:r>
            <a:r>
              <a:rPr lang="en-GB" sz="3200" b="1" dirty="0">
                <a:solidFill>
                  <a:srgbClr val="FF0000"/>
                </a:solidFill>
              </a:rPr>
              <a:t> ____________ </a:t>
            </a:r>
            <a:r>
              <a:rPr lang="en-GB" sz="3200" b="1" dirty="0"/>
              <a:t>the toothpaste out.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69" y="923330"/>
            <a:ext cx="11665131" cy="5005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Now you need to fill in both the time opener and the verb, I have done one to help you!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7304" y="1846660"/>
            <a:ext cx="726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First put some toothpaste on your tooth brush.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57304" y="2369880"/>
            <a:ext cx="77822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35531" y="2369880"/>
            <a:ext cx="587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" y="2821577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opener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7931" y="2792689"/>
            <a:ext cx="16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Imperative verb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06731" y="2495006"/>
            <a:ext cx="1050573" cy="3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729445" y="2417999"/>
            <a:ext cx="453082" cy="51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" y="3918857"/>
            <a:ext cx="144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turn 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55E1512-CF98-4417-AD69-9169FA53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64" y="820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1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40772-360E-48A8-89A8-380EE9702E63}"/>
              </a:ext>
            </a:extLst>
          </p:cNvPr>
          <p:cNvSpPr/>
          <p:nvPr/>
        </p:nvSpPr>
        <p:spPr>
          <a:xfrm>
            <a:off x="2663436" y="0"/>
            <a:ext cx="6638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Write the instructions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9" y="1761302"/>
            <a:ext cx="1427525" cy="81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8" y="2980776"/>
            <a:ext cx="1427525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1" y="4512743"/>
            <a:ext cx="1427525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43" y="5800050"/>
            <a:ext cx="1427525" cy="828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6643" y="1010194"/>
            <a:ext cx="11652069" cy="5225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Using the instructions we have just ordered, write 4 instructions on how to brush your teeth. Remember every step must have a time opener and an imperative verb.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2340" y="2540549"/>
            <a:ext cx="15460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Time openers:</a:t>
            </a:r>
          </a:p>
          <a:p>
            <a:r>
              <a:rPr lang="en-GB" dirty="0"/>
              <a:t>First</a:t>
            </a:r>
          </a:p>
          <a:p>
            <a:r>
              <a:rPr lang="en-GB" dirty="0"/>
              <a:t>Next</a:t>
            </a:r>
          </a:p>
          <a:p>
            <a:r>
              <a:rPr lang="en-GB" dirty="0"/>
              <a:t>Then</a:t>
            </a:r>
          </a:p>
          <a:p>
            <a:r>
              <a:rPr lang="en-GB" dirty="0"/>
              <a:t>After that</a:t>
            </a:r>
          </a:p>
          <a:p>
            <a:r>
              <a:rPr lang="en-GB" dirty="0"/>
              <a:t>Finally </a:t>
            </a:r>
          </a:p>
          <a:p>
            <a:r>
              <a:rPr lang="en-GB" dirty="0"/>
              <a:t>Before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328107" y="4933817"/>
            <a:ext cx="1853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Imperative verbs:</a:t>
            </a:r>
          </a:p>
          <a:p>
            <a:r>
              <a:rPr lang="en-GB" dirty="0"/>
              <a:t>Brush </a:t>
            </a:r>
          </a:p>
          <a:p>
            <a:r>
              <a:rPr lang="en-GB" dirty="0"/>
              <a:t>Turn </a:t>
            </a:r>
          </a:p>
          <a:p>
            <a:r>
              <a:rPr lang="en-GB" dirty="0"/>
              <a:t>Wash</a:t>
            </a:r>
          </a:p>
          <a:p>
            <a:r>
              <a:rPr lang="en-GB" dirty="0"/>
              <a:t>Rinse</a:t>
            </a:r>
          </a:p>
          <a:p>
            <a:r>
              <a:rPr lang="en-GB" dirty="0"/>
              <a:t>Scrub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508927" y="2540549"/>
            <a:ext cx="1672829" cy="2021622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283287" y="4927080"/>
            <a:ext cx="1898469" cy="1769407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Callout 16"/>
          <p:cNvSpPr/>
          <p:nvPr/>
        </p:nvSpPr>
        <p:spPr>
          <a:xfrm rot="20516917">
            <a:off x="9344341" y="1448404"/>
            <a:ext cx="2324050" cy="979799"/>
          </a:xfrm>
          <a:prstGeom prst="wedgeEllipseCallout">
            <a:avLst>
              <a:gd name="adj1" fmla="val 21419"/>
              <a:gd name="adj2" fmla="val 9740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can use the word banks for help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56638" y="2540549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84163" y="2005962"/>
            <a:ext cx="799091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84163" y="3277345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6638" y="3848554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47579" y="4742028"/>
            <a:ext cx="10316705" cy="182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4163" y="5314002"/>
            <a:ext cx="8699122" cy="274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1584163" y="6077844"/>
            <a:ext cx="8699123" cy="4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84163" y="6626890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C0E728-2734-44F3-8210-2824F4AB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097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pathfinderspupils@gmail.com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41395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</a:t>
            </a:r>
            <a:r>
              <a:rPr lang="en-GB" sz="3200" dirty="0" smtClean="0"/>
              <a:t>24th June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to write instruction on how to make a ham, cheese and lettuce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9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/>
              <a:t>Let's re read my instructions to get them back in my head.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First,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Secondly,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8" y="3956608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Next,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A26FF6D-8183-433B-B031-9E16DAC41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42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822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that,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87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981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CCBC41-33E7-4A43-9BFB-D11DCC6F0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851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3C6FB-6AB0-443D-8F12-EF97131A5607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Write your instructions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9739-50E1-4AE4-99B0-FA131B9D6D04}"/>
              </a:ext>
            </a:extLst>
          </p:cNvPr>
          <p:cNvSpPr/>
          <p:nvPr/>
        </p:nvSpPr>
        <p:spPr>
          <a:xfrm>
            <a:off x="43132" y="792561"/>
            <a:ext cx="12105736" cy="8206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/>
              <a:t>Today you are going to write instructions to tell people how to make a ham, cheese and lettuce sandwich. 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08B85-E7C8-4478-8670-9C99491CBE84}"/>
              </a:ext>
            </a:extLst>
          </p:cNvPr>
          <p:cNvSpPr txBox="1"/>
          <p:nvPr/>
        </p:nvSpPr>
        <p:spPr>
          <a:xfrm>
            <a:off x="0" y="1618127"/>
            <a:ext cx="47726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instructions must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Pictures (can be drawn or photos)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Time openers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Imperative verbs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At least 6 steps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4F925-4304-4B84-8AFE-7A7F3BF8C113}"/>
              </a:ext>
            </a:extLst>
          </p:cNvPr>
          <p:cNvSpPr txBox="1"/>
          <p:nvPr/>
        </p:nvSpPr>
        <p:spPr>
          <a:xfrm>
            <a:off x="247808" y="4140094"/>
            <a:ext cx="15438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Don’t forget: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22E70-9A56-41B6-89DE-29709FA0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4" y="4708862"/>
            <a:ext cx="1012024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C42EF-67E2-46B7-9F82-8C4A5744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04" y="4708862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DC230-98FD-42D9-9F9F-BAF54EC8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320" y="4706128"/>
            <a:ext cx="1005927" cy="774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3FA4E2-67C2-4B12-90B0-DEA05D376A8B}"/>
              </a:ext>
            </a:extLst>
          </p:cNvPr>
          <p:cNvSpPr txBox="1"/>
          <p:nvPr/>
        </p:nvSpPr>
        <p:spPr>
          <a:xfrm>
            <a:off x="5669280" y="1798372"/>
            <a:ext cx="610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Remember: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Imperative verbs are ‘bossy’ doing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Time openers are words or phrases used to tell you when to do something.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203704" y="2618681"/>
            <a:ext cx="3465576" cy="524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FEDDC-60EB-495D-9A43-0DF4DA0DAFC9}"/>
              </a:ext>
            </a:extLst>
          </p:cNvPr>
          <p:cNvSpPr/>
          <p:nvPr/>
        </p:nvSpPr>
        <p:spPr>
          <a:xfrm>
            <a:off x="38100" y="5652345"/>
            <a:ext cx="5011213" cy="4993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This piece of writing should take approximately 45 minutes</a:t>
            </a:r>
          </a:p>
        </p:txBody>
      </p:sp>
      <p:sp>
        <p:nvSpPr>
          <p:cNvPr id="16" name="Thought Bubble: Cloud 7">
            <a:extLst>
              <a:ext uri="{FF2B5EF4-FFF2-40B4-BE49-F238E27FC236}">
                <a16:creationId xmlns:a16="http://schemas.microsoft.com/office/drawing/2014/main" id="{456D4B4F-A10E-4702-B1B4-14B3D4CF394D}"/>
              </a:ext>
            </a:extLst>
          </p:cNvPr>
          <p:cNvSpPr/>
          <p:nvPr/>
        </p:nvSpPr>
        <p:spPr>
          <a:xfrm>
            <a:off x="4965192" y="2998701"/>
            <a:ext cx="7188708" cy="1479947"/>
          </a:xfrm>
          <a:prstGeom prst="cloudCallout">
            <a:avLst>
              <a:gd name="adj1" fmla="val 23304"/>
              <a:gd name="adj2" fmla="val 6454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can use the template on the next slide to type your instructions or you can write them neatly on a piece of paper.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B32C53-5EB9-4B7D-BD70-304A66F2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48" y="4771531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DA0D0-46B6-4C9C-9A49-EF29495E4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724" y="4777570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354136-7D10-4986-99C4-74E328D0938C}"/>
              </a:ext>
            </a:extLst>
          </p:cNvPr>
          <p:cNvSpPr/>
          <p:nvPr/>
        </p:nvSpPr>
        <p:spPr>
          <a:xfrm>
            <a:off x="5101481" y="6327888"/>
            <a:ext cx="7090519" cy="4364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You will also find my pictures on slide 40 which you can cut and stick onto your instructions. Or you could draw your own.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99C2F5-5E26-4644-969C-04C2CA9D7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09" y="86893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8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A9F06-5667-4546-9197-50D81B1BDA2B}"/>
              </a:ext>
            </a:extLst>
          </p:cNvPr>
          <p:cNvSpPr/>
          <p:nvPr/>
        </p:nvSpPr>
        <p:spPr>
          <a:xfrm>
            <a:off x="8708739" y="237995"/>
            <a:ext cx="3483261" cy="39560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7A78F3C-8466-4F61-B851-2BE5C02009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79"/>
            <a:ext cx="2343150" cy="1092633"/>
          </a:xfrm>
          <a:prstGeom prst="rect">
            <a:avLst/>
          </a:prstGeom>
        </p:spPr>
      </p:pic>
      <p:pic>
        <p:nvPicPr>
          <p:cNvPr id="21" name="Picture 20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8FF1E450-FEEC-4372-951C-BEE438490F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271"/>
            <a:ext cx="2343150" cy="1092633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9B0D380E-2F95-4FCD-B6AD-23EDF6E1F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" y="5410200"/>
            <a:ext cx="2343150" cy="11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97" y="873944"/>
            <a:ext cx="4514850" cy="3381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41741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Your job is to follow the instructions to make a delicious ham, cheese and lettuce sandwich.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4" y="5211118"/>
            <a:ext cx="2889602" cy="13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667AD0DA-2260-4877-A63E-69D9D1FDC8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3"/>
            <a:ext cx="2343150" cy="1099314"/>
          </a:xfrm>
          <a:prstGeom prst="rect">
            <a:avLst/>
          </a:prstGeom>
        </p:spPr>
      </p:pic>
      <p:pic>
        <p:nvPicPr>
          <p:cNvPr id="20" name="Picture 19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829DD30B-1AEA-40CC-88CD-85D05968E5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552"/>
            <a:ext cx="2343150" cy="109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A01A8-7CFE-480B-BC52-272E01610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69"/>
            <a:ext cx="2343150" cy="1092607"/>
          </a:xfrm>
          <a:prstGeom prst="rect">
            <a:avLst/>
          </a:prstGeom>
        </p:spPr>
      </p:pic>
      <p:pic>
        <p:nvPicPr>
          <p:cNvPr id="22" name="Picture 21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7E04D0D7-B0AC-4FD7-B472-99C32FE371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233"/>
            <a:ext cx="2343150" cy="11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D19131-ED07-4C84-B3E5-4A33265235A4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Pictures to cut and stick onto your instructions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13A89D-B5AC-47D4-A125-A42A9FBAEB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261147"/>
            <a:ext cx="2343150" cy="1092633"/>
          </a:xfrm>
          <a:prstGeom prst="rect">
            <a:avLst/>
          </a:prstGeom>
        </p:spPr>
      </p:pic>
      <p:pic>
        <p:nvPicPr>
          <p:cNvPr id="6" name="Picture 5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BC2F7194-29E6-4738-AA87-1C6530EC2E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1261146"/>
            <a:ext cx="2343150" cy="1092633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1186696-B287-42A9-839D-2E78DB86A7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1242177"/>
            <a:ext cx="2343150" cy="1111602"/>
          </a:xfrm>
          <a:prstGeom prst="rect">
            <a:avLst/>
          </a:prstGeom>
        </p:spPr>
      </p:pic>
      <p:pic>
        <p:nvPicPr>
          <p:cNvPr id="8" name="Picture 7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C5E0D720-4BF5-40AB-BE60-DA2498EB66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1242177"/>
            <a:ext cx="2343150" cy="1099314"/>
          </a:xfrm>
          <a:prstGeom prst="rect">
            <a:avLst/>
          </a:prstGeom>
        </p:spPr>
      </p:pic>
      <p:pic>
        <p:nvPicPr>
          <p:cNvPr id="9" name="Picture 8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0B976D78-C51D-4716-9FAE-642F7B22F5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675745"/>
            <a:ext cx="2343150" cy="1092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EE3F5-E9A5-488F-B9CC-C95ABB9DF3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77" y="2675771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5BAE1450-2660-4991-8B8D-05F1F62CC91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2654933"/>
            <a:ext cx="2343150" cy="1134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AC0E2C-E71A-4291-84CE-ED5594626B10}"/>
              </a:ext>
            </a:extLst>
          </p:cNvPr>
          <p:cNvSpPr/>
          <p:nvPr/>
        </p:nvSpPr>
        <p:spPr>
          <a:xfrm>
            <a:off x="200297" y="4498848"/>
            <a:ext cx="11576829" cy="10058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Don’t forget you can draw your own pictures or use photographs you took of your own sandwich!</a:t>
            </a:r>
          </a:p>
        </p:txBody>
      </p:sp>
    </p:spTree>
    <p:extLst>
      <p:ext uri="{BB962C8B-B14F-4D97-AF65-F5344CB8AC3E}">
        <p14:creationId xmlns:p14="http://schemas.microsoft.com/office/powerpoint/2010/main" val="400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pathfinderspupils@gmail.com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0775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08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</a:t>
            </a:r>
            <a:r>
              <a:rPr lang="en-GB" sz="3200" dirty="0" smtClean="0"/>
              <a:t>25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to read and spell words with the ‘s’ sound spelt ‘c’.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5882" y="0"/>
            <a:ext cx="633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‘s’ – sound spelt as ‘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25" y="1423851"/>
            <a:ext cx="854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The spelling rule we are focusing on today is </a:t>
            </a:r>
            <a:r>
              <a:rPr lang="en-GB" sz="3600" b="1" dirty="0">
                <a:solidFill>
                  <a:schemeClr val="bg1"/>
                </a:solidFill>
              </a:rPr>
              <a:t>‘s’</a:t>
            </a:r>
            <a:r>
              <a:rPr lang="en-GB" sz="2400" b="1" dirty="0"/>
              <a:t> but it is spelt </a:t>
            </a:r>
            <a:r>
              <a:rPr lang="en-GB" sz="3600" b="1" dirty="0">
                <a:solidFill>
                  <a:schemeClr val="bg1"/>
                </a:solidFill>
              </a:rPr>
              <a:t>‘c’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139" y="2570703"/>
            <a:ext cx="110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When a</a:t>
            </a:r>
            <a:r>
              <a:rPr lang="en-GB" sz="3200" b="1" dirty="0">
                <a:solidFill>
                  <a:schemeClr val="bg1"/>
                </a:solidFill>
              </a:rPr>
              <a:t> ‘c’ </a:t>
            </a:r>
            <a:r>
              <a:rPr lang="en-GB" sz="2800" b="1" dirty="0"/>
              <a:t>comes before e, i or y it sounds like </a:t>
            </a:r>
            <a:r>
              <a:rPr lang="en-GB" sz="3600" dirty="0">
                <a:solidFill>
                  <a:schemeClr val="bg1"/>
                </a:solidFill>
              </a:rPr>
              <a:t>‘</a:t>
            </a:r>
            <a:r>
              <a:rPr lang="en-GB" sz="3600" b="1" dirty="0">
                <a:solidFill>
                  <a:schemeClr val="bg1"/>
                </a:solidFill>
              </a:rPr>
              <a:t>s</a:t>
            </a:r>
            <a:r>
              <a:rPr lang="en-GB" sz="3600" dirty="0">
                <a:solidFill>
                  <a:schemeClr val="bg1"/>
                </a:solidFill>
              </a:rPr>
              <a:t>’ </a:t>
            </a:r>
            <a:r>
              <a:rPr lang="en-GB" sz="2800" b="1" dirty="0"/>
              <a:t>but we spell it with </a:t>
            </a:r>
            <a:r>
              <a:rPr lang="en-GB" sz="3600" dirty="0">
                <a:solidFill>
                  <a:schemeClr val="bg1"/>
                </a:solidFill>
              </a:rPr>
              <a:t>‘</a:t>
            </a:r>
            <a:r>
              <a:rPr lang="en-GB" sz="3600" b="1" dirty="0">
                <a:solidFill>
                  <a:schemeClr val="bg1"/>
                </a:solidFill>
              </a:rPr>
              <a:t>c</a:t>
            </a:r>
            <a:r>
              <a:rPr lang="en-GB" sz="36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369D7-6151-4037-9F1F-D97BD101000F}"/>
              </a:ext>
            </a:extLst>
          </p:cNvPr>
          <p:cNvSpPr/>
          <p:nvPr/>
        </p:nvSpPr>
        <p:spPr>
          <a:xfrm>
            <a:off x="1415143" y="4075275"/>
            <a:ext cx="6496050" cy="590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Click on the links or copy and paste the links into your internet browser to watch the spelling videos.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45850" y="5500688"/>
            <a:ext cx="803463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hlinkClick r:id="rId2"/>
              </a:rPr>
              <a:t>The 's' sound spelt c before e, i and y </a:t>
            </a:r>
            <a:r>
              <a:rPr lang="en-GB" sz="2400" b="1" dirty="0">
                <a:hlinkClick r:id="rId3"/>
              </a:rPr>
              <a:t>–</a:t>
            </a:r>
            <a:r>
              <a:rPr lang="en-GB" sz="2400" b="1" dirty="0">
                <a:hlinkClick r:id="rId2"/>
              </a:rPr>
              <a:t> YouTube</a:t>
            </a:r>
            <a:endParaRPr lang="en-GB" sz="2400" b="1" dirty="0"/>
          </a:p>
          <a:p>
            <a:r>
              <a:rPr lang="en-GB" sz="2400" b="1" dirty="0">
                <a:hlinkClick r:id="rId4"/>
              </a:rPr>
              <a:t>Spelling video /s/ sound spelt c before 'e', 'i' and 'y' - YouTube</a:t>
            </a:r>
            <a:endParaRPr lang="en-GB" sz="2400" b="1" dirty="0"/>
          </a:p>
          <a:p>
            <a:r>
              <a:rPr lang="en-GB" sz="2400" b="1" dirty="0">
                <a:hlinkClick r:id="rId5"/>
              </a:rPr>
              <a:t>Soft c / Sounds like 's' / Phonics Song - YouTube</a:t>
            </a:r>
            <a:endParaRPr lang="en-GB" sz="2400" b="1" dirty="0"/>
          </a:p>
          <a:p>
            <a:endParaRPr lang="en-GB" sz="2000" dirty="0"/>
          </a:p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978D58-982D-434C-BA1E-33E514917C9B}"/>
              </a:ext>
            </a:extLst>
          </p:cNvPr>
          <p:cNvCxnSpPr/>
          <p:nvPr/>
        </p:nvCxnSpPr>
        <p:spPr>
          <a:xfrm flipH="1">
            <a:off x="4049160" y="4812630"/>
            <a:ext cx="209550" cy="672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EB6C820-ADFE-46E0-91A4-CFD99F30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99" y="3309423"/>
            <a:ext cx="2981325" cy="33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F5DB6D-5E00-4907-A169-AB6D17C13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0964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185278" y="-206631"/>
            <a:ext cx="61618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Read the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122" y="1047617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ice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203" y="1584253"/>
            <a:ext cx="86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race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9341" y="1090100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cell</a:t>
            </a:r>
            <a:r>
              <a:rPr lang="en-GB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5909" y="1549772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city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3235" y="109010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pace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2616" y="15976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space</a:t>
            </a:r>
            <a:r>
              <a:rPr lang="en-GB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122" y="3394577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nice</a:t>
            </a:r>
            <a:r>
              <a:rPr lang="en-GB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8048" y="275108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rice</a:t>
            </a:r>
            <a:r>
              <a:rPr lang="en-GB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2259" y="3132967"/>
            <a:ext cx="1019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circle</a:t>
            </a:r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8802" y="2561747"/>
            <a:ext cx="103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fancy</a:t>
            </a:r>
            <a:r>
              <a:rPr lang="en-GB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88476" y="3917797"/>
            <a:ext cx="1085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circus</a:t>
            </a:r>
            <a:r>
              <a:rPr lang="en-GB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6945" y="4488913"/>
            <a:ext cx="115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mercy</a:t>
            </a:r>
            <a:r>
              <a:rPr lang="en-GB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1637" y="4652614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cinema</a:t>
            </a:r>
            <a:r>
              <a:rPr lang="en-GB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226663" y="5500992"/>
            <a:ext cx="6745333" cy="1088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Now write the words on a piece of paper and underline the </a:t>
            </a:r>
            <a:r>
              <a:rPr lang="en-GB" sz="3600" dirty="0"/>
              <a:t>‘c’ </a:t>
            </a:r>
            <a:r>
              <a:rPr lang="en-GB" sz="2400" dirty="0"/>
              <a:t>sound which sounds like</a:t>
            </a:r>
            <a:r>
              <a:rPr lang="en-GB" sz="3200" dirty="0"/>
              <a:t> ‘s’ </a:t>
            </a:r>
            <a:r>
              <a:rPr lang="en-GB" sz="2400" dirty="0"/>
              <a:t>.</a:t>
            </a:r>
            <a:endParaRPr lang="en-GB" sz="2400" b="1" dirty="0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772FC43-AB06-4071-A0A0-673BBC0CCB33}"/>
              </a:ext>
            </a:extLst>
          </p:cNvPr>
          <p:cNvSpPr/>
          <p:nvPr/>
        </p:nvSpPr>
        <p:spPr>
          <a:xfrm>
            <a:off x="6332724" y="127803"/>
            <a:ext cx="4048305" cy="769009"/>
          </a:xfrm>
          <a:prstGeom prst="cloudCallout">
            <a:avLst>
              <a:gd name="adj1" fmla="val -21544"/>
              <a:gd name="adj2" fmla="val 102177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Remember ‘c’ before e, i or y sounds like ‘s’.</a:t>
            </a:r>
          </a:p>
        </p:txBody>
      </p:sp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000CFC87-7325-4917-8E07-75381E12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31" y="4441017"/>
            <a:ext cx="3447794" cy="22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910F4FDA-72D0-4F4B-90B8-D7569505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78" y="8689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CEE9D-B9CA-462E-B411-F975D2E4B0E7}"/>
              </a:ext>
            </a:extLst>
          </p:cNvPr>
          <p:cNvSpPr/>
          <p:nvPr/>
        </p:nvSpPr>
        <p:spPr>
          <a:xfrm>
            <a:off x="57999" y="3212"/>
            <a:ext cx="982384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correct word</a:t>
            </a:r>
            <a:endParaRPr lang="en-US" sz="48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1BAFE63-933D-491C-BE09-E9EDD905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7" y="682770"/>
            <a:ext cx="2422525" cy="11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B32DB65-493D-465D-B318-FC6A0B39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6" y="1921587"/>
            <a:ext cx="2422525" cy="1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3B28BFCE-71BF-4059-976E-D10B4AA2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991844"/>
            <a:ext cx="3086100" cy="15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C0A31E6A-61A0-4F19-858B-1EA2E8AA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" y="4441913"/>
            <a:ext cx="2422525" cy="1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e the source image">
            <a:extLst>
              <a:ext uri="{FF2B5EF4-FFF2-40B4-BE49-F238E27FC236}">
                <a16:creationId xmlns:a16="http://schemas.microsoft.com/office/drawing/2014/main" id="{65DB01AD-3E4B-474A-9533-A946D1A1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" y="5680729"/>
            <a:ext cx="2422525" cy="11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D09B3-7FE9-4730-8CEE-688B586E8D2E}"/>
              </a:ext>
            </a:extLst>
          </p:cNvPr>
          <p:cNvSpPr txBox="1"/>
          <p:nvPr/>
        </p:nvSpPr>
        <p:spPr>
          <a:xfrm>
            <a:off x="9877425" y="682770"/>
            <a:ext cx="139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8DCB-FEAA-4AD5-A81B-A90134FB3253}"/>
              </a:ext>
            </a:extLst>
          </p:cNvPr>
          <p:cNvSpPr txBox="1"/>
          <p:nvPr/>
        </p:nvSpPr>
        <p:spPr>
          <a:xfrm>
            <a:off x="9877425" y="1818738"/>
            <a:ext cx="181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B5F57-8990-4D71-9D77-C728A74D43F4}"/>
              </a:ext>
            </a:extLst>
          </p:cNvPr>
          <p:cNvSpPr txBox="1"/>
          <p:nvPr/>
        </p:nvSpPr>
        <p:spPr>
          <a:xfrm>
            <a:off x="10171123" y="3057554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7B3E6-9435-41FE-8FBC-5575C7160A98}"/>
              </a:ext>
            </a:extLst>
          </p:cNvPr>
          <p:cNvSpPr txBox="1"/>
          <p:nvPr/>
        </p:nvSpPr>
        <p:spPr>
          <a:xfrm>
            <a:off x="10163561" y="4229695"/>
            <a:ext cx="1239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3F7C4-E502-40BA-9D70-44635D36035F}"/>
              </a:ext>
            </a:extLst>
          </p:cNvPr>
          <p:cNvSpPr txBox="1"/>
          <p:nvPr/>
        </p:nvSpPr>
        <p:spPr>
          <a:xfrm>
            <a:off x="10163561" y="5448924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city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F241F-265A-4106-B360-2986A1F50A3B}"/>
              </a:ext>
            </a:extLst>
          </p:cNvPr>
          <p:cNvCxnSpPr>
            <a:cxnSpLocks/>
          </p:cNvCxnSpPr>
          <p:nvPr/>
        </p:nvCxnSpPr>
        <p:spPr>
          <a:xfrm>
            <a:off x="2543169" y="1438275"/>
            <a:ext cx="7620392" cy="2200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5201563-210B-4B26-BEED-86F2B6B15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1" y="62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CEE9D-B9CA-462E-B411-F975D2E4B0E7}"/>
              </a:ext>
            </a:extLst>
          </p:cNvPr>
          <p:cNvSpPr/>
          <p:nvPr/>
        </p:nvSpPr>
        <p:spPr>
          <a:xfrm>
            <a:off x="411559" y="-56201"/>
            <a:ext cx="11368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Match 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picture to the correct word - answers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1BAFE63-933D-491C-BE09-E9EDD905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7" y="682770"/>
            <a:ext cx="2422525" cy="11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B32DB65-493D-465D-B318-FC6A0B39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6" y="1921587"/>
            <a:ext cx="2422525" cy="1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3B28BFCE-71BF-4059-976E-D10B4AA2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991844"/>
            <a:ext cx="3086100" cy="15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C0A31E6A-61A0-4F19-858B-1EA2E8AA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" y="4441913"/>
            <a:ext cx="2422525" cy="11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e the source image">
            <a:extLst>
              <a:ext uri="{FF2B5EF4-FFF2-40B4-BE49-F238E27FC236}">
                <a16:creationId xmlns:a16="http://schemas.microsoft.com/office/drawing/2014/main" id="{65DB01AD-3E4B-474A-9533-A946D1A1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" y="5680729"/>
            <a:ext cx="2422525" cy="11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D09B3-7FE9-4730-8CEE-688B586E8D2E}"/>
              </a:ext>
            </a:extLst>
          </p:cNvPr>
          <p:cNvSpPr txBox="1"/>
          <p:nvPr/>
        </p:nvSpPr>
        <p:spPr>
          <a:xfrm>
            <a:off x="9877425" y="682770"/>
            <a:ext cx="139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8DCB-FEAA-4AD5-A81B-A90134FB3253}"/>
              </a:ext>
            </a:extLst>
          </p:cNvPr>
          <p:cNvSpPr txBox="1"/>
          <p:nvPr/>
        </p:nvSpPr>
        <p:spPr>
          <a:xfrm>
            <a:off x="9877425" y="1818738"/>
            <a:ext cx="181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B5F57-8990-4D71-9D77-C728A74D43F4}"/>
              </a:ext>
            </a:extLst>
          </p:cNvPr>
          <p:cNvSpPr txBox="1"/>
          <p:nvPr/>
        </p:nvSpPr>
        <p:spPr>
          <a:xfrm>
            <a:off x="10171123" y="3057554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7B3E6-9435-41FE-8FBC-5575C7160A98}"/>
              </a:ext>
            </a:extLst>
          </p:cNvPr>
          <p:cNvSpPr txBox="1"/>
          <p:nvPr/>
        </p:nvSpPr>
        <p:spPr>
          <a:xfrm>
            <a:off x="10163561" y="4229695"/>
            <a:ext cx="1239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3F7C4-E502-40BA-9D70-44635D36035F}"/>
              </a:ext>
            </a:extLst>
          </p:cNvPr>
          <p:cNvSpPr txBox="1"/>
          <p:nvPr/>
        </p:nvSpPr>
        <p:spPr>
          <a:xfrm>
            <a:off x="10163561" y="5448924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city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1F241F-265A-4106-B360-2986A1F50A3B}"/>
              </a:ext>
            </a:extLst>
          </p:cNvPr>
          <p:cNvCxnSpPr>
            <a:cxnSpLocks/>
          </p:cNvCxnSpPr>
          <p:nvPr/>
        </p:nvCxnSpPr>
        <p:spPr>
          <a:xfrm>
            <a:off x="2543169" y="1438275"/>
            <a:ext cx="7620392" cy="2200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781023-C234-4384-BDFF-1DDF9FD71BB6}"/>
              </a:ext>
            </a:extLst>
          </p:cNvPr>
          <p:cNvCxnSpPr>
            <a:stCxn id="2052" idx="3"/>
            <a:endCxn id="15" idx="1"/>
          </p:cNvCxnSpPr>
          <p:nvPr/>
        </p:nvCxnSpPr>
        <p:spPr>
          <a:xfrm>
            <a:off x="2543171" y="2489571"/>
            <a:ext cx="7620390" cy="22017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92D783-6EC6-4ACF-B004-E25D46815430}"/>
              </a:ext>
            </a:extLst>
          </p:cNvPr>
          <p:cNvCxnSpPr/>
          <p:nvPr/>
        </p:nvCxnSpPr>
        <p:spPr>
          <a:xfrm flipV="1">
            <a:off x="2822713" y="2489570"/>
            <a:ext cx="6897757" cy="1491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4901C7-8C43-474E-83C4-D89896A66ED6}"/>
              </a:ext>
            </a:extLst>
          </p:cNvPr>
          <p:cNvCxnSpPr>
            <a:stCxn id="2056" idx="3"/>
          </p:cNvCxnSpPr>
          <p:nvPr/>
        </p:nvCxnSpPr>
        <p:spPr>
          <a:xfrm>
            <a:off x="2543169" y="5009897"/>
            <a:ext cx="7627954" cy="1052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F9EB60-21D3-49D3-81BB-330D900A0FFC}"/>
              </a:ext>
            </a:extLst>
          </p:cNvPr>
          <p:cNvCxnSpPr/>
          <p:nvPr/>
        </p:nvCxnSpPr>
        <p:spPr>
          <a:xfrm flipV="1">
            <a:off x="2543169" y="1250754"/>
            <a:ext cx="7334256" cy="5121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59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8FCF2-CBD7-49D3-9B51-846FA747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2467"/>
            <a:ext cx="9521825" cy="1266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C8C65F-8AD6-40A6-89D7-5B7838216817}"/>
              </a:ext>
            </a:extLst>
          </p:cNvPr>
          <p:cNvSpPr/>
          <p:nvPr/>
        </p:nvSpPr>
        <p:spPr>
          <a:xfrm>
            <a:off x="9130936" y="2733675"/>
            <a:ext cx="2937239" cy="1735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Practice writing the words on a piece of paper or type into the table on your computer.</a:t>
            </a:r>
            <a:endParaRPr lang="en-GB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08919"/>
              </p:ext>
            </p:extLst>
          </p:nvPr>
        </p:nvGraphicFramePr>
        <p:xfrm>
          <a:off x="238850" y="1403561"/>
          <a:ext cx="8744860" cy="5391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215">
                  <a:extLst>
                    <a:ext uri="{9D8B030D-6E8A-4147-A177-3AD203B41FA5}">
                      <a16:colId xmlns:a16="http://schemas.microsoft.com/office/drawing/2014/main" val="3056831927"/>
                    </a:ext>
                  </a:extLst>
                </a:gridCol>
                <a:gridCol w="2186215">
                  <a:extLst>
                    <a:ext uri="{9D8B030D-6E8A-4147-A177-3AD203B41FA5}">
                      <a16:colId xmlns:a16="http://schemas.microsoft.com/office/drawing/2014/main" val="1880627992"/>
                    </a:ext>
                  </a:extLst>
                </a:gridCol>
                <a:gridCol w="2186215">
                  <a:extLst>
                    <a:ext uri="{9D8B030D-6E8A-4147-A177-3AD203B41FA5}">
                      <a16:colId xmlns:a16="http://schemas.microsoft.com/office/drawing/2014/main" val="838707078"/>
                    </a:ext>
                  </a:extLst>
                </a:gridCol>
                <a:gridCol w="2186215">
                  <a:extLst>
                    <a:ext uri="{9D8B030D-6E8A-4147-A177-3AD203B41FA5}">
                      <a16:colId xmlns:a16="http://schemas.microsoft.com/office/drawing/2014/main" val="91992521"/>
                    </a:ext>
                  </a:extLst>
                </a:gridCol>
              </a:tblGrid>
              <a:tr h="5991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Word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  <a:r>
                        <a:rPr lang="en-GB" sz="2400" b="1" baseline="30000" dirty="0"/>
                        <a:t>st</a:t>
                      </a:r>
                      <a:r>
                        <a:rPr lang="en-GB" sz="2400" b="1" dirty="0"/>
                        <a:t> 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  <a:r>
                        <a:rPr lang="en-GB" sz="2400" b="1" baseline="30000" dirty="0"/>
                        <a:t>nd</a:t>
                      </a:r>
                      <a:r>
                        <a:rPr lang="en-GB" sz="2400" b="1" dirty="0"/>
                        <a:t> 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  <a:r>
                        <a:rPr lang="en-GB" sz="2400" b="1" baseline="30000" dirty="0"/>
                        <a:t>rd</a:t>
                      </a:r>
                      <a:r>
                        <a:rPr lang="en-GB" sz="2400" b="1" dirty="0"/>
                        <a:t> 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47820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06399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71802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55916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91411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89083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2926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459271"/>
                  </a:ext>
                </a:extLst>
              </a:tr>
              <a:tr h="599108">
                <a:tc>
                  <a:txBody>
                    <a:bodyPr/>
                    <a:lstStyle/>
                    <a:p>
                      <a:r>
                        <a:rPr lang="en-GB" sz="2400" b="1" dirty="0"/>
                        <a:t>circus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42004"/>
                  </a:ext>
                </a:extLst>
              </a:tr>
            </a:tbl>
          </a:graphicData>
        </a:graphic>
      </p:graphicFrame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AA1B04-EC08-41DD-9E56-F8C5867E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587" y="5813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3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2671092" y="-200025"/>
            <a:ext cx="66669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‘s’ sound spelt ‘c’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1158005" y="1000304"/>
            <a:ext cx="9693118" cy="6336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Now pick 3 ‘s’ words spelt ‘c’ and write a sentence including each word.</a:t>
            </a:r>
            <a:endParaRPr lang="en-GB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31474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136571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628605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107576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635552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94007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739399"/>
            <a:ext cx="12192000" cy="130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95" y="1656099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ice</a:t>
            </a:r>
            <a:r>
              <a:rPr lang="en-GB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6434" y="1917709"/>
            <a:ext cx="86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race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0765" y="164172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city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8293" y="194361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rice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4422" y="1640152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nice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4310" y="2007099"/>
            <a:ext cx="1085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circus</a:t>
            </a:r>
            <a:r>
              <a:rPr lang="en-GB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5458" y="165609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space</a:t>
            </a:r>
            <a:r>
              <a:rPr lang="en-GB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15346" y="2007099"/>
            <a:ext cx="1019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circle</a:t>
            </a:r>
            <a:r>
              <a:rPr lang="en-GB" dirty="0"/>
              <a:t> 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8E14FA-EC11-4DE6-AC63-00470CFF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97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1992" y="646527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/>
              <a:t>First we need to read the instructions to find out what we will need and what we have to do.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First,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Secondly,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8" y="3956608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Next,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14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47DCB27-3C8C-4C4D-AA38-11AB31BF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5105" y="4871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32787-259D-4C4F-8E0B-CAF0B72D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28575"/>
            <a:ext cx="8524876" cy="6800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DF480-27A8-451D-A6CA-98EA007EA966}"/>
              </a:ext>
            </a:extLst>
          </p:cNvPr>
          <p:cNvSpPr/>
          <p:nvPr/>
        </p:nvSpPr>
        <p:spPr>
          <a:xfrm>
            <a:off x="8715375" y="1671942"/>
            <a:ext cx="3314700" cy="1088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Word Search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CF869B-2E65-4DE5-94DC-4EBA3569B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097" y="29384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937C08-335D-493A-8BAF-514993A9E071}"/>
              </a:ext>
            </a:extLst>
          </p:cNvPr>
          <p:cNvSpPr/>
          <p:nvPr/>
        </p:nvSpPr>
        <p:spPr>
          <a:xfrm>
            <a:off x="84574" y="6019979"/>
            <a:ext cx="7868801" cy="592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0188D-A656-4091-8A21-3573637DA9C7}"/>
              </a:ext>
            </a:extLst>
          </p:cNvPr>
          <p:cNvSpPr/>
          <p:nvPr/>
        </p:nvSpPr>
        <p:spPr>
          <a:xfrm>
            <a:off x="3257532" y="-200025"/>
            <a:ext cx="54940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8A2BF-215D-4259-9C0B-9C04A3F4AD81}"/>
              </a:ext>
            </a:extLst>
          </p:cNvPr>
          <p:cNvSpPr/>
          <p:nvPr/>
        </p:nvSpPr>
        <p:spPr>
          <a:xfrm>
            <a:off x="84574" y="4021991"/>
            <a:ext cx="5494068" cy="145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‘s’ sound but spelt ‘c’ words</a:t>
            </a:r>
          </a:p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9CAFA-CFA4-46CC-934C-57551D1C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23" y="1728848"/>
            <a:ext cx="6817203" cy="4181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2E1C8E-5DED-4D49-930A-194068308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817832"/>
            <a:ext cx="4757737" cy="2773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AD3A00-5024-4D55-B46F-D6894A2FD112}"/>
              </a:ext>
            </a:extLst>
          </p:cNvPr>
          <p:cNvSpPr txBox="1"/>
          <p:nvPr/>
        </p:nvSpPr>
        <p:spPr>
          <a:xfrm>
            <a:off x="0" y="6018164"/>
            <a:ext cx="8058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4"/>
              </a:rPr>
              <a:t>Learn spelling activity: /s/ sound spelt c before </a:t>
            </a:r>
            <a:r>
              <a:rPr lang="en-GB" sz="2000" b="1" dirty="0" err="1">
                <a:hlinkClick r:id="rId4"/>
              </a:rPr>
              <a:t>e,i</a:t>
            </a:r>
            <a:r>
              <a:rPr lang="en-GB" sz="2000" b="1" dirty="0">
                <a:hlinkClick r:id="rId4"/>
              </a:rPr>
              <a:t>, and y (spellzone.com)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07710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85058-25FA-46A8-A492-5FA5C9DA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860196"/>
            <a:ext cx="4293127" cy="2222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6C04B-43E1-4239-9248-BCFB19B60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79" y="1305262"/>
            <a:ext cx="3821322" cy="3133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79F61-F378-4197-9659-3A324203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0" y="3351923"/>
            <a:ext cx="4184015" cy="2337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6295B-20E3-4462-A3CA-44944EB27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278" y="4691392"/>
            <a:ext cx="4455160" cy="9982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28D48C-6CAC-48F3-9477-2069D6DE7C1E}"/>
              </a:ext>
            </a:extLst>
          </p:cNvPr>
          <p:cNvSpPr/>
          <p:nvPr/>
        </p:nvSpPr>
        <p:spPr>
          <a:xfrm>
            <a:off x="3257532" y="-200025"/>
            <a:ext cx="54940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D8EDD-44D7-4E0D-86C5-E7F3CE83224F}"/>
              </a:ext>
            </a:extLst>
          </p:cNvPr>
          <p:cNvSpPr/>
          <p:nvPr/>
        </p:nvSpPr>
        <p:spPr>
          <a:xfrm>
            <a:off x="8667968" y="1527269"/>
            <a:ext cx="3469476" cy="2689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‘s’ sound but spelt ‘c’ words</a:t>
            </a:r>
          </a:p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B82C3-F3FD-4715-9301-F56C7C993317}"/>
              </a:ext>
            </a:extLst>
          </p:cNvPr>
          <p:cNvSpPr/>
          <p:nvPr/>
        </p:nvSpPr>
        <p:spPr>
          <a:xfrm>
            <a:off x="84574" y="6019979"/>
            <a:ext cx="9430901" cy="592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65496-27B5-4B2A-BBEB-50B62EFF276D}"/>
              </a:ext>
            </a:extLst>
          </p:cNvPr>
          <p:cNvSpPr txBox="1"/>
          <p:nvPr/>
        </p:nvSpPr>
        <p:spPr>
          <a:xfrm>
            <a:off x="2026444" y="6243339"/>
            <a:ext cx="618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5B6337-7901-4D16-A98E-A04A9F45BC35}"/>
              </a:ext>
            </a:extLst>
          </p:cNvPr>
          <p:cNvSpPr txBox="1"/>
          <p:nvPr/>
        </p:nvSpPr>
        <p:spPr>
          <a:xfrm>
            <a:off x="84574" y="6116270"/>
            <a:ext cx="9992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6"/>
              </a:rPr>
              <a:t>https://spellingframe.co.uk/spelling-rule/81/4-The-s-sound-spelt-c-before-e-i-and-y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92213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pathfinderspupils@gmail.com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947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822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that,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87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981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18022DD-E67A-4EEA-BC0D-409DD010F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984" y="101271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9291F1-782C-4A37-89E6-BE0F9FA98017}"/>
              </a:ext>
            </a:extLst>
          </p:cNvPr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B41C259-E049-4CBB-BCF5-7C62DDC2D611}"/>
              </a:ext>
            </a:extLst>
          </p:cNvPr>
          <p:cNvSpPr/>
          <p:nvPr/>
        </p:nvSpPr>
        <p:spPr>
          <a:xfrm>
            <a:off x="3271013" y="592066"/>
            <a:ext cx="5245698" cy="1485828"/>
          </a:xfrm>
          <a:prstGeom prst="cloudCallout">
            <a:avLst>
              <a:gd name="adj1" fmla="val -33725"/>
              <a:gd name="adj2" fmla="val 6544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b="1" dirty="0"/>
              <a:t>Now it's your turn!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1CA3D-B954-4177-8257-3518B684BAC0}"/>
              </a:ext>
            </a:extLst>
          </p:cNvPr>
          <p:cNvSpPr/>
          <p:nvPr/>
        </p:nvSpPr>
        <p:spPr>
          <a:xfrm>
            <a:off x="200297" y="2467760"/>
            <a:ext cx="11791406" cy="11435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 the next two slides you will find another copy of the instructions. Make sure you follow the instructions carefully and tick off each step once you have completed the instruction.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BADDD-E3F1-4045-AAB4-359593BA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846504"/>
            <a:ext cx="2531863" cy="189622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CFB022-FC0A-4FBE-9BBB-A1C0E6F9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940785"/>
            <a:ext cx="2219325" cy="18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33E9C-B524-4B25-8D55-A72BB86E0781}"/>
              </a:ext>
            </a:extLst>
          </p:cNvPr>
          <p:cNvSpPr txBox="1"/>
          <p:nvPr/>
        </p:nvSpPr>
        <p:spPr>
          <a:xfrm>
            <a:off x="2753354" y="4940784"/>
            <a:ext cx="6800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If you don’t have any of the ingredients you can miss out that step or use an alternative filling. For example, if you don’t have ham you could just make a cheese sandwich. Or you could swap the ham to chicken.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229593" y="3681026"/>
            <a:ext cx="8433644" cy="1095794"/>
          </a:xfrm>
          <a:prstGeom prst="wedgeEllipseCallout">
            <a:avLst>
              <a:gd name="adj1" fmla="val -13338"/>
              <a:gd name="adj2" fmla="val 7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You might find it useful to take photos of you doing each stage of the instructions. This will help with your writing later in the week. </a:t>
            </a:r>
          </a:p>
        </p:txBody>
      </p:sp>
      <p:pic>
        <p:nvPicPr>
          <p:cNvPr id="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" y="632150"/>
            <a:ext cx="11826240" cy="500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Follow the instructions and tick off each step once you have completed that instruction.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442" y="1185325"/>
            <a:ext cx="3483261" cy="258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8442" y="1218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/>
              <a:t>You will need: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2 slices of bread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Butter or margarine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Cheese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Lettuce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plate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1 knife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Animal shaped cutter (Optional)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28" y="1150949"/>
            <a:ext cx="907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First, put your two slices of bread onto the plate.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488" y="2572998"/>
            <a:ext cx="9242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Secondly, spread the butter or margarine onto one side of each slice of bread.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8" y="3956608"/>
            <a:ext cx="991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place one slice of ham onto the buttered side of one of the slices of bread.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8" y="5359543"/>
            <a:ext cx="1057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Next, cut the cheese into four or five small slices and place the cheese on top of the ham.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3771" y="5975185"/>
            <a:ext cx="2702602" cy="735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Continued on the next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33" y="3874916"/>
            <a:ext cx="2352675" cy="17645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88512A-300A-47E7-9B15-A80E3324D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1" y="43762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5462036"/>
            <a:ext cx="1009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Finally, enjoy your delicious ham and cheese sandwich.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74" y="0"/>
            <a:ext cx="11576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make a ham &amp; cheese sandwich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B9031-E89E-4563-8562-E270E4CB6507}"/>
              </a:ext>
            </a:extLst>
          </p:cNvPr>
          <p:cNvSpPr txBox="1"/>
          <p:nvPr/>
        </p:nvSpPr>
        <p:spPr>
          <a:xfrm>
            <a:off x="127966" y="769441"/>
            <a:ext cx="822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that, peel off one lettuce leaf and put the lettuce on top of the ham and cheese.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78030-CA39-46D0-82B7-F38C40D643D7}"/>
              </a:ext>
            </a:extLst>
          </p:cNvPr>
          <p:cNvSpPr txBox="1"/>
          <p:nvPr/>
        </p:nvSpPr>
        <p:spPr>
          <a:xfrm>
            <a:off x="47625" y="2185213"/>
            <a:ext cx="987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place the other slice of bread on top of the sandwich with the buttered side on top of the lettuce.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BBD0-AF8C-4DE7-8E0E-AE1297CB6874}"/>
              </a:ext>
            </a:extLst>
          </p:cNvPr>
          <p:cNvSpPr txBox="1"/>
          <p:nvPr/>
        </p:nvSpPr>
        <p:spPr>
          <a:xfrm>
            <a:off x="0" y="3797083"/>
            <a:ext cx="981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*Optional – cut your sandwich into the shape of a rainforest animal using a special cutter or your knife.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1" name="Picture 10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4E938F31-5285-4396-AC07-579E017C99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4247098"/>
            <a:ext cx="2343150" cy="1134255"/>
          </a:xfrm>
          <a:prstGeom prst="rect">
            <a:avLst/>
          </a:prstGeom>
        </p:spPr>
      </p:pic>
      <p:pic>
        <p:nvPicPr>
          <p:cNvPr id="8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F1E485-10CC-4A45-956E-5A9A84683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097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929DF27A78D49907C80ADE0C690B1" ma:contentTypeVersion="14" ma:contentTypeDescription="Create a new document." ma:contentTypeScope="" ma:versionID="cfa6845be8a8b746277fbccbb89eba58">
  <xsd:schema xmlns:xsd="http://www.w3.org/2001/XMLSchema" xmlns:xs="http://www.w3.org/2001/XMLSchema" xmlns:p="http://schemas.microsoft.com/office/2006/metadata/properties" xmlns:ns3="5c9a5e67-57a1-4e0f-a211-a5babd22c29f" xmlns:ns4="f0d342cc-15ae-4673-be97-81950162e1b5" targetNamespace="http://schemas.microsoft.com/office/2006/metadata/properties" ma:root="true" ma:fieldsID="cd7633a6cc89772371f4d29c82c3c75e" ns3:_="" ns4:_="">
    <xsd:import namespace="5c9a5e67-57a1-4e0f-a211-a5babd22c29f"/>
    <xsd:import namespace="f0d342cc-15ae-4673-be97-81950162e1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5e67-57a1-4e0f-a211-a5babd22c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342cc-15ae-4673-be97-81950162e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F119BB-614F-4039-BFFF-90CB9E203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D1A61-97BA-4032-8311-0319324C6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a5e67-57a1-4e0f-a211-a5babd22c29f"/>
    <ds:schemaRef ds:uri="f0d342cc-15ae-4673-be97-81950162e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65FF0-3CAB-4DC0-B488-4848FAA30C47}">
  <ds:schemaRefs>
    <ds:schemaRef ds:uri="http://purl.org/dc/elements/1.1/"/>
    <ds:schemaRef ds:uri="http://schemas.microsoft.com/office/2006/metadata/properties"/>
    <ds:schemaRef ds:uri="5c9a5e67-57a1-4e0f-a211-a5babd22c29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0d342cc-15ae-4673-be97-81950162e1b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2669</Words>
  <Application>Microsoft Office PowerPoint</Application>
  <PresentationFormat>Widescreen</PresentationFormat>
  <Paragraphs>372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Paul Gingell</cp:lastModifiedBy>
  <cp:revision>138</cp:revision>
  <dcterms:created xsi:type="dcterms:W3CDTF">2021-01-24T09:34:07Z</dcterms:created>
  <dcterms:modified xsi:type="dcterms:W3CDTF">2021-06-21T15:12:52Z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0x010100F4B929DF27A78D49907C80ADE0C690B1</vt:lpwstr>
  </property>
</Properties>
</file>