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Lst>
  <p:notesMasterIdLst>
    <p:notesMasterId r:id="rId82"/>
  </p:notesMasterIdLst>
  <p:sldIdLst>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E1108F-6355-8499-66C6-0F32E5B72785}" v="9" dt="2021-01-12T15:41:34.5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notesMaster" Target="notesMasters/notesMaster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64A9D9-2151-498D-97D3-AEF46DB5A684}" type="datetimeFigureOut">
              <a:rPr lang="en-GB" smtClean="0"/>
              <a:t>22/01/2021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722F8-F415-4680-9536-F017DE7C0320}" type="slidenum">
              <a:rPr lang="en-GB" smtClean="0"/>
              <a:t>‹#›</a:t>
            </a:fld>
            <a:endParaRPr lang="en-GB"/>
          </a:p>
        </p:txBody>
      </p:sp>
    </p:spTree>
    <p:extLst>
      <p:ext uri="{BB962C8B-B14F-4D97-AF65-F5344CB8AC3E}">
        <p14:creationId xmlns:p14="http://schemas.microsoft.com/office/powerpoint/2010/main" val="3544146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553CB4-1406-4266-A3D0-CE231C42A6F1}"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56533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C2A9-D32E-4F6A-B4BC-EEE473087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87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C2A9-D32E-4F6A-B4BC-EEE473087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24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C2A9-D32E-4F6A-B4BC-EEE473087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858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C2A9-D32E-4F6A-B4BC-EEE473087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425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assoon Infant Rg" pitchFamily="50" charset="0"/>
              </a:defRPr>
            </a:lvl1pPr>
            <a:lvl2pPr marL="742950" indent="-285750">
              <a:defRPr>
                <a:solidFill>
                  <a:schemeClr val="tx1"/>
                </a:solidFill>
                <a:latin typeface="Sassoon Infant Rg" pitchFamily="50" charset="0"/>
              </a:defRPr>
            </a:lvl2pPr>
            <a:lvl3pPr marL="1143000" indent="-228600">
              <a:defRPr>
                <a:solidFill>
                  <a:schemeClr val="tx1"/>
                </a:solidFill>
                <a:latin typeface="Sassoon Infant Rg" pitchFamily="50" charset="0"/>
              </a:defRPr>
            </a:lvl3pPr>
            <a:lvl4pPr marL="1600200" indent="-228600">
              <a:defRPr>
                <a:solidFill>
                  <a:schemeClr val="tx1"/>
                </a:solidFill>
                <a:latin typeface="Sassoon Infant Rg" pitchFamily="50" charset="0"/>
              </a:defRPr>
            </a:lvl4pPr>
            <a:lvl5pPr marL="2057400" indent="-228600">
              <a:defRPr>
                <a:solidFill>
                  <a:schemeClr val="tx1"/>
                </a:solidFill>
                <a:latin typeface="Sassoon Infant Rg" pitchFamily="50" charset="0"/>
              </a:defRPr>
            </a:lvl5pPr>
            <a:lvl6pPr marL="2514600" indent="-228600" eaLnBrk="0" fontAlgn="base" hangingPunct="0">
              <a:spcBef>
                <a:spcPct val="0"/>
              </a:spcBef>
              <a:spcAft>
                <a:spcPct val="0"/>
              </a:spcAft>
              <a:defRPr>
                <a:solidFill>
                  <a:schemeClr val="tx1"/>
                </a:solidFill>
                <a:latin typeface="Sassoon Infant Rg" pitchFamily="50" charset="0"/>
              </a:defRPr>
            </a:lvl6pPr>
            <a:lvl7pPr marL="2971800" indent="-228600" eaLnBrk="0" fontAlgn="base" hangingPunct="0">
              <a:spcBef>
                <a:spcPct val="0"/>
              </a:spcBef>
              <a:spcAft>
                <a:spcPct val="0"/>
              </a:spcAft>
              <a:defRPr>
                <a:solidFill>
                  <a:schemeClr val="tx1"/>
                </a:solidFill>
                <a:latin typeface="Sassoon Infant Rg" pitchFamily="50" charset="0"/>
              </a:defRPr>
            </a:lvl7pPr>
            <a:lvl8pPr marL="3429000" indent="-228600" eaLnBrk="0" fontAlgn="base" hangingPunct="0">
              <a:spcBef>
                <a:spcPct val="0"/>
              </a:spcBef>
              <a:spcAft>
                <a:spcPct val="0"/>
              </a:spcAft>
              <a:defRPr>
                <a:solidFill>
                  <a:schemeClr val="tx1"/>
                </a:solidFill>
                <a:latin typeface="Sassoon Infant Rg" pitchFamily="50" charset="0"/>
              </a:defRPr>
            </a:lvl8pPr>
            <a:lvl9pPr marL="3886200" indent="-228600" eaLnBrk="0" fontAlgn="base" hangingPunct="0">
              <a:spcBef>
                <a:spcPct val="0"/>
              </a:spcBef>
              <a:spcAft>
                <a:spcPct val="0"/>
              </a:spcAft>
              <a:defRPr>
                <a:solidFill>
                  <a:schemeClr val="tx1"/>
                </a:solidFill>
                <a:latin typeface="Sassoon Infant Rg" pitchFamily="50"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FAD080-46FB-411E-9FD5-D28F94F66446}"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520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DD88381-41F9-4D60-AE6A-3EBE10EB62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0EB083C5-8B39-4CF9-8F20-CD084E0935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6148" name="Slide Number Placeholder 3">
            <a:extLst>
              <a:ext uri="{FF2B5EF4-FFF2-40B4-BE49-F238E27FC236}">
                <a16:creationId xmlns:a16="http://schemas.microsoft.com/office/drawing/2014/main" id="{B0948ABE-C869-4698-ACFF-AEFACBA89B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D9D65-365E-4C45-8B72-6B2DEA360180}"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3492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DBA76B2-8080-4B17-B13B-3E326C8F5E6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84737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C2A9-D32E-4F6A-B4BC-EEE473087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91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C2A9-D32E-4F6A-B4BC-EEE473087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406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C2A9-D32E-4F6A-B4BC-EEE473087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308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C2A9-D32E-4F6A-B4BC-EEE473087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43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03C2A9-D32E-4F6A-B4BC-EEE473087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172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82855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48169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624484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317624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212951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35036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397415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456713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1447195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028719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816991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401176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630340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159512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615286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688487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5962410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794706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741436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pPr defTabSz="457200"/>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563562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pPr defTabSz="457200"/>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66872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940602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929254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197315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pPr defTabSz="457200"/>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2248515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1914949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pPr defTabSz="457200"/>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275310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5"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5700" y="6700839"/>
            <a:ext cx="781051"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2301" y="1122363"/>
            <a:ext cx="10934700"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622301" y="3602038"/>
            <a:ext cx="10934700" cy="1655762"/>
          </a:xfrm>
        </p:spPr>
        <p:txBody>
          <a:bodyPr/>
          <a:lstStyle>
            <a:lvl1pPr marL="0" indent="0" algn="ctr">
              <a:buNone/>
              <a:defRPr sz="2400">
                <a:latin typeface="Calibri" panose="020F0502020204030204" pitchFamily="34" charset="0"/>
                <a:ea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5038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 </a:t>
            </a:r>
          </a:p>
        </p:txBody>
      </p:sp>
      <p:pic>
        <p:nvPicPr>
          <p:cNvPr id="5"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5700" y="6700839"/>
            <a:ext cx="781051"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8" y="485774"/>
            <a:ext cx="10960100"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609597" y="2153355"/>
            <a:ext cx="10960100" cy="4242683"/>
          </a:xfrm>
        </p:spPr>
        <p:txBody>
          <a:bodyPr/>
          <a:lstStyle>
            <a:lvl1pPr>
              <a:defRPr sz="1800">
                <a:latin typeface="Calibri" panose="020F0502020204030204" pitchFamily="34" charset="0"/>
                <a:ea typeface="Calibri" panose="020F0502020204030204" pitchFamily="34" charset="0"/>
              </a:defRPr>
            </a:lvl1pPr>
            <a:lvl2pPr>
              <a:defRPr sz="1600">
                <a:latin typeface="Calibri" panose="020F0502020204030204" pitchFamily="34" charset="0"/>
                <a:ea typeface="Calibri" panose="020F0502020204030204" pitchFamily="34" charset="0"/>
              </a:defRPr>
            </a:lvl2pPr>
            <a:lvl3pPr>
              <a:defRPr sz="1400">
                <a:latin typeface="Calibri" panose="020F0502020204030204" pitchFamily="34" charset="0"/>
                <a:ea typeface="Calibri" panose="020F0502020204030204" pitchFamily="34" charset="0"/>
              </a:defRPr>
            </a:lvl3pPr>
            <a:lvl4pPr>
              <a:defRPr sz="1400">
                <a:latin typeface="Calibri" panose="020F0502020204030204" pitchFamily="34" charset="0"/>
                <a:ea typeface="Calibri" panose="020F0502020204030204" pitchFamily="34" charset="0"/>
              </a:defRPr>
            </a:lvl4pPr>
            <a:lvl5pPr>
              <a:defRPr sz="1400">
                <a:latin typeface="Calibri" panose="020F0502020204030204" pitchFamily="34" charset="0"/>
                <a:ea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3675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1251" y="6700839"/>
            <a:ext cx="77893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4999" y="549276"/>
            <a:ext cx="10909300"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641350" y="2014537"/>
            <a:ext cx="10909300" cy="4351338"/>
          </a:xfrm>
          <a:noFill/>
          <a:ln>
            <a:noFill/>
          </a:ln>
        </p:spPr>
        <p:txBody>
          <a:bodyPr/>
          <a:lstStyle>
            <a:lvl1pPr>
              <a:defRPr sz="1800">
                <a:latin typeface="Calibri" panose="020F0502020204030204" pitchFamily="34" charset="0"/>
                <a:ea typeface="Calibri" panose="020F0502020204030204" pitchFamily="34" charset="0"/>
              </a:defRPr>
            </a:lvl1pPr>
            <a:lvl2pPr>
              <a:defRPr sz="1600">
                <a:latin typeface="Calibri" panose="020F0502020204030204" pitchFamily="34" charset="0"/>
                <a:ea typeface="Calibri" panose="020F0502020204030204" pitchFamily="34" charset="0"/>
              </a:defRPr>
            </a:lvl2pPr>
            <a:lvl3pPr>
              <a:defRPr sz="1400">
                <a:latin typeface="Calibri" panose="020F0502020204030204" pitchFamily="34" charset="0"/>
                <a:ea typeface="Calibri" panose="020F0502020204030204" pitchFamily="34" charset="0"/>
              </a:defRPr>
            </a:lvl3pPr>
            <a:lvl4pPr>
              <a:defRPr sz="1400">
                <a:latin typeface="Calibri" panose="020F0502020204030204" pitchFamily="34" charset="0"/>
                <a:ea typeface="Calibri" panose="020F0502020204030204" pitchFamily="34" charset="0"/>
              </a:defRPr>
            </a:lvl4pPr>
            <a:lvl5pPr>
              <a:defRPr sz="1400">
                <a:latin typeface="Calibri" panose="020F0502020204030204" pitchFamily="34" charset="0"/>
                <a:ea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3856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19667" y="2359034"/>
            <a:ext cx="10752667"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2206626" y="3199951"/>
            <a:ext cx="7778749"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42710142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9278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1251" y="6700839"/>
            <a:ext cx="77893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1998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4136366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010914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53438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475594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470829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134457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1353789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740455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8267048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511728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683194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298908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3745468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033664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759855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771180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2492198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1495585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B48B95B-32A2-40FE-8843-91F88359F053}"/>
              </a:ext>
            </a:extLst>
          </p:cNvPr>
          <p:cNvSpPr>
            <a:spLocks noGrp="1"/>
          </p:cNvSpPr>
          <p:nvPr>
            <p:ph type="dt" sz="half" idx="10"/>
          </p:nvPr>
        </p:nvSpPr>
        <p:spPr/>
        <p:txBody>
          <a:bodyPr/>
          <a:lstStyle>
            <a:lvl1pPr>
              <a:defRPr/>
            </a:lvl1pPr>
          </a:lstStyle>
          <a:p>
            <a:pPr>
              <a:defRPr/>
            </a:pPr>
            <a:fld id="{AF5D93B9-F794-4922-8EFD-D245294F1218}"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5" name="Footer Placeholder 4">
            <a:extLst>
              <a:ext uri="{FF2B5EF4-FFF2-40B4-BE49-F238E27FC236}">
                <a16:creationId xmlns:a16="http://schemas.microsoft.com/office/drawing/2014/main" id="{BAE1594E-0F5A-4C0D-ACF2-3375A7D6A291}"/>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0D2A075E-981D-4469-8B6E-EE7779820DE4}"/>
              </a:ext>
            </a:extLst>
          </p:cNvPr>
          <p:cNvSpPr>
            <a:spLocks noGrp="1"/>
          </p:cNvSpPr>
          <p:nvPr>
            <p:ph type="sldNum" sz="quarter" idx="12"/>
          </p:nvPr>
        </p:nvSpPr>
        <p:spPr/>
        <p:txBody>
          <a:bodyPr/>
          <a:lstStyle>
            <a:lvl1pPr>
              <a:defRPr/>
            </a:lvl1pPr>
          </a:lstStyle>
          <a:p>
            <a:pPr fontAlgn="base">
              <a:spcBef>
                <a:spcPct val="0"/>
              </a:spcBef>
              <a:spcAft>
                <a:spcPct val="0"/>
              </a:spcAft>
            </a:pPr>
            <a:fld id="{3B2D6300-844A-4481-83A8-CCB37E13F29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825374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80CBC-68C0-4D87-ACB0-7C12CE23177A}"/>
              </a:ext>
            </a:extLst>
          </p:cNvPr>
          <p:cNvSpPr>
            <a:spLocks noGrp="1"/>
          </p:cNvSpPr>
          <p:nvPr>
            <p:ph type="dt" sz="half" idx="10"/>
          </p:nvPr>
        </p:nvSpPr>
        <p:spPr/>
        <p:txBody>
          <a:bodyPr/>
          <a:lstStyle>
            <a:lvl1pPr>
              <a:defRPr/>
            </a:lvl1pPr>
          </a:lstStyle>
          <a:p>
            <a:pPr>
              <a:defRPr/>
            </a:pPr>
            <a:fld id="{685893CB-C229-4E0F-B933-BC6823B16C6C}"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5" name="Footer Placeholder 4">
            <a:extLst>
              <a:ext uri="{FF2B5EF4-FFF2-40B4-BE49-F238E27FC236}">
                <a16:creationId xmlns:a16="http://schemas.microsoft.com/office/drawing/2014/main" id="{859C70C1-C428-4AAA-BD82-0227D1270E17}"/>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EFC4A21B-4E18-4C82-806E-313303EF282D}"/>
              </a:ext>
            </a:extLst>
          </p:cNvPr>
          <p:cNvSpPr>
            <a:spLocks noGrp="1"/>
          </p:cNvSpPr>
          <p:nvPr>
            <p:ph type="sldNum" sz="quarter" idx="12"/>
          </p:nvPr>
        </p:nvSpPr>
        <p:spPr/>
        <p:txBody>
          <a:bodyPr/>
          <a:lstStyle>
            <a:lvl1pPr>
              <a:defRPr/>
            </a:lvl1pPr>
          </a:lstStyle>
          <a:p>
            <a:pPr fontAlgn="base">
              <a:spcBef>
                <a:spcPct val="0"/>
              </a:spcBef>
              <a:spcAft>
                <a:spcPct val="0"/>
              </a:spcAft>
            </a:pPr>
            <a:fld id="{32569B5F-CDBD-4FE4-B199-4F36EDC2783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176197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2510A5-EEA0-4285-82B2-C7554792F5AC}"/>
              </a:ext>
            </a:extLst>
          </p:cNvPr>
          <p:cNvSpPr>
            <a:spLocks noGrp="1"/>
          </p:cNvSpPr>
          <p:nvPr>
            <p:ph type="dt" sz="half" idx="10"/>
          </p:nvPr>
        </p:nvSpPr>
        <p:spPr/>
        <p:txBody>
          <a:bodyPr/>
          <a:lstStyle>
            <a:lvl1pPr>
              <a:defRPr/>
            </a:lvl1pPr>
          </a:lstStyle>
          <a:p>
            <a:pPr>
              <a:defRPr/>
            </a:pPr>
            <a:fld id="{F541C606-F50D-47D8-978B-C81C926BF1B1}"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5" name="Footer Placeholder 4">
            <a:extLst>
              <a:ext uri="{FF2B5EF4-FFF2-40B4-BE49-F238E27FC236}">
                <a16:creationId xmlns:a16="http://schemas.microsoft.com/office/drawing/2014/main" id="{457CB6BD-8EE6-4BB9-B3E5-8A37FBB4AA6F}"/>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740E75E6-7264-43A2-BDEC-3DA6FC59E79E}"/>
              </a:ext>
            </a:extLst>
          </p:cNvPr>
          <p:cNvSpPr>
            <a:spLocks noGrp="1"/>
          </p:cNvSpPr>
          <p:nvPr>
            <p:ph type="sldNum" sz="quarter" idx="12"/>
          </p:nvPr>
        </p:nvSpPr>
        <p:spPr/>
        <p:txBody>
          <a:bodyPr/>
          <a:lstStyle>
            <a:lvl1pPr>
              <a:defRPr/>
            </a:lvl1pPr>
          </a:lstStyle>
          <a:p>
            <a:pPr fontAlgn="base">
              <a:spcBef>
                <a:spcPct val="0"/>
              </a:spcBef>
              <a:spcAft>
                <a:spcPct val="0"/>
              </a:spcAft>
            </a:pPr>
            <a:fld id="{5F483CAA-86E8-4116-AF60-2893D856C75A}"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274263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B8E4CDD-A409-4A57-9941-FCE63DFD7140}"/>
              </a:ext>
            </a:extLst>
          </p:cNvPr>
          <p:cNvSpPr>
            <a:spLocks noGrp="1"/>
          </p:cNvSpPr>
          <p:nvPr>
            <p:ph type="dt" sz="half" idx="10"/>
          </p:nvPr>
        </p:nvSpPr>
        <p:spPr/>
        <p:txBody>
          <a:bodyPr/>
          <a:lstStyle>
            <a:lvl1pPr>
              <a:defRPr/>
            </a:lvl1pPr>
          </a:lstStyle>
          <a:p>
            <a:pPr>
              <a:defRPr/>
            </a:pPr>
            <a:fld id="{05DDD681-D3E5-47D5-87BC-2C330CFF2B68}"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6" name="Footer Placeholder 4">
            <a:extLst>
              <a:ext uri="{FF2B5EF4-FFF2-40B4-BE49-F238E27FC236}">
                <a16:creationId xmlns:a16="http://schemas.microsoft.com/office/drawing/2014/main" id="{5122BCC0-6B05-4B42-A53B-DA171F330BF9}"/>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a:extLst>
              <a:ext uri="{FF2B5EF4-FFF2-40B4-BE49-F238E27FC236}">
                <a16:creationId xmlns:a16="http://schemas.microsoft.com/office/drawing/2014/main" id="{981870A1-CCF4-4F0C-8A8D-9F9CA4062D90}"/>
              </a:ext>
            </a:extLst>
          </p:cNvPr>
          <p:cNvSpPr>
            <a:spLocks noGrp="1"/>
          </p:cNvSpPr>
          <p:nvPr>
            <p:ph type="sldNum" sz="quarter" idx="12"/>
          </p:nvPr>
        </p:nvSpPr>
        <p:spPr/>
        <p:txBody>
          <a:bodyPr/>
          <a:lstStyle>
            <a:lvl1pPr>
              <a:defRPr/>
            </a:lvl1pPr>
          </a:lstStyle>
          <a:p>
            <a:pPr fontAlgn="base">
              <a:spcBef>
                <a:spcPct val="0"/>
              </a:spcBef>
              <a:spcAft>
                <a:spcPct val="0"/>
              </a:spcAft>
            </a:pPr>
            <a:fld id="{1BD6B4BA-EE26-447B-898C-A6D922642686}"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30702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2364601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321880D-E841-44AB-9DA8-69A19E6D196E}"/>
              </a:ext>
            </a:extLst>
          </p:cNvPr>
          <p:cNvSpPr>
            <a:spLocks noGrp="1"/>
          </p:cNvSpPr>
          <p:nvPr>
            <p:ph type="dt" sz="half" idx="10"/>
          </p:nvPr>
        </p:nvSpPr>
        <p:spPr/>
        <p:txBody>
          <a:bodyPr/>
          <a:lstStyle>
            <a:lvl1pPr>
              <a:defRPr/>
            </a:lvl1pPr>
          </a:lstStyle>
          <a:p>
            <a:pPr>
              <a:defRPr/>
            </a:pPr>
            <a:fld id="{C4072D58-3CF7-49EE-AEF3-C7F53DAD455F}"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8" name="Footer Placeholder 4">
            <a:extLst>
              <a:ext uri="{FF2B5EF4-FFF2-40B4-BE49-F238E27FC236}">
                <a16:creationId xmlns:a16="http://schemas.microsoft.com/office/drawing/2014/main" id="{4AD89ECB-3904-4BC1-A7A9-184B6743BDED}"/>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a:extLst>
              <a:ext uri="{FF2B5EF4-FFF2-40B4-BE49-F238E27FC236}">
                <a16:creationId xmlns:a16="http://schemas.microsoft.com/office/drawing/2014/main" id="{3C69E052-1986-466C-923E-FC1B9C37F145}"/>
              </a:ext>
            </a:extLst>
          </p:cNvPr>
          <p:cNvSpPr>
            <a:spLocks noGrp="1"/>
          </p:cNvSpPr>
          <p:nvPr>
            <p:ph type="sldNum" sz="quarter" idx="12"/>
          </p:nvPr>
        </p:nvSpPr>
        <p:spPr/>
        <p:txBody>
          <a:bodyPr/>
          <a:lstStyle>
            <a:lvl1pPr>
              <a:defRPr/>
            </a:lvl1pPr>
          </a:lstStyle>
          <a:p>
            <a:pPr fontAlgn="base">
              <a:spcBef>
                <a:spcPct val="0"/>
              </a:spcBef>
              <a:spcAft>
                <a:spcPct val="0"/>
              </a:spcAft>
            </a:pPr>
            <a:fld id="{735B2D3A-F971-4D46-BF03-408FEDECCF04}"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654272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3B8E438-5C8F-4978-B32F-A52DB9BE59B4}"/>
              </a:ext>
            </a:extLst>
          </p:cNvPr>
          <p:cNvSpPr>
            <a:spLocks noGrp="1"/>
          </p:cNvSpPr>
          <p:nvPr>
            <p:ph type="dt" sz="half" idx="10"/>
          </p:nvPr>
        </p:nvSpPr>
        <p:spPr/>
        <p:txBody>
          <a:bodyPr/>
          <a:lstStyle>
            <a:lvl1pPr>
              <a:defRPr/>
            </a:lvl1pPr>
          </a:lstStyle>
          <a:p>
            <a:pPr>
              <a:defRPr/>
            </a:pPr>
            <a:fld id="{92EB77B6-F925-46E5-90FD-B677E3DBC181}"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4" name="Footer Placeholder 4">
            <a:extLst>
              <a:ext uri="{FF2B5EF4-FFF2-40B4-BE49-F238E27FC236}">
                <a16:creationId xmlns:a16="http://schemas.microsoft.com/office/drawing/2014/main" id="{54447BAD-A04F-47AE-9590-ADF1161991A9}"/>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a:extLst>
              <a:ext uri="{FF2B5EF4-FFF2-40B4-BE49-F238E27FC236}">
                <a16:creationId xmlns:a16="http://schemas.microsoft.com/office/drawing/2014/main" id="{18B2727B-7FA9-4791-8933-98095F0FEFD3}"/>
              </a:ext>
            </a:extLst>
          </p:cNvPr>
          <p:cNvSpPr>
            <a:spLocks noGrp="1"/>
          </p:cNvSpPr>
          <p:nvPr>
            <p:ph type="sldNum" sz="quarter" idx="12"/>
          </p:nvPr>
        </p:nvSpPr>
        <p:spPr/>
        <p:txBody>
          <a:bodyPr/>
          <a:lstStyle>
            <a:lvl1pPr>
              <a:defRPr/>
            </a:lvl1pPr>
          </a:lstStyle>
          <a:p>
            <a:pPr fontAlgn="base">
              <a:spcBef>
                <a:spcPct val="0"/>
              </a:spcBef>
              <a:spcAft>
                <a:spcPct val="0"/>
              </a:spcAft>
            </a:pPr>
            <a:fld id="{4C0B1A04-A4D5-4C28-A9CE-C393D20FEA83}"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0646577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39CABA8-4B14-4A6C-AB6A-35E98FBF7911}"/>
              </a:ext>
            </a:extLst>
          </p:cNvPr>
          <p:cNvSpPr>
            <a:spLocks noGrp="1"/>
          </p:cNvSpPr>
          <p:nvPr>
            <p:ph type="dt" sz="half" idx="10"/>
          </p:nvPr>
        </p:nvSpPr>
        <p:spPr/>
        <p:txBody>
          <a:bodyPr/>
          <a:lstStyle>
            <a:lvl1pPr>
              <a:defRPr/>
            </a:lvl1pPr>
          </a:lstStyle>
          <a:p>
            <a:pPr>
              <a:defRPr/>
            </a:pPr>
            <a:fld id="{9ED16737-E190-4588-B15D-4C698EF40124}"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3" name="Footer Placeholder 4">
            <a:extLst>
              <a:ext uri="{FF2B5EF4-FFF2-40B4-BE49-F238E27FC236}">
                <a16:creationId xmlns:a16="http://schemas.microsoft.com/office/drawing/2014/main" id="{40233269-E21F-4A2A-BE31-82F17AEE6CF2}"/>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a:extLst>
              <a:ext uri="{FF2B5EF4-FFF2-40B4-BE49-F238E27FC236}">
                <a16:creationId xmlns:a16="http://schemas.microsoft.com/office/drawing/2014/main" id="{7937D217-698A-4D97-BD32-680ED2CEB384}"/>
              </a:ext>
            </a:extLst>
          </p:cNvPr>
          <p:cNvSpPr>
            <a:spLocks noGrp="1"/>
          </p:cNvSpPr>
          <p:nvPr>
            <p:ph type="sldNum" sz="quarter" idx="12"/>
          </p:nvPr>
        </p:nvSpPr>
        <p:spPr/>
        <p:txBody>
          <a:bodyPr/>
          <a:lstStyle>
            <a:lvl1pPr>
              <a:defRPr/>
            </a:lvl1pPr>
          </a:lstStyle>
          <a:p>
            <a:pPr fontAlgn="base">
              <a:spcBef>
                <a:spcPct val="0"/>
              </a:spcBef>
              <a:spcAft>
                <a:spcPct val="0"/>
              </a:spcAft>
            </a:pPr>
            <a:fld id="{99B94594-E2FA-4F1B-B261-875BFE2D3211}"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11182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296F3D-E18B-4210-8660-2C2960033D4B}"/>
              </a:ext>
            </a:extLst>
          </p:cNvPr>
          <p:cNvSpPr>
            <a:spLocks noGrp="1"/>
          </p:cNvSpPr>
          <p:nvPr>
            <p:ph type="dt" sz="half" idx="10"/>
          </p:nvPr>
        </p:nvSpPr>
        <p:spPr/>
        <p:txBody>
          <a:bodyPr/>
          <a:lstStyle>
            <a:lvl1pPr>
              <a:defRPr/>
            </a:lvl1pPr>
          </a:lstStyle>
          <a:p>
            <a:pPr>
              <a:defRPr/>
            </a:pPr>
            <a:fld id="{94059789-4DE1-4DA1-8DFA-C80FA03740BF}"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6" name="Footer Placeholder 4">
            <a:extLst>
              <a:ext uri="{FF2B5EF4-FFF2-40B4-BE49-F238E27FC236}">
                <a16:creationId xmlns:a16="http://schemas.microsoft.com/office/drawing/2014/main" id="{028D5866-B41C-44CA-8C86-CEC5BEEA32F1}"/>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a:extLst>
              <a:ext uri="{FF2B5EF4-FFF2-40B4-BE49-F238E27FC236}">
                <a16:creationId xmlns:a16="http://schemas.microsoft.com/office/drawing/2014/main" id="{3DD3EC12-7708-40E1-8754-5A177AEB3D14}"/>
              </a:ext>
            </a:extLst>
          </p:cNvPr>
          <p:cNvSpPr>
            <a:spLocks noGrp="1"/>
          </p:cNvSpPr>
          <p:nvPr>
            <p:ph type="sldNum" sz="quarter" idx="12"/>
          </p:nvPr>
        </p:nvSpPr>
        <p:spPr/>
        <p:txBody>
          <a:bodyPr/>
          <a:lstStyle>
            <a:lvl1pPr>
              <a:defRPr/>
            </a:lvl1pPr>
          </a:lstStyle>
          <a:p>
            <a:pPr fontAlgn="base">
              <a:spcBef>
                <a:spcPct val="0"/>
              </a:spcBef>
              <a:spcAft>
                <a:spcPct val="0"/>
              </a:spcAft>
            </a:pPr>
            <a:fld id="{F6649670-5AE9-4989-83BC-F4390711C400}"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759876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9E859DB-9FD4-42A1-9451-556AD1259E84}"/>
              </a:ext>
            </a:extLst>
          </p:cNvPr>
          <p:cNvSpPr>
            <a:spLocks noGrp="1"/>
          </p:cNvSpPr>
          <p:nvPr>
            <p:ph type="dt" sz="half" idx="10"/>
          </p:nvPr>
        </p:nvSpPr>
        <p:spPr/>
        <p:txBody>
          <a:bodyPr/>
          <a:lstStyle>
            <a:lvl1pPr>
              <a:defRPr/>
            </a:lvl1pPr>
          </a:lstStyle>
          <a:p>
            <a:pPr>
              <a:defRPr/>
            </a:pPr>
            <a:fld id="{52428EF9-9FE3-4533-8E5C-9F18EE3D67F2}"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6" name="Footer Placeholder 4">
            <a:extLst>
              <a:ext uri="{FF2B5EF4-FFF2-40B4-BE49-F238E27FC236}">
                <a16:creationId xmlns:a16="http://schemas.microsoft.com/office/drawing/2014/main" id="{F420E080-B9E7-4098-A343-8B58B4E6AB4E}"/>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a:extLst>
              <a:ext uri="{FF2B5EF4-FFF2-40B4-BE49-F238E27FC236}">
                <a16:creationId xmlns:a16="http://schemas.microsoft.com/office/drawing/2014/main" id="{C8B199EA-01AE-4DB5-AB60-94C2EECB659A}"/>
              </a:ext>
            </a:extLst>
          </p:cNvPr>
          <p:cNvSpPr>
            <a:spLocks noGrp="1"/>
          </p:cNvSpPr>
          <p:nvPr>
            <p:ph type="sldNum" sz="quarter" idx="12"/>
          </p:nvPr>
        </p:nvSpPr>
        <p:spPr/>
        <p:txBody>
          <a:bodyPr/>
          <a:lstStyle>
            <a:lvl1pPr>
              <a:defRPr/>
            </a:lvl1pPr>
          </a:lstStyle>
          <a:p>
            <a:pPr fontAlgn="base">
              <a:spcBef>
                <a:spcPct val="0"/>
              </a:spcBef>
              <a:spcAft>
                <a:spcPct val="0"/>
              </a:spcAft>
            </a:pPr>
            <a:fld id="{E4D86A36-74D5-4454-86F9-98B836A83DA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7907153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41DF8-4881-4B54-A042-325D52C83999}"/>
              </a:ext>
            </a:extLst>
          </p:cNvPr>
          <p:cNvSpPr>
            <a:spLocks noGrp="1"/>
          </p:cNvSpPr>
          <p:nvPr>
            <p:ph type="dt" sz="half" idx="10"/>
          </p:nvPr>
        </p:nvSpPr>
        <p:spPr/>
        <p:txBody>
          <a:bodyPr/>
          <a:lstStyle>
            <a:lvl1pPr>
              <a:defRPr/>
            </a:lvl1pPr>
          </a:lstStyle>
          <a:p>
            <a:pPr>
              <a:defRPr/>
            </a:pPr>
            <a:fld id="{6549F72D-A2A9-42FA-B2D1-2BAA1C5D1441}"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5" name="Footer Placeholder 4">
            <a:extLst>
              <a:ext uri="{FF2B5EF4-FFF2-40B4-BE49-F238E27FC236}">
                <a16:creationId xmlns:a16="http://schemas.microsoft.com/office/drawing/2014/main" id="{EB7DAA89-DE55-45DB-8E0E-349FED1AAFA8}"/>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875907FD-F920-4F71-A6D8-CE18F8E1477B}"/>
              </a:ext>
            </a:extLst>
          </p:cNvPr>
          <p:cNvSpPr>
            <a:spLocks noGrp="1"/>
          </p:cNvSpPr>
          <p:nvPr>
            <p:ph type="sldNum" sz="quarter" idx="12"/>
          </p:nvPr>
        </p:nvSpPr>
        <p:spPr/>
        <p:txBody>
          <a:bodyPr/>
          <a:lstStyle>
            <a:lvl1pPr>
              <a:defRPr/>
            </a:lvl1pPr>
          </a:lstStyle>
          <a:p>
            <a:pPr fontAlgn="base">
              <a:spcBef>
                <a:spcPct val="0"/>
              </a:spcBef>
              <a:spcAft>
                <a:spcPct val="0"/>
              </a:spcAft>
            </a:pPr>
            <a:fld id="{4A780652-1524-4D43-BF49-403319601270}"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5496192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013C91-DFFC-4778-82A5-CCCE1A00719E}"/>
              </a:ext>
            </a:extLst>
          </p:cNvPr>
          <p:cNvSpPr>
            <a:spLocks noGrp="1"/>
          </p:cNvSpPr>
          <p:nvPr>
            <p:ph type="dt" sz="half" idx="10"/>
          </p:nvPr>
        </p:nvSpPr>
        <p:spPr/>
        <p:txBody>
          <a:bodyPr/>
          <a:lstStyle>
            <a:lvl1pPr>
              <a:defRPr/>
            </a:lvl1pPr>
          </a:lstStyle>
          <a:p>
            <a:pPr>
              <a:defRPr/>
            </a:pPr>
            <a:fld id="{718FCC11-60A3-4843-BE24-2A87E432774B}"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5" name="Footer Placeholder 4">
            <a:extLst>
              <a:ext uri="{FF2B5EF4-FFF2-40B4-BE49-F238E27FC236}">
                <a16:creationId xmlns:a16="http://schemas.microsoft.com/office/drawing/2014/main" id="{8F5A4A05-5E2B-4CE3-AE7D-02D7796F3454}"/>
              </a:ext>
            </a:extLst>
          </p:cNvPr>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6D12B321-D9EE-4A03-B813-50C525816858}"/>
              </a:ext>
            </a:extLst>
          </p:cNvPr>
          <p:cNvSpPr>
            <a:spLocks noGrp="1"/>
          </p:cNvSpPr>
          <p:nvPr>
            <p:ph type="sldNum" sz="quarter" idx="12"/>
          </p:nvPr>
        </p:nvSpPr>
        <p:spPr/>
        <p:txBody>
          <a:bodyPr/>
          <a:lstStyle>
            <a:lvl1pPr>
              <a:defRPr/>
            </a:lvl1pPr>
          </a:lstStyle>
          <a:p>
            <a:pPr fontAlgn="base">
              <a:spcBef>
                <a:spcPct val="0"/>
              </a:spcBef>
              <a:spcAft>
                <a:spcPct val="0"/>
              </a:spcAft>
            </a:pPr>
            <a:fld id="{E9022DF4-2652-4B51-A602-4B954D5B5DE1}"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7014630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4BACCF1-D204-4813-963E-55CA62FE690C}"/>
              </a:ext>
            </a:extLst>
          </p:cNvPr>
          <p:cNvSpPr>
            <a:spLocks noGrp="1"/>
          </p:cNvSpPr>
          <p:nvPr>
            <p:ph type="dt" sz="half" idx="10"/>
          </p:nvPr>
        </p:nvSpPr>
        <p:spPr/>
        <p:txBody>
          <a:bodyPr/>
          <a:lstStyle>
            <a:lvl1pPr>
              <a:defRPr/>
            </a:lvl1pPr>
          </a:lstStyle>
          <a:p>
            <a:pPr>
              <a:defRPr/>
            </a:pPr>
            <a:fld id="{3AFFF41D-9F08-4476-8BE4-5415F46D783C}"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75B5D12-944D-4820-A031-845088B249E6}"/>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6" name="Slide Number Placeholder 5">
            <a:extLst>
              <a:ext uri="{FF2B5EF4-FFF2-40B4-BE49-F238E27FC236}">
                <a16:creationId xmlns:a16="http://schemas.microsoft.com/office/drawing/2014/main" id="{7D6D1FF0-A5DA-4395-957E-8C76C2BDB617}"/>
              </a:ext>
            </a:extLst>
          </p:cNvPr>
          <p:cNvSpPr>
            <a:spLocks noGrp="1"/>
          </p:cNvSpPr>
          <p:nvPr>
            <p:ph type="sldNum" sz="quarter" idx="12"/>
          </p:nvPr>
        </p:nvSpPr>
        <p:spPr/>
        <p:txBody>
          <a:bodyPr/>
          <a:lstStyle>
            <a:lvl1pPr>
              <a:defRPr/>
            </a:lvl1pPr>
          </a:lstStyle>
          <a:p>
            <a:pPr fontAlgn="base">
              <a:spcBef>
                <a:spcPct val="0"/>
              </a:spcBef>
              <a:spcAft>
                <a:spcPct val="0"/>
              </a:spcAft>
            </a:pPr>
            <a:fld id="{1FD07386-1F5A-4A97-A718-7194C854BA34}"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7151000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0AFC1-10C0-484C-B216-D6F374CE8F54}"/>
              </a:ext>
            </a:extLst>
          </p:cNvPr>
          <p:cNvSpPr>
            <a:spLocks noGrp="1"/>
          </p:cNvSpPr>
          <p:nvPr>
            <p:ph type="dt" sz="half" idx="10"/>
          </p:nvPr>
        </p:nvSpPr>
        <p:spPr/>
        <p:txBody>
          <a:bodyPr/>
          <a:lstStyle>
            <a:lvl1pPr>
              <a:defRPr/>
            </a:lvl1pPr>
          </a:lstStyle>
          <a:p>
            <a:pPr>
              <a:defRPr/>
            </a:pPr>
            <a:fld id="{8FD1ABEB-5F42-4269-B922-1B079E9D8FC1}"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FDD3EB-DDF8-48B4-8DB7-994C07183628}"/>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6" name="Slide Number Placeholder 5">
            <a:extLst>
              <a:ext uri="{FF2B5EF4-FFF2-40B4-BE49-F238E27FC236}">
                <a16:creationId xmlns:a16="http://schemas.microsoft.com/office/drawing/2014/main" id="{BF8C715E-41B0-469C-85D2-A1ED50135EBD}"/>
              </a:ext>
            </a:extLst>
          </p:cNvPr>
          <p:cNvSpPr>
            <a:spLocks noGrp="1"/>
          </p:cNvSpPr>
          <p:nvPr>
            <p:ph type="sldNum" sz="quarter" idx="12"/>
          </p:nvPr>
        </p:nvSpPr>
        <p:spPr/>
        <p:txBody>
          <a:bodyPr/>
          <a:lstStyle>
            <a:lvl1pPr>
              <a:defRPr/>
            </a:lvl1pPr>
          </a:lstStyle>
          <a:p>
            <a:pPr fontAlgn="base">
              <a:spcBef>
                <a:spcPct val="0"/>
              </a:spcBef>
              <a:spcAft>
                <a:spcPct val="0"/>
              </a:spcAft>
            </a:pPr>
            <a:fld id="{F26E02A7-81AA-40B7-B443-FE0B652A4E4B}"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8920240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A410FA-671B-4152-A4A9-C427F26306C7}"/>
              </a:ext>
            </a:extLst>
          </p:cNvPr>
          <p:cNvSpPr>
            <a:spLocks noGrp="1"/>
          </p:cNvSpPr>
          <p:nvPr>
            <p:ph type="dt" sz="half" idx="10"/>
          </p:nvPr>
        </p:nvSpPr>
        <p:spPr/>
        <p:txBody>
          <a:bodyPr/>
          <a:lstStyle>
            <a:lvl1pPr>
              <a:defRPr/>
            </a:lvl1pPr>
          </a:lstStyle>
          <a:p>
            <a:pPr>
              <a:defRPr/>
            </a:pPr>
            <a:fld id="{A613C74B-0587-402B-9342-0F6986EA8962}"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90A70E8-F6BA-4C9E-9E7D-A4585CAEA671}"/>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6" name="Slide Number Placeholder 5">
            <a:extLst>
              <a:ext uri="{FF2B5EF4-FFF2-40B4-BE49-F238E27FC236}">
                <a16:creationId xmlns:a16="http://schemas.microsoft.com/office/drawing/2014/main" id="{A9AB60EC-7690-4C7A-934F-C4E9D4E9B429}"/>
              </a:ext>
            </a:extLst>
          </p:cNvPr>
          <p:cNvSpPr>
            <a:spLocks noGrp="1"/>
          </p:cNvSpPr>
          <p:nvPr>
            <p:ph type="sldNum" sz="quarter" idx="12"/>
          </p:nvPr>
        </p:nvSpPr>
        <p:spPr/>
        <p:txBody>
          <a:bodyPr/>
          <a:lstStyle>
            <a:lvl1pPr>
              <a:defRPr/>
            </a:lvl1pPr>
          </a:lstStyle>
          <a:p>
            <a:pPr fontAlgn="base">
              <a:spcBef>
                <a:spcPct val="0"/>
              </a:spcBef>
              <a:spcAft>
                <a:spcPct val="0"/>
              </a:spcAft>
            </a:pPr>
            <a:fld id="{B064B268-5D2A-4CA5-878D-EB23A117B8A4}"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326240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0542462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36A4E7D-7E0B-4042-9973-0A976EB67F6E}"/>
              </a:ext>
            </a:extLst>
          </p:cNvPr>
          <p:cNvSpPr>
            <a:spLocks noGrp="1"/>
          </p:cNvSpPr>
          <p:nvPr>
            <p:ph type="dt" sz="half" idx="10"/>
          </p:nvPr>
        </p:nvSpPr>
        <p:spPr/>
        <p:txBody>
          <a:bodyPr/>
          <a:lstStyle>
            <a:lvl1pPr>
              <a:defRPr/>
            </a:lvl1pPr>
          </a:lstStyle>
          <a:p>
            <a:pPr>
              <a:defRPr/>
            </a:pPr>
            <a:fld id="{63459A9D-4339-4675-BA83-02DBD7AACBEF}"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247F3D17-514A-4C7A-9FFE-AC7D8E766349}"/>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7" name="Slide Number Placeholder 5">
            <a:extLst>
              <a:ext uri="{FF2B5EF4-FFF2-40B4-BE49-F238E27FC236}">
                <a16:creationId xmlns:a16="http://schemas.microsoft.com/office/drawing/2014/main" id="{B9C78BE6-1748-4D1C-A804-B28F9F076CD7}"/>
              </a:ext>
            </a:extLst>
          </p:cNvPr>
          <p:cNvSpPr>
            <a:spLocks noGrp="1"/>
          </p:cNvSpPr>
          <p:nvPr>
            <p:ph type="sldNum" sz="quarter" idx="12"/>
          </p:nvPr>
        </p:nvSpPr>
        <p:spPr/>
        <p:txBody>
          <a:bodyPr/>
          <a:lstStyle>
            <a:lvl1pPr>
              <a:defRPr/>
            </a:lvl1pPr>
          </a:lstStyle>
          <a:p>
            <a:pPr fontAlgn="base">
              <a:spcBef>
                <a:spcPct val="0"/>
              </a:spcBef>
              <a:spcAft>
                <a:spcPct val="0"/>
              </a:spcAft>
            </a:pPr>
            <a:fld id="{483372D4-BEE1-4188-B56B-752F45EEA383}"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6162384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CE48BB-3F3F-437B-B42C-DCA4D4E9D4DE}"/>
              </a:ext>
            </a:extLst>
          </p:cNvPr>
          <p:cNvSpPr>
            <a:spLocks noGrp="1"/>
          </p:cNvSpPr>
          <p:nvPr>
            <p:ph type="dt" sz="half" idx="10"/>
          </p:nvPr>
        </p:nvSpPr>
        <p:spPr/>
        <p:txBody>
          <a:bodyPr/>
          <a:lstStyle>
            <a:lvl1pPr>
              <a:defRPr/>
            </a:lvl1pPr>
          </a:lstStyle>
          <a:p>
            <a:pPr>
              <a:defRPr/>
            </a:pPr>
            <a:fld id="{7AD80F5E-A5E9-4B97-B5E2-FB7580D0D939}"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73BA00EE-9FCE-43D1-88DF-5FF6512BEDF7}"/>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9" name="Slide Number Placeholder 5">
            <a:extLst>
              <a:ext uri="{FF2B5EF4-FFF2-40B4-BE49-F238E27FC236}">
                <a16:creationId xmlns:a16="http://schemas.microsoft.com/office/drawing/2014/main" id="{D8F049F8-CEF2-4481-9F17-D98D0CC582D3}"/>
              </a:ext>
            </a:extLst>
          </p:cNvPr>
          <p:cNvSpPr>
            <a:spLocks noGrp="1"/>
          </p:cNvSpPr>
          <p:nvPr>
            <p:ph type="sldNum" sz="quarter" idx="12"/>
          </p:nvPr>
        </p:nvSpPr>
        <p:spPr/>
        <p:txBody>
          <a:bodyPr/>
          <a:lstStyle>
            <a:lvl1pPr>
              <a:defRPr/>
            </a:lvl1pPr>
          </a:lstStyle>
          <a:p>
            <a:pPr fontAlgn="base">
              <a:spcBef>
                <a:spcPct val="0"/>
              </a:spcBef>
              <a:spcAft>
                <a:spcPct val="0"/>
              </a:spcAft>
            </a:pPr>
            <a:fld id="{BB3A42BA-C2A4-46A5-BB21-306F963F7D4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89976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74D5327-2BF2-44EA-8E32-F7AF9C05C665}"/>
              </a:ext>
            </a:extLst>
          </p:cNvPr>
          <p:cNvSpPr>
            <a:spLocks noGrp="1"/>
          </p:cNvSpPr>
          <p:nvPr>
            <p:ph type="dt" sz="half" idx="10"/>
          </p:nvPr>
        </p:nvSpPr>
        <p:spPr/>
        <p:txBody>
          <a:bodyPr/>
          <a:lstStyle>
            <a:lvl1pPr>
              <a:defRPr/>
            </a:lvl1pPr>
          </a:lstStyle>
          <a:p>
            <a:pPr>
              <a:defRPr/>
            </a:pPr>
            <a:fld id="{F1A7E296-3BB5-4ECD-A557-981E225AF7F5}"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70824772-C734-4C7B-9A95-591F0E785BF6}"/>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5" name="Slide Number Placeholder 5">
            <a:extLst>
              <a:ext uri="{FF2B5EF4-FFF2-40B4-BE49-F238E27FC236}">
                <a16:creationId xmlns:a16="http://schemas.microsoft.com/office/drawing/2014/main" id="{366D1BD0-56C6-4010-A542-2AC6D58C11EF}"/>
              </a:ext>
            </a:extLst>
          </p:cNvPr>
          <p:cNvSpPr>
            <a:spLocks noGrp="1"/>
          </p:cNvSpPr>
          <p:nvPr>
            <p:ph type="sldNum" sz="quarter" idx="12"/>
          </p:nvPr>
        </p:nvSpPr>
        <p:spPr/>
        <p:txBody>
          <a:bodyPr/>
          <a:lstStyle>
            <a:lvl1pPr>
              <a:defRPr/>
            </a:lvl1pPr>
          </a:lstStyle>
          <a:p>
            <a:pPr fontAlgn="base">
              <a:spcBef>
                <a:spcPct val="0"/>
              </a:spcBef>
              <a:spcAft>
                <a:spcPct val="0"/>
              </a:spcAft>
            </a:pPr>
            <a:fld id="{79418179-4116-4DEE-AAF3-9E3ED8F7C0CF}"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8413166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80A21F-3EFA-47E6-9D20-8021848828C2}"/>
              </a:ext>
            </a:extLst>
          </p:cNvPr>
          <p:cNvSpPr>
            <a:spLocks noGrp="1"/>
          </p:cNvSpPr>
          <p:nvPr>
            <p:ph type="dt" sz="half" idx="10"/>
          </p:nvPr>
        </p:nvSpPr>
        <p:spPr/>
        <p:txBody>
          <a:bodyPr/>
          <a:lstStyle>
            <a:lvl1pPr>
              <a:defRPr/>
            </a:lvl1pPr>
          </a:lstStyle>
          <a:p>
            <a:pPr>
              <a:defRPr/>
            </a:pPr>
            <a:fld id="{AC597C56-989C-4B60-A977-B1EB73D6CAF6}"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id="{6ACA019E-E6CF-4670-B39D-0B027F7460B8}"/>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4" name="Slide Number Placeholder 5">
            <a:extLst>
              <a:ext uri="{FF2B5EF4-FFF2-40B4-BE49-F238E27FC236}">
                <a16:creationId xmlns:a16="http://schemas.microsoft.com/office/drawing/2014/main" id="{A3FD2BC3-7123-4D91-9F86-3E740B7E761D}"/>
              </a:ext>
            </a:extLst>
          </p:cNvPr>
          <p:cNvSpPr>
            <a:spLocks noGrp="1"/>
          </p:cNvSpPr>
          <p:nvPr>
            <p:ph type="sldNum" sz="quarter" idx="12"/>
          </p:nvPr>
        </p:nvSpPr>
        <p:spPr/>
        <p:txBody>
          <a:bodyPr/>
          <a:lstStyle>
            <a:lvl1pPr>
              <a:defRPr/>
            </a:lvl1pPr>
          </a:lstStyle>
          <a:p>
            <a:pPr fontAlgn="base">
              <a:spcBef>
                <a:spcPct val="0"/>
              </a:spcBef>
              <a:spcAft>
                <a:spcPct val="0"/>
              </a:spcAft>
            </a:pPr>
            <a:fld id="{4C8E3F23-D90B-4788-99A1-5AB135424035}"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848355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23638E-8FEA-4B75-94CB-3EAE322B9CDC}"/>
              </a:ext>
            </a:extLst>
          </p:cNvPr>
          <p:cNvSpPr>
            <a:spLocks noGrp="1"/>
          </p:cNvSpPr>
          <p:nvPr>
            <p:ph type="dt" sz="half" idx="10"/>
          </p:nvPr>
        </p:nvSpPr>
        <p:spPr/>
        <p:txBody>
          <a:bodyPr/>
          <a:lstStyle>
            <a:lvl1pPr>
              <a:defRPr/>
            </a:lvl1pPr>
          </a:lstStyle>
          <a:p>
            <a:pPr>
              <a:defRPr/>
            </a:pPr>
            <a:fld id="{2429E11F-99BF-4278-98C9-1C15295381B4}"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12C1520B-C7B8-46D7-84A6-850E38D50CBB}"/>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7" name="Slide Number Placeholder 5">
            <a:extLst>
              <a:ext uri="{FF2B5EF4-FFF2-40B4-BE49-F238E27FC236}">
                <a16:creationId xmlns:a16="http://schemas.microsoft.com/office/drawing/2014/main" id="{461E67EF-D71B-4AA5-8B94-6C1099F2B691}"/>
              </a:ext>
            </a:extLst>
          </p:cNvPr>
          <p:cNvSpPr>
            <a:spLocks noGrp="1"/>
          </p:cNvSpPr>
          <p:nvPr>
            <p:ph type="sldNum" sz="quarter" idx="12"/>
          </p:nvPr>
        </p:nvSpPr>
        <p:spPr/>
        <p:txBody>
          <a:bodyPr/>
          <a:lstStyle>
            <a:lvl1pPr>
              <a:defRPr/>
            </a:lvl1pPr>
          </a:lstStyle>
          <a:p>
            <a:pPr fontAlgn="base">
              <a:spcBef>
                <a:spcPct val="0"/>
              </a:spcBef>
              <a:spcAft>
                <a:spcPct val="0"/>
              </a:spcAft>
            </a:pPr>
            <a:fld id="{11DBFDDB-3565-44D0-85C2-E47C3EC30CCF}"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5989855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66680D5-CE50-48F4-A480-556688B40056}"/>
              </a:ext>
            </a:extLst>
          </p:cNvPr>
          <p:cNvSpPr>
            <a:spLocks noGrp="1"/>
          </p:cNvSpPr>
          <p:nvPr>
            <p:ph type="dt" sz="half" idx="10"/>
          </p:nvPr>
        </p:nvSpPr>
        <p:spPr/>
        <p:txBody>
          <a:bodyPr/>
          <a:lstStyle>
            <a:lvl1pPr>
              <a:defRPr/>
            </a:lvl1pPr>
          </a:lstStyle>
          <a:p>
            <a:pPr>
              <a:defRPr/>
            </a:pPr>
            <a:fld id="{41D1F81F-77CE-440A-8B3E-CE21FE63865F}"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D81E4FC1-C198-4E01-B33E-208EBCB29D99}"/>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7" name="Slide Number Placeholder 5">
            <a:extLst>
              <a:ext uri="{FF2B5EF4-FFF2-40B4-BE49-F238E27FC236}">
                <a16:creationId xmlns:a16="http://schemas.microsoft.com/office/drawing/2014/main" id="{6E25F393-9FFE-41D7-BB0D-905C3A5723AC}"/>
              </a:ext>
            </a:extLst>
          </p:cNvPr>
          <p:cNvSpPr>
            <a:spLocks noGrp="1"/>
          </p:cNvSpPr>
          <p:nvPr>
            <p:ph type="sldNum" sz="quarter" idx="12"/>
          </p:nvPr>
        </p:nvSpPr>
        <p:spPr/>
        <p:txBody>
          <a:bodyPr/>
          <a:lstStyle>
            <a:lvl1pPr>
              <a:defRPr/>
            </a:lvl1pPr>
          </a:lstStyle>
          <a:p>
            <a:pPr fontAlgn="base">
              <a:spcBef>
                <a:spcPct val="0"/>
              </a:spcBef>
              <a:spcAft>
                <a:spcPct val="0"/>
              </a:spcAft>
            </a:pPr>
            <a:fld id="{F4B9373D-BFE7-4DB2-9190-F8F0902C24C6}"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259470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DC12C-966F-440B-BA04-4EDDBC5C4C6A}"/>
              </a:ext>
            </a:extLst>
          </p:cNvPr>
          <p:cNvSpPr>
            <a:spLocks noGrp="1"/>
          </p:cNvSpPr>
          <p:nvPr>
            <p:ph type="dt" sz="half" idx="10"/>
          </p:nvPr>
        </p:nvSpPr>
        <p:spPr/>
        <p:txBody>
          <a:bodyPr/>
          <a:lstStyle>
            <a:lvl1pPr>
              <a:defRPr/>
            </a:lvl1pPr>
          </a:lstStyle>
          <a:p>
            <a:pPr>
              <a:defRPr/>
            </a:pPr>
            <a:fld id="{403D1948-A6BC-4044-8C03-C85C1E819415}"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99CB54D-26EE-4008-8E98-D62A92903666}"/>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6" name="Slide Number Placeholder 5">
            <a:extLst>
              <a:ext uri="{FF2B5EF4-FFF2-40B4-BE49-F238E27FC236}">
                <a16:creationId xmlns:a16="http://schemas.microsoft.com/office/drawing/2014/main" id="{850F2E64-BEE1-48E8-9C64-2F496B11C7A2}"/>
              </a:ext>
            </a:extLst>
          </p:cNvPr>
          <p:cNvSpPr>
            <a:spLocks noGrp="1"/>
          </p:cNvSpPr>
          <p:nvPr>
            <p:ph type="sldNum" sz="quarter" idx="12"/>
          </p:nvPr>
        </p:nvSpPr>
        <p:spPr/>
        <p:txBody>
          <a:bodyPr/>
          <a:lstStyle>
            <a:lvl1pPr>
              <a:defRPr/>
            </a:lvl1pPr>
          </a:lstStyle>
          <a:p>
            <a:pPr fontAlgn="base">
              <a:spcBef>
                <a:spcPct val="0"/>
              </a:spcBef>
              <a:spcAft>
                <a:spcPct val="0"/>
              </a:spcAft>
            </a:pPr>
            <a:fld id="{2FDF09AA-63B1-4492-B838-9780A1740572}"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698549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DF94D-1CB5-4360-B7AE-7E408072111C}"/>
              </a:ext>
            </a:extLst>
          </p:cNvPr>
          <p:cNvSpPr>
            <a:spLocks noGrp="1"/>
          </p:cNvSpPr>
          <p:nvPr>
            <p:ph type="dt" sz="half" idx="10"/>
          </p:nvPr>
        </p:nvSpPr>
        <p:spPr/>
        <p:txBody>
          <a:bodyPr/>
          <a:lstStyle>
            <a:lvl1pPr>
              <a:defRPr/>
            </a:lvl1pPr>
          </a:lstStyle>
          <a:p>
            <a:pPr>
              <a:defRPr/>
            </a:pPr>
            <a:fld id="{5C8C50A6-CE0C-490E-B1FE-C76C582ED46A}"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517B3D-886D-4BEC-9045-C3637549B2CF}"/>
              </a:ext>
            </a:extLst>
          </p:cNvPr>
          <p:cNvSpPr>
            <a:spLocks noGrp="1"/>
          </p:cNvSpPr>
          <p:nvPr>
            <p:ph type="ftr" sz="quarter" idx="11"/>
          </p:nvPr>
        </p:nvSpPr>
        <p:spPr/>
        <p:txBody>
          <a:bodyPr/>
          <a:lstStyle>
            <a:lvl1pPr>
              <a:defRPr/>
            </a:lvl1pPr>
          </a:lstStyle>
          <a:p>
            <a:pPr>
              <a:defRPr/>
            </a:pPr>
            <a:r>
              <a:rPr lang="en-US">
                <a:solidFill>
                  <a:prstClr val="black">
                    <a:tint val="75000"/>
                  </a:prstClr>
                </a:solidFill>
              </a:rPr>
              <a:t>Elaine Bulmer</a:t>
            </a:r>
          </a:p>
        </p:txBody>
      </p:sp>
      <p:sp>
        <p:nvSpPr>
          <p:cNvPr id="6" name="Slide Number Placeholder 5">
            <a:extLst>
              <a:ext uri="{FF2B5EF4-FFF2-40B4-BE49-F238E27FC236}">
                <a16:creationId xmlns:a16="http://schemas.microsoft.com/office/drawing/2014/main" id="{F0B0B89B-BC13-40CA-B403-3722C0759555}"/>
              </a:ext>
            </a:extLst>
          </p:cNvPr>
          <p:cNvSpPr>
            <a:spLocks noGrp="1"/>
          </p:cNvSpPr>
          <p:nvPr>
            <p:ph type="sldNum" sz="quarter" idx="12"/>
          </p:nvPr>
        </p:nvSpPr>
        <p:spPr/>
        <p:txBody>
          <a:bodyPr/>
          <a:lstStyle>
            <a:lvl1pPr>
              <a:defRPr/>
            </a:lvl1pPr>
          </a:lstStyle>
          <a:p>
            <a:pPr fontAlgn="base">
              <a:spcBef>
                <a:spcPct val="0"/>
              </a:spcBef>
              <a:spcAft>
                <a:spcPct val="0"/>
              </a:spcAft>
            </a:pPr>
            <a:fld id="{2785D7DB-53F8-4A00-83F9-568BC0081D36}"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1927711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0166363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76020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333476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2678987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8786482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22/01/2021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5060046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22/01/2021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512291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22/01/2021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2709172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9583974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22/01/2021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2145322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0034441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9736454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BC0F9CD-3A6E-4432-9DC6-42ACB4F286D9}" type="datetimeFigureOut">
              <a:rPr lang="en-GB" smtClean="0"/>
              <a:t>22/01/2021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5C27EEB-C4AE-4BC0-BD98-46B773B3AF58}" type="slidenum">
              <a:rPr lang="en-GB" smtClean="0"/>
              <a:t>‹#›</a:t>
            </a:fld>
            <a:endParaRPr lang="en-GB"/>
          </a:p>
        </p:txBody>
      </p:sp>
    </p:spTree>
    <p:extLst>
      <p:ext uri="{BB962C8B-B14F-4D97-AF65-F5344CB8AC3E}">
        <p14:creationId xmlns:p14="http://schemas.microsoft.com/office/powerpoint/2010/main" val="36573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3730143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73A2866-52B0-4AE4-9B89-59789217071A}" type="datetimeFigureOut">
              <a:rPr lang="en-GB" smtClean="0"/>
              <a:t>22/01/2021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472A85C-C3A3-46C5-B838-35C50ECFE6A4}" type="slidenum">
              <a:rPr lang="en-GB" smtClean="0"/>
              <a:t>‹#›</a:t>
            </a:fld>
            <a:endParaRPr lang="en-GB" dirty="0"/>
          </a:p>
        </p:txBody>
      </p:sp>
    </p:spTree>
    <p:extLst>
      <p:ext uri="{BB962C8B-B14F-4D97-AF65-F5344CB8AC3E}">
        <p14:creationId xmlns:p14="http://schemas.microsoft.com/office/powerpoint/2010/main" val="313062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883EF38-B5AA-4D91-A0EC-DA7378DC0186}"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5DD0D071-5F07-4AD1-AF9A-4D2DD118BC79}"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857025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5803121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1B16492-A521-AC40-82EB-2CCD6E0AD138}" type="datetimeFigureOut">
              <a:rPr lang="en-US" smtClean="0">
                <a:solidFill>
                  <a:prstClr val="white">
                    <a:tint val="75000"/>
                  </a:prstClr>
                </a:solidFill>
              </a:rPr>
              <a:pPr defTabSz="457200"/>
              <a:t>1/22/2021</a:t>
            </a:fld>
            <a:endParaRPr lang="en-US">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A8E6B2D-C475-4C4E-A109-75E426F17331}" type="slidenum">
              <a:rPr lang="en-US" smtClean="0">
                <a:solidFill>
                  <a:prstClr val="white">
                    <a:tint val="75000"/>
                  </a:prstClr>
                </a:solidFill>
              </a:rPr>
              <a:pPr defTabSz="457200"/>
              <a:t>‹#›</a:t>
            </a:fld>
            <a:endParaRPr lang="en-US">
              <a:solidFill>
                <a:prstClr val="white">
                  <a:tint val="75000"/>
                </a:prstClr>
              </a:solidFill>
            </a:endParaRPr>
          </a:p>
        </p:txBody>
      </p:sp>
    </p:spTree>
    <p:extLst>
      <p:ext uri="{BB962C8B-B14F-4D97-AF65-F5344CB8AC3E}">
        <p14:creationId xmlns:p14="http://schemas.microsoft.com/office/powerpoint/2010/main" val="338858736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2126820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A81FE5E-4EA8-48A8-8F1B-D4BDB6075AEA}" type="datetimeFigureOut">
              <a:rPr lang="en-GB" smtClean="0">
                <a:solidFill>
                  <a:prstClr val="black">
                    <a:tint val="75000"/>
                  </a:prstClr>
                </a:solidFill>
              </a:rPr>
              <a:pPr defTabSz="685800"/>
              <a:t>22/01/2021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4438A07-A0CF-4F91-A839-A5E4F718ED93}"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5980623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F99C577-CBAC-4878-AEEC-9B24B46AB53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049CB16-BAAA-4D66-9BAA-01AE1944565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14E12CB-33CF-4CC2-A66C-B7E327AD11D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A52882F-27C2-4734-86AE-129D67A3B9B5}" type="datetimeFigureOut">
              <a:rPr lang="en-US" smtClean="0">
                <a:solidFill>
                  <a:prstClr val="white">
                    <a:tint val="75000"/>
                  </a:prstClr>
                </a:solidFill>
              </a:rPr>
              <a:pPr>
                <a:defRPr/>
              </a:pPr>
              <a:t>1/22/2021</a:t>
            </a:fld>
            <a:endParaRPr lang="en-US">
              <a:solidFill>
                <a:prstClr val="white">
                  <a:tint val="75000"/>
                </a:prstClr>
              </a:solidFill>
            </a:endParaRPr>
          </a:p>
        </p:txBody>
      </p:sp>
      <p:sp>
        <p:nvSpPr>
          <p:cNvPr id="5" name="Footer Placeholder 4">
            <a:extLst>
              <a:ext uri="{FF2B5EF4-FFF2-40B4-BE49-F238E27FC236}">
                <a16:creationId xmlns:a16="http://schemas.microsoft.com/office/drawing/2014/main" id="{F15F2D88-859B-4EC5-8E56-D20C9A076D4C}"/>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a:extLst>
              <a:ext uri="{FF2B5EF4-FFF2-40B4-BE49-F238E27FC236}">
                <a16:creationId xmlns:a16="http://schemas.microsoft.com/office/drawing/2014/main" id="{D5B0864D-1426-4522-89FF-83A3E68DD8DF}"/>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latin typeface="Calibri" panose="020F0502020204030204" pitchFamily="34" charset="0"/>
              </a:defRPr>
            </a:lvl1pPr>
          </a:lstStyle>
          <a:p>
            <a:pPr fontAlgn="base">
              <a:spcBef>
                <a:spcPct val="0"/>
              </a:spcBef>
              <a:spcAft>
                <a:spcPct val="0"/>
              </a:spcAft>
            </a:pPr>
            <a:fld id="{5D35CFF4-8A33-486A-9CDB-CFEA2D344E84}"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1832382579"/>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6F9FC"/>
            </a:gs>
            <a:gs pos="74001">
              <a:srgbClr val="B0C6E1"/>
            </a:gs>
            <a:gs pos="83000">
              <a:srgbClr val="B0C6E1"/>
            </a:gs>
            <a:gs pos="100000">
              <a:srgbClr val="CAD9EB"/>
            </a:gs>
          </a:gsLst>
          <a:lin ang="5400000" scaled="1"/>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248EE65-6A10-49CE-9B9E-5195B04A58B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2A9E9E1-29B4-4522-868F-0378FE626B1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5888BD6-8E8D-4FD5-8FE0-44A9FB9A9AC8}"/>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4393455-E913-452C-92C0-6F86CF06003A}" type="datetime3">
              <a:rPr lang="en-US" smtClean="0">
                <a:solidFill>
                  <a:prstClr val="black">
                    <a:tint val="75000"/>
                  </a:prstClr>
                </a:solidFill>
              </a:rPr>
              <a:pPr>
                <a:defRPr/>
              </a:pPr>
              <a:t>22 January 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F8AB7A2-833D-4203-A93B-C9B468C57FA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r>
              <a:rPr lang="en-US">
                <a:solidFill>
                  <a:prstClr val="black">
                    <a:tint val="75000"/>
                  </a:prstClr>
                </a:solidFill>
              </a:rPr>
              <a:t>Elaine Bulmer</a:t>
            </a:r>
          </a:p>
        </p:txBody>
      </p:sp>
      <p:sp>
        <p:nvSpPr>
          <p:cNvPr id="6" name="Slide Number Placeholder 5">
            <a:extLst>
              <a:ext uri="{FF2B5EF4-FFF2-40B4-BE49-F238E27FC236}">
                <a16:creationId xmlns:a16="http://schemas.microsoft.com/office/drawing/2014/main" id="{671D3289-185C-4E32-8A97-605271E908F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pPr>
            <a:fld id="{021A0AD3-4E95-4F5E-8CEC-020D717CC070}"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7272178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22/01/2021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12407300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0F9CD-3A6E-4432-9DC6-42ACB4F286D9}" type="datetimeFigureOut">
              <a:rPr lang="en-GB" smtClean="0"/>
              <a:t>22/01/2021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27EEB-C4AE-4BC0-BD98-46B773B3AF58}" type="slidenum">
              <a:rPr lang="en-GB" smtClean="0"/>
              <a:t>‹#›</a:t>
            </a:fld>
            <a:endParaRPr lang="en-GB"/>
          </a:p>
        </p:txBody>
      </p:sp>
    </p:spTree>
    <p:extLst>
      <p:ext uri="{BB962C8B-B14F-4D97-AF65-F5344CB8AC3E}">
        <p14:creationId xmlns:p14="http://schemas.microsoft.com/office/powerpoint/2010/main" val="3144370474"/>
      </p:ext>
    </p:extLst>
  </p:cSld>
  <p:clrMap bg1="lt1" tx1="dk1" bg2="lt2" tx2="dk2" accent1="accent1" accent2="accent2" accent3="accent3" accent4="accent4" accent5="accent5" accent6="accent6" hlink="hlink" folHlink="folHlink"/>
  <p:sldLayoutIdLst>
    <p:sldLayoutId id="2147483757" r:id="rId1"/>
    <p:sldLayoutId id="21474837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video" Target="file:///C:\Users\janro\OneDrive\Documents\Year%205%20Earth%20and%20Space\"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bbc.co.uk/bitesize/clips/zd3fb9q" TargetMode="Externa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Wr-CRKsTYGs" TargetMode="External"/><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4.xml"/><Relationship Id="rId5" Type="http://schemas.openxmlformats.org/officeDocument/2006/relationships/hyperlink" Target="https://www.youtube.com/watch?v=CqkQv617bcw" TargetMode="Externa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5.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slideLayout" Target="../slideLayouts/slideLayout73.xml"/><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audio" Target="../media/audio12.wav"/><Relationship Id="rId2" Type="http://schemas.openxmlformats.org/officeDocument/2006/relationships/audio" Target="../media/audio2.wav"/><Relationship Id="rId16" Type="http://schemas.openxmlformats.org/officeDocument/2006/relationships/image" Target="../media/image47.png"/><Relationship Id="rId1" Type="http://schemas.openxmlformats.org/officeDocument/2006/relationships/audio" Target="../media/audio1.wav"/><Relationship Id="rId6" Type="http://schemas.openxmlformats.org/officeDocument/2006/relationships/audio" Target="../media/audio6.wav"/><Relationship Id="rId11" Type="http://schemas.openxmlformats.org/officeDocument/2006/relationships/audio" Target="../media/audio11.wav"/><Relationship Id="rId5" Type="http://schemas.openxmlformats.org/officeDocument/2006/relationships/audio" Target="../media/audio5.wav"/><Relationship Id="rId15" Type="http://schemas.openxmlformats.org/officeDocument/2006/relationships/image" Target="../media/image46.jpeg"/><Relationship Id="rId10" Type="http://schemas.openxmlformats.org/officeDocument/2006/relationships/audio" Target="../media/audio10.wav"/><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notesSlide" Target="../notesSlides/notesSlide3.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image" Target="NULL"/><Relationship Id="rId5" Type="http://schemas.openxmlformats.org/officeDocument/2006/relationships/image" Target="../media/image58.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64.xml.rels><?xml version="1.0" encoding="UTF-8" standalone="yes"?>
<Relationships xmlns="http://schemas.openxmlformats.org/package/2006/relationships"><Relationship Id="rId2" Type="http://schemas.openxmlformats.org/officeDocument/2006/relationships/hyperlink" Target="https://www.bbc.co.uk/teach/class-clips-video/pshe-computing-gcse-digital-footprint/zfygbdm" TargetMode="External"/><Relationship Id="rId1" Type="http://schemas.openxmlformats.org/officeDocument/2006/relationships/slideLayout" Target="../slideLayouts/slideLayout79.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79.xml"/><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79.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2.xml"/><Relationship Id="rId1" Type="http://schemas.openxmlformats.org/officeDocument/2006/relationships/slideLayout" Target="../slideLayouts/slideLayout79.xml"/><Relationship Id="rId5" Type="http://schemas.openxmlformats.org/officeDocument/2006/relationships/hyperlink" Target="https://creativecommons.org/licenses/by-nc-nd/3.0/" TargetMode="External"/><Relationship Id="rId4" Type="http://schemas.openxmlformats.org/officeDocument/2006/relationships/hyperlink" Target="https://www.internetgovernance.org/2017/08/21/igp-new-paper-digital-object-architecture-and-the-internet-of-things/"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758" y="5347665"/>
            <a:ext cx="441293" cy="441293"/>
          </a:xfrm>
          <a:prstGeom prst="rect">
            <a:avLst/>
          </a:prstGeom>
        </p:spPr>
      </p:pic>
      <p:sp>
        <p:nvSpPr>
          <p:cNvPr id="6" name="Rectangle 5"/>
          <p:cNvSpPr/>
          <p:nvPr/>
        </p:nvSpPr>
        <p:spPr>
          <a:xfrm>
            <a:off x="690743" y="5286638"/>
            <a:ext cx="4104824" cy="55297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556368" y="5380962"/>
            <a:ext cx="302122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Science </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690743" y="950611"/>
            <a:ext cx="5695586" cy="52516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16578" y="982359"/>
            <a:ext cx="5569751" cy="52322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Date:  Monday </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25</a:t>
            </a:r>
            <a:r>
              <a:rPr kumimoji="0" lang="en-GB" sz="28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January </a:t>
            </a:r>
          </a:p>
        </p:txBody>
      </p:sp>
      <p:pic>
        <p:nvPicPr>
          <p:cNvPr id="10" name="Picture 9"/>
          <p:cNvPicPr>
            <a:picLocks noChangeAspect="1"/>
          </p:cNvPicPr>
          <p:nvPr/>
        </p:nvPicPr>
        <p:blipFill>
          <a:blip r:embed="rId3"/>
          <a:stretch>
            <a:fillRect/>
          </a:stretch>
        </p:blipFill>
        <p:spPr>
          <a:xfrm>
            <a:off x="690743" y="2065709"/>
            <a:ext cx="1664494" cy="828675"/>
          </a:xfrm>
          <a:prstGeom prst="rect">
            <a:avLst/>
          </a:prstGeom>
        </p:spPr>
      </p:pic>
      <p:sp>
        <p:nvSpPr>
          <p:cNvPr id="11" name="Rectangle 10"/>
          <p:cNvSpPr/>
          <p:nvPr/>
        </p:nvSpPr>
        <p:spPr>
          <a:xfrm>
            <a:off x="690743" y="3011923"/>
            <a:ext cx="10869886" cy="1314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90743" y="3161389"/>
            <a:ext cx="10242868"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smtClean="0">
                <a:ln>
                  <a:noFill/>
                </a:ln>
                <a:solidFill>
                  <a:prstClr val="black"/>
                </a:solidFill>
                <a:effectLst/>
                <a:uLnTx/>
                <a:uFillTx/>
                <a:latin typeface="Calibri" panose="020F0502020204030204"/>
                <a:ea typeface="+mn-ea"/>
                <a:cs typeface="+mn-cs"/>
              </a:rPr>
              <a:t>L.O. </a:t>
            </a:r>
            <a:r>
              <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rPr>
              <a:t>To be able to order the planets </a:t>
            </a:r>
            <a:r>
              <a:rPr kumimoji="0" lang="en-GB" sz="3000" b="0" i="0" u="none" strike="noStrike" kern="1200" cap="none" spc="0" normalizeH="0" baseline="0" noProof="0" dirty="0" smtClean="0">
                <a:ln>
                  <a:noFill/>
                </a:ln>
                <a:solidFill>
                  <a:prstClr val="black"/>
                </a:solidFill>
                <a:effectLst/>
                <a:uLnTx/>
                <a:uFillTx/>
                <a:latin typeface="Calibri" panose="020F0502020204030204"/>
                <a:ea typeface="+mn-ea"/>
                <a:cs typeface="+mn-cs"/>
              </a:rPr>
              <a:t>and identify key properties</a:t>
            </a: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909" y="5380962"/>
            <a:ext cx="441293" cy="441293"/>
          </a:xfrm>
          <a:prstGeom prst="rect">
            <a:avLst/>
          </a:prstGeom>
        </p:spPr>
      </p:pic>
      <p:pic>
        <p:nvPicPr>
          <p:cNvPr id="2" name="Picture 1"/>
          <p:cNvPicPr>
            <a:picLocks noChangeAspect="1"/>
          </p:cNvPicPr>
          <p:nvPr/>
        </p:nvPicPr>
        <p:blipFill>
          <a:blip r:embed="rId4"/>
          <a:stretch>
            <a:fillRect/>
          </a:stretch>
        </p:blipFill>
        <p:spPr>
          <a:xfrm>
            <a:off x="4034992" y="5312446"/>
            <a:ext cx="434393" cy="479778"/>
          </a:xfrm>
          <a:prstGeom prst="rect">
            <a:avLst/>
          </a:prstGeom>
        </p:spPr>
      </p:pic>
    </p:spTree>
    <p:extLst>
      <p:ext uri="{BB962C8B-B14F-4D97-AF65-F5344CB8AC3E}">
        <p14:creationId xmlns:p14="http://schemas.microsoft.com/office/powerpoint/2010/main" val="1541337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081" y="701041"/>
            <a:ext cx="5651863" cy="1143000"/>
          </a:xfrm>
        </p:spPr>
        <p:txBody>
          <a:bodyPr/>
          <a:lstStyle/>
          <a:p>
            <a:r>
              <a:rPr lang="en-US" dirty="0">
                <a:solidFill>
                  <a:schemeClr val="bg1"/>
                </a:solidFill>
              </a:rPr>
              <a:t>Earth</a:t>
            </a:r>
          </a:p>
        </p:txBody>
      </p:sp>
      <p:pic>
        <p:nvPicPr>
          <p:cNvPr id="4" name="Content Placeholder 3" descr="Earth_Eastern_Hemisphere.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52399" y="1844041"/>
            <a:ext cx="4048927" cy="2226754"/>
          </a:xfrm>
        </p:spPr>
      </p:pic>
      <p:sp>
        <p:nvSpPr>
          <p:cNvPr id="7" name="TextBox 6"/>
          <p:cNvSpPr txBox="1"/>
          <p:nvPr/>
        </p:nvSpPr>
        <p:spPr>
          <a:xfrm>
            <a:off x="4063784" y="501169"/>
            <a:ext cx="5646548"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Facts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Size/Diameter: 7928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Orbit: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365 days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Distance from Sun: 93 million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Moons: One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Temperature: Varies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sp>
        <p:nvSpPr>
          <p:cNvPr id="8" name="TextBox 7"/>
          <p:cNvSpPr txBox="1"/>
          <p:nvPr/>
        </p:nvSpPr>
        <p:spPr>
          <a:xfrm>
            <a:off x="718457" y="4292201"/>
            <a:ext cx="1141693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 the Earth orbits round the Sun it tilts very slightly and so gives us the seasons.  When the Earth has tilted so that the northern half of the Earth is a little away from the Sun, the northern hemisphere (meaning half of the Earth’s sphere) has winter.  Made of mainly iron and nickel.</a:t>
            </a:r>
          </a:p>
        </p:txBody>
      </p:sp>
      <p:sp>
        <p:nvSpPr>
          <p:cNvPr id="3" name="Rectangle 2"/>
          <p:cNvSpPr/>
          <p:nvPr/>
        </p:nvSpPr>
        <p:spPr>
          <a:xfrm>
            <a:off x="718457" y="5405577"/>
            <a:ext cx="11236025"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Named after: Unlike the other planets, Earth does not directly share a name with an ancient Roman deity.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name Earth derives from the eighth century Anglo-Saxon word </a:t>
            </a:r>
            <a:r>
              <a:rPr kumimoji="0" lang="en-GB"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erda</a:t>
            </a: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which means ground or soil.</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88068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2413" y="544604"/>
            <a:ext cx="5834743" cy="1143000"/>
          </a:xfrm>
        </p:spPr>
        <p:txBody>
          <a:bodyPr/>
          <a:lstStyle/>
          <a:p>
            <a:r>
              <a:rPr lang="en-US" dirty="0">
                <a:solidFill>
                  <a:schemeClr val="bg1"/>
                </a:solidFill>
              </a:rPr>
              <a:t>Mars</a:t>
            </a:r>
          </a:p>
        </p:txBody>
      </p:sp>
      <p:pic>
        <p:nvPicPr>
          <p:cNvPr id="4" name="Content Placeholder 3" descr="Water_ice_clouds_hanging_above_Tharsis_PIA02653_black_background.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0" y="2061755"/>
            <a:ext cx="3928952" cy="2160772"/>
          </a:xfrm>
        </p:spPr>
      </p:pic>
      <p:sp>
        <p:nvSpPr>
          <p:cNvPr id="7" name="TextBox 6"/>
          <p:cNvSpPr txBox="1"/>
          <p:nvPr/>
        </p:nvSpPr>
        <p:spPr>
          <a:xfrm>
            <a:off x="3776401" y="735037"/>
            <a:ext cx="5646548"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Facts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Size/Diameter: 4200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Orbit: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687 days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Distance from Sun: 141 million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Moons: Two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Temperature: Drops to -87 degrees Celsius in the winter and rises to -5 degrees Celsius in the summer. </a:t>
            </a:r>
          </a:p>
        </p:txBody>
      </p:sp>
      <p:sp>
        <p:nvSpPr>
          <p:cNvPr id="9" name="TextBox 8"/>
          <p:cNvSpPr txBox="1"/>
          <p:nvPr/>
        </p:nvSpPr>
        <p:spPr>
          <a:xfrm>
            <a:off x="825957" y="4703354"/>
            <a:ext cx="9498056"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Made of iron, nickel and sulfur, Mars is covered by craters from objects like asteroids and meteorites hitting the planet. Today, 43,000 such craters have been found and that only includes the large ones! </a:t>
            </a:r>
          </a:p>
        </p:txBody>
      </p:sp>
      <p:sp>
        <p:nvSpPr>
          <p:cNvPr id="3" name="Rectangle 2"/>
          <p:cNvSpPr/>
          <p:nvPr/>
        </p:nvSpPr>
        <p:spPr>
          <a:xfrm>
            <a:off x="712745" y="5955215"/>
            <a:ext cx="659546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Named after the Roman god of war because of it’s red colour. </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85205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638" y="347955"/>
            <a:ext cx="6818811" cy="1143000"/>
          </a:xfrm>
        </p:spPr>
        <p:txBody>
          <a:bodyPr/>
          <a:lstStyle/>
          <a:p>
            <a:r>
              <a:rPr lang="en-US" dirty="0">
                <a:solidFill>
                  <a:schemeClr val="bg1"/>
                </a:solidFill>
              </a:rPr>
              <a:t>Jupiter</a:t>
            </a:r>
          </a:p>
        </p:txBody>
      </p:sp>
      <p:pic>
        <p:nvPicPr>
          <p:cNvPr id="4" name="Content Placeholder 3" descr="Jupiter_by_Cassini-Huygens.jpg"/>
          <p:cNvPicPr>
            <a:picLocks noGrp="1" noChangeAspect="1"/>
          </p:cNvPicPr>
          <p:nvPr>
            <p:ph idx="1"/>
          </p:nvPr>
        </p:nvPicPr>
        <p:blipFill>
          <a:blip r:embed="rId2">
            <a:extLst>
              <a:ext uri="{28A0092B-C50C-407E-A947-70E740481C1C}">
                <a14:useLocalDpi xmlns:a14="http://schemas.microsoft.com/office/drawing/2010/main" val="0"/>
              </a:ext>
            </a:extLst>
          </a:blip>
          <a:srcRect l="-37768" r="-37768"/>
          <a:stretch>
            <a:fillRect/>
          </a:stretch>
        </p:blipFill>
        <p:spPr>
          <a:xfrm>
            <a:off x="-113211" y="1598450"/>
            <a:ext cx="4535958" cy="2778339"/>
          </a:xfrm>
        </p:spPr>
      </p:pic>
      <p:sp>
        <p:nvSpPr>
          <p:cNvPr id="7" name="TextBox 6"/>
          <p:cNvSpPr txBox="1"/>
          <p:nvPr/>
        </p:nvSpPr>
        <p:spPr>
          <a:xfrm>
            <a:off x="4342458" y="919455"/>
            <a:ext cx="5646548"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Facts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Size/Diameter: 88,846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Orbit: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Distance from Sun: 483 million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Moons: 79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Temperature: - 145 Celsius </a:t>
            </a:r>
          </a:p>
        </p:txBody>
      </p:sp>
      <p:sp>
        <p:nvSpPr>
          <p:cNvPr id="8" name="Rectangle 7"/>
          <p:cNvSpPr/>
          <p:nvPr/>
        </p:nvSpPr>
        <p:spPr>
          <a:xfrm>
            <a:off x="852887" y="4714606"/>
            <a:ext cx="8822611"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largest planet in the solar system, the gas giant Jupiter is approximately 318 times bigger than Earth. If the mass of all of the other planets in the solar system were combined into one "super planet," Jupiter would still be two and a half times as heavy. Made of mostly hydrogen and helium</a:t>
            </a:r>
          </a:p>
        </p:txBody>
      </p:sp>
      <p:sp>
        <p:nvSpPr>
          <p:cNvPr id="3" name="Rectangle 2"/>
          <p:cNvSpPr/>
          <p:nvPr/>
        </p:nvSpPr>
        <p:spPr>
          <a:xfrm>
            <a:off x="852887" y="6038045"/>
            <a:ext cx="441178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Named after the Roman king of the gods</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16047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95276"/>
            <a:ext cx="5007429" cy="1143000"/>
          </a:xfrm>
        </p:spPr>
        <p:txBody>
          <a:bodyPr/>
          <a:lstStyle/>
          <a:p>
            <a:r>
              <a:rPr lang="en-US" dirty="0">
                <a:solidFill>
                  <a:schemeClr val="bg1"/>
                </a:solidFill>
              </a:rPr>
              <a:t>Saturn</a:t>
            </a:r>
          </a:p>
        </p:txBody>
      </p:sp>
      <p:pic>
        <p:nvPicPr>
          <p:cNvPr id="4" name="Content Placeholder 3" descr="280px-Saturn_PIA06077.jpg"/>
          <p:cNvPicPr>
            <a:picLocks noGrp="1" noChangeAspect="1"/>
          </p:cNvPicPr>
          <p:nvPr>
            <p:ph idx="1"/>
          </p:nvPr>
        </p:nvPicPr>
        <p:blipFill>
          <a:blip r:embed="rId2">
            <a:extLst>
              <a:ext uri="{28A0092B-C50C-407E-A947-70E740481C1C}">
                <a14:useLocalDpi xmlns:a14="http://schemas.microsoft.com/office/drawing/2010/main" val="0"/>
              </a:ext>
            </a:extLst>
          </a:blip>
          <a:srcRect l="-17862" r="-17862"/>
          <a:stretch>
            <a:fillRect/>
          </a:stretch>
        </p:blipFill>
        <p:spPr>
          <a:xfrm>
            <a:off x="444138" y="1338276"/>
            <a:ext cx="4368584" cy="2820591"/>
          </a:xfrm>
        </p:spPr>
      </p:pic>
      <p:sp>
        <p:nvSpPr>
          <p:cNvPr id="8" name="TextBox 7"/>
          <p:cNvSpPr txBox="1"/>
          <p:nvPr/>
        </p:nvSpPr>
        <p:spPr>
          <a:xfrm>
            <a:off x="5352653" y="736301"/>
            <a:ext cx="5646548"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Facts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Size/Diameter: 75,098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Orbit: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29 and a half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Distance from Sun: 886 million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Moons: 62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Temperature: - 168 Celsius </a:t>
            </a:r>
          </a:p>
        </p:txBody>
      </p:sp>
      <p:sp>
        <p:nvSpPr>
          <p:cNvPr id="11" name="TextBox 10"/>
          <p:cNvSpPr txBox="1"/>
          <p:nvPr/>
        </p:nvSpPr>
        <p:spPr>
          <a:xfrm>
            <a:off x="879567" y="4510041"/>
            <a:ext cx="10019212"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rings all orbit Saturn at different speeds and have gaps between them.  Made of mostly hydrogen and helium.</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879567" y="5369046"/>
            <a:ext cx="920784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Named after the Roman father of the god Jupiter, who was also the god of agriculture. </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62195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136" y="276073"/>
            <a:ext cx="3727269" cy="1143000"/>
          </a:xfrm>
        </p:spPr>
        <p:txBody>
          <a:bodyPr/>
          <a:lstStyle/>
          <a:p>
            <a:r>
              <a:rPr lang="en-US" dirty="0">
                <a:solidFill>
                  <a:schemeClr val="bg1"/>
                </a:solidFill>
              </a:rPr>
              <a:t>Uranus</a:t>
            </a:r>
          </a:p>
        </p:txBody>
      </p:sp>
      <p:pic>
        <p:nvPicPr>
          <p:cNvPr id="4" name="Content Placeholder 3" descr="240px-Uranus2.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374469" y="1598450"/>
            <a:ext cx="4256175" cy="2276240"/>
          </a:xfrm>
        </p:spPr>
      </p:pic>
      <p:sp>
        <p:nvSpPr>
          <p:cNvPr id="8" name="TextBox 7"/>
          <p:cNvSpPr txBox="1"/>
          <p:nvPr/>
        </p:nvSpPr>
        <p:spPr>
          <a:xfrm>
            <a:off x="4537970" y="712020"/>
            <a:ext cx="5646548"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Facts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Size/Diameter: 31000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Orbit: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84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Distance from Sun: 1782 million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Moons: 27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Temperature: - 224 Celsius </a:t>
            </a:r>
          </a:p>
        </p:txBody>
      </p:sp>
      <p:sp>
        <p:nvSpPr>
          <p:cNvPr id="9" name="Rectangle 8"/>
          <p:cNvSpPr/>
          <p:nvPr/>
        </p:nvSpPr>
        <p:spPr>
          <a:xfrm>
            <a:off x="1201782" y="4307717"/>
            <a:ext cx="10519955"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Most of the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centre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Uranus is a frozen mass of ammonia and methane, which gives it the blue-green </a:t>
            </a:r>
            <a:r>
              <a:rPr kumimoji="0" 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colour</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 atmosphere also contains hydrogen and helium. Made of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hot fluid of “icy” materials including water, methane, and ammonia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1201782" y="5666206"/>
            <a:ext cx="543597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Named after the father of the Roman god, Saturn  </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83757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109" y="531800"/>
            <a:ext cx="4807131" cy="1143000"/>
          </a:xfrm>
        </p:spPr>
        <p:txBody>
          <a:bodyPr/>
          <a:lstStyle/>
          <a:p>
            <a:r>
              <a:rPr lang="en-US" dirty="0">
                <a:solidFill>
                  <a:schemeClr val="bg1"/>
                </a:solidFill>
              </a:rPr>
              <a:t>Neptune</a:t>
            </a:r>
          </a:p>
        </p:txBody>
      </p:sp>
      <p:pic>
        <p:nvPicPr>
          <p:cNvPr id="4" name="Content Placeholder 3" descr="240px-Neptune.jpg"/>
          <p:cNvPicPr>
            <a:picLocks noGrp="1" noChangeAspect="1"/>
          </p:cNvPicPr>
          <p:nvPr>
            <p:ph idx="1"/>
          </p:nvPr>
        </p:nvPicPr>
        <p:blipFill>
          <a:blip r:embed="rId2">
            <a:extLst>
              <a:ext uri="{28A0092B-C50C-407E-A947-70E740481C1C}">
                <a14:useLocalDpi xmlns:a14="http://schemas.microsoft.com/office/drawing/2010/main" val="0"/>
              </a:ext>
            </a:extLst>
          </a:blip>
          <a:srcRect l="-39400" r="-39400"/>
          <a:stretch>
            <a:fillRect/>
          </a:stretch>
        </p:blipFill>
        <p:spPr>
          <a:xfrm>
            <a:off x="-460674" y="1931962"/>
            <a:ext cx="4243966" cy="2193763"/>
          </a:xfrm>
        </p:spPr>
      </p:pic>
      <p:sp>
        <p:nvSpPr>
          <p:cNvPr id="9" name="TextBox 8"/>
          <p:cNvSpPr txBox="1"/>
          <p:nvPr/>
        </p:nvSpPr>
        <p:spPr>
          <a:xfrm>
            <a:off x="4699631" y="596964"/>
            <a:ext cx="5646548"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Facts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Size/Diameter: 29000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Orbit: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165 years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Distance from Sun: 2793</a:t>
            </a:r>
            <a:r>
              <a:rPr kumimoji="0" lang="en-US" sz="2000" b="0" i="0" u="none" strike="noStrike" kern="1200" cap="none" spc="0" normalizeH="0" baseline="0" noProof="0" dirty="0">
                <a:ln>
                  <a:noFill/>
                </a:ln>
                <a:solidFill>
                  <a:prstClr val="black"/>
                </a:solidFill>
                <a:effectLst/>
                <a:uLnTx/>
                <a:uFillTx/>
                <a:latin typeface="Calibri"/>
                <a:ea typeface="+mn-ea"/>
                <a:cs typeface="+mn-cs"/>
              </a:rPr>
              <a:t> million miles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million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Moons: 14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Temperature: - 218 Celsius </a:t>
            </a:r>
          </a:p>
        </p:txBody>
      </p:sp>
      <p:sp>
        <p:nvSpPr>
          <p:cNvPr id="10" name="Rectangle 9"/>
          <p:cNvSpPr/>
          <p:nvPr/>
        </p:nvSpPr>
        <p:spPr>
          <a:xfrm>
            <a:off x="374613" y="4453774"/>
            <a:ext cx="11495170"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Neptune is one of the four “gas giants”.  Like Jupiter, Saturn and Uranus, it is composed only of gas.  Neptune is a great ball of hydrogen and helium. Made of </a:t>
            </a: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dense hot fluid of “icy” materials such as water, ammonia, and methane.</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374613" y="5797486"/>
            <a:ext cx="936314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Named after the Roman god of the sea. The Greeks called their god of the sea, Poseidon.</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1244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91589" y="605778"/>
          <a:ext cx="11599818" cy="5762647"/>
        </p:xfrm>
        <a:graphic>
          <a:graphicData uri="http://schemas.openxmlformats.org/drawingml/2006/table">
            <a:tbl>
              <a:tblPr firstRow="1" bandRow="1">
                <a:tableStyleId>{D7AC3CCA-C797-4891-BE02-D94E43425B78}</a:tableStyleId>
              </a:tblPr>
              <a:tblGrid>
                <a:gridCol w="1550125">
                  <a:extLst>
                    <a:ext uri="{9D8B030D-6E8A-4147-A177-3AD203B41FA5}">
                      <a16:colId xmlns:a16="http://schemas.microsoft.com/office/drawing/2014/main" val="3306560930"/>
                    </a:ext>
                  </a:extLst>
                </a:gridCol>
                <a:gridCol w="3140979">
                  <a:extLst>
                    <a:ext uri="{9D8B030D-6E8A-4147-A177-3AD203B41FA5}">
                      <a16:colId xmlns:a16="http://schemas.microsoft.com/office/drawing/2014/main" val="1879856584"/>
                    </a:ext>
                  </a:extLst>
                </a:gridCol>
                <a:gridCol w="3454357">
                  <a:extLst>
                    <a:ext uri="{9D8B030D-6E8A-4147-A177-3AD203B41FA5}">
                      <a16:colId xmlns:a16="http://schemas.microsoft.com/office/drawing/2014/main" val="1178367202"/>
                    </a:ext>
                  </a:extLst>
                </a:gridCol>
                <a:gridCol w="3454357">
                  <a:extLst>
                    <a:ext uri="{9D8B030D-6E8A-4147-A177-3AD203B41FA5}">
                      <a16:colId xmlns:a16="http://schemas.microsoft.com/office/drawing/2014/main" val="800407020"/>
                    </a:ext>
                  </a:extLst>
                </a:gridCol>
              </a:tblGrid>
              <a:tr h="351710">
                <a:tc>
                  <a:txBody>
                    <a:bodyPr/>
                    <a:lstStyle/>
                    <a:p>
                      <a:r>
                        <a:rPr lang="en-GB" b="0" dirty="0">
                          <a:latin typeface="+mn-lt"/>
                        </a:rPr>
                        <a:t>Planet</a:t>
                      </a:r>
                    </a:p>
                  </a:txBody>
                  <a:tcPr/>
                </a:tc>
                <a:tc>
                  <a:txBody>
                    <a:bodyPr/>
                    <a:lstStyle/>
                    <a:p>
                      <a:pPr algn="ctr"/>
                      <a:endParaRPr lang="en-GB" b="0" dirty="0">
                        <a:latin typeface="+mn-lt"/>
                      </a:endParaRPr>
                    </a:p>
                  </a:txBody>
                  <a:tcPr/>
                </a:tc>
                <a:tc>
                  <a:txBody>
                    <a:bodyPr/>
                    <a:lstStyle/>
                    <a:p>
                      <a:endParaRPr lang="en-GB" b="0" dirty="0">
                        <a:latin typeface="+mn-lt"/>
                      </a:endParaRPr>
                    </a:p>
                  </a:txBody>
                  <a:tcPr/>
                </a:tc>
                <a:tc>
                  <a:txBody>
                    <a:bodyPr/>
                    <a:lstStyle/>
                    <a:p>
                      <a:endParaRPr lang="en-GB" b="0" dirty="0">
                        <a:latin typeface="+mn-lt"/>
                      </a:endParaRPr>
                    </a:p>
                  </a:txBody>
                  <a:tcPr/>
                </a:tc>
                <a:extLst>
                  <a:ext uri="{0D108BD9-81ED-4DB2-BD59-A6C34878D82A}">
                    <a16:rowId xmlns:a16="http://schemas.microsoft.com/office/drawing/2014/main" val="557011796"/>
                  </a:ext>
                </a:extLst>
              </a:tr>
              <a:tr h="615492">
                <a:tc>
                  <a:txBody>
                    <a:bodyPr/>
                    <a:lstStyle/>
                    <a:p>
                      <a:r>
                        <a:rPr lang="en-GB" dirty="0">
                          <a:latin typeface="+mn-lt"/>
                        </a:rPr>
                        <a:t>Distance from sun</a:t>
                      </a:r>
                    </a:p>
                  </a:txBody>
                  <a:tcPr/>
                </a:tc>
                <a:tc>
                  <a:txBody>
                    <a:bodyPr/>
                    <a:lstStyle/>
                    <a:p>
                      <a:endParaRPr lang="en-GB">
                        <a:latin typeface="+mn-lt"/>
                      </a:endParaRPr>
                    </a:p>
                  </a:txBody>
                  <a:tcPr/>
                </a:tc>
                <a:tc>
                  <a:txBody>
                    <a:bodyPr/>
                    <a:lstStyle/>
                    <a:p>
                      <a:endParaRPr lang="en-GB">
                        <a:latin typeface="+mn-lt"/>
                      </a:endParaRPr>
                    </a:p>
                  </a:txBody>
                  <a:tcPr/>
                </a:tc>
                <a:tc>
                  <a:txBody>
                    <a:bodyPr/>
                    <a:lstStyle/>
                    <a:p>
                      <a:endParaRPr lang="en-GB">
                        <a:latin typeface="+mn-lt"/>
                      </a:endParaRPr>
                    </a:p>
                  </a:txBody>
                  <a:tcPr/>
                </a:tc>
                <a:extLst>
                  <a:ext uri="{0D108BD9-81ED-4DB2-BD59-A6C34878D82A}">
                    <a16:rowId xmlns:a16="http://schemas.microsoft.com/office/drawing/2014/main" val="1738146160"/>
                  </a:ext>
                </a:extLst>
              </a:tr>
              <a:tr h="351710">
                <a:tc>
                  <a:txBody>
                    <a:bodyPr/>
                    <a:lstStyle/>
                    <a:p>
                      <a:r>
                        <a:rPr lang="en-GB" dirty="0">
                          <a:latin typeface="+mn-lt"/>
                        </a:rPr>
                        <a:t>Colour </a:t>
                      </a:r>
                    </a:p>
                  </a:txBody>
                  <a:tcPr/>
                </a:tc>
                <a:tc>
                  <a:txBody>
                    <a:bodyPr/>
                    <a:lstStyle/>
                    <a:p>
                      <a:endParaRPr lang="en-GB" dirty="0">
                        <a:latin typeface="+mn-lt"/>
                      </a:endParaRPr>
                    </a:p>
                  </a:txBody>
                  <a:tcPr/>
                </a:tc>
                <a:tc>
                  <a:txBody>
                    <a:bodyPr/>
                    <a:lstStyle/>
                    <a:p>
                      <a:endParaRPr lang="en-GB" dirty="0">
                        <a:latin typeface="+mn-lt"/>
                      </a:endParaRPr>
                    </a:p>
                  </a:txBody>
                  <a:tcPr/>
                </a:tc>
                <a:tc>
                  <a:txBody>
                    <a:bodyPr/>
                    <a:lstStyle/>
                    <a:p>
                      <a:endParaRPr lang="en-GB" dirty="0">
                        <a:latin typeface="+mn-lt"/>
                      </a:endParaRPr>
                    </a:p>
                  </a:txBody>
                  <a:tcPr/>
                </a:tc>
                <a:extLst>
                  <a:ext uri="{0D108BD9-81ED-4DB2-BD59-A6C34878D82A}">
                    <a16:rowId xmlns:a16="http://schemas.microsoft.com/office/drawing/2014/main" val="304971192"/>
                  </a:ext>
                </a:extLst>
              </a:tr>
              <a:tr h="351710">
                <a:tc>
                  <a:txBody>
                    <a:bodyPr/>
                    <a:lstStyle/>
                    <a:p>
                      <a:r>
                        <a:rPr lang="en-GB" dirty="0">
                          <a:latin typeface="+mn-lt"/>
                        </a:rPr>
                        <a:t>Size</a:t>
                      </a:r>
                    </a:p>
                  </a:txBody>
                  <a:tcPr/>
                </a:tc>
                <a:tc>
                  <a:txBody>
                    <a:bodyPr/>
                    <a:lstStyle/>
                    <a:p>
                      <a:endParaRPr lang="en-GB" dirty="0">
                        <a:latin typeface="+mn-lt"/>
                      </a:endParaRPr>
                    </a:p>
                  </a:txBody>
                  <a:tcPr/>
                </a:tc>
                <a:tc>
                  <a:txBody>
                    <a:bodyPr/>
                    <a:lstStyle/>
                    <a:p>
                      <a:endParaRPr lang="en-GB" dirty="0">
                        <a:latin typeface="+mn-lt"/>
                      </a:endParaRPr>
                    </a:p>
                  </a:txBody>
                  <a:tcPr/>
                </a:tc>
                <a:tc>
                  <a:txBody>
                    <a:bodyPr/>
                    <a:lstStyle/>
                    <a:p>
                      <a:endParaRPr lang="en-GB" dirty="0">
                        <a:latin typeface="+mn-lt"/>
                      </a:endParaRPr>
                    </a:p>
                  </a:txBody>
                  <a:tcPr/>
                </a:tc>
                <a:extLst>
                  <a:ext uri="{0D108BD9-81ED-4DB2-BD59-A6C34878D82A}">
                    <a16:rowId xmlns:a16="http://schemas.microsoft.com/office/drawing/2014/main" val="512654442"/>
                  </a:ext>
                </a:extLst>
              </a:tr>
              <a:tr h="351710">
                <a:tc>
                  <a:txBody>
                    <a:bodyPr/>
                    <a:lstStyle/>
                    <a:p>
                      <a:r>
                        <a:rPr lang="en-GB" dirty="0">
                          <a:latin typeface="+mn-lt"/>
                        </a:rPr>
                        <a:t>Orbit</a:t>
                      </a:r>
                    </a:p>
                  </a:txBody>
                  <a:tcPr/>
                </a:tc>
                <a:tc>
                  <a:txBody>
                    <a:bodyPr/>
                    <a:lstStyle/>
                    <a:p>
                      <a:endParaRPr lang="en-GB" dirty="0">
                        <a:latin typeface="+mn-lt"/>
                      </a:endParaRPr>
                    </a:p>
                  </a:txBody>
                  <a:tcPr/>
                </a:tc>
                <a:tc>
                  <a:txBody>
                    <a:bodyPr/>
                    <a:lstStyle/>
                    <a:p>
                      <a:endParaRPr lang="en-GB" dirty="0">
                        <a:latin typeface="+mn-lt"/>
                      </a:endParaRPr>
                    </a:p>
                  </a:txBody>
                  <a:tcPr/>
                </a:tc>
                <a:tc>
                  <a:txBody>
                    <a:bodyPr/>
                    <a:lstStyle/>
                    <a:p>
                      <a:endParaRPr lang="en-GB" dirty="0">
                        <a:latin typeface="+mn-lt"/>
                      </a:endParaRPr>
                    </a:p>
                  </a:txBody>
                  <a:tcPr/>
                </a:tc>
                <a:extLst>
                  <a:ext uri="{0D108BD9-81ED-4DB2-BD59-A6C34878D82A}">
                    <a16:rowId xmlns:a16="http://schemas.microsoft.com/office/drawing/2014/main" val="405258365"/>
                  </a:ext>
                </a:extLst>
              </a:tr>
              <a:tr h="615492">
                <a:tc>
                  <a:txBody>
                    <a:bodyPr/>
                    <a:lstStyle/>
                    <a:p>
                      <a:r>
                        <a:rPr lang="en-GB" dirty="0">
                          <a:latin typeface="+mn-lt"/>
                        </a:rPr>
                        <a:t>Named after</a:t>
                      </a:r>
                    </a:p>
                  </a:txBody>
                  <a:tcPr/>
                </a:tc>
                <a:tc>
                  <a:txBody>
                    <a:bodyPr/>
                    <a:lstStyle/>
                    <a:p>
                      <a:endParaRPr lang="en-GB" dirty="0">
                        <a:latin typeface="+mn-lt"/>
                      </a:endParaRPr>
                    </a:p>
                  </a:txBody>
                  <a:tcPr/>
                </a:tc>
                <a:tc>
                  <a:txBody>
                    <a:bodyPr/>
                    <a:lstStyle/>
                    <a:p>
                      <a:endParaRPr lang="en-GB" dirty="0">
                        <a:latin typeface="+mn-lt"/>
                      </a:endParaRPr>
                    </a:p>
                  </a:txBody>
                  <a:tcPr/>
                </a:tc>
                <a:tc>
                  <a:txBody>
                    <a:bodyPr/>
                    <a:lstStyle/>
                    <a:p>
                      <a:endParaRPr lang="en-GB" dirty="0">
                        <a:latin typeface="+mn-lt"/>
                      </a:endParaRPr>
                    </a:p>
                  </a:txBody>
                  <a:tcPr/>
                </a:tc>
                <a:extLst>
                  <a:ext uri="{0D108BD9-81ED-4DB2-BD59-A6C34878D82A}">
                    <a16:rowId xmlns:a16="http://schemas.microsoft.com/office/drawing/2014/main" val="725768349"/>
                  </a:ext>
                </a:extLst>
              </a:tr>
              <a:tr h="615492">
                <a:tc>
                  <a:txBody>
                    <a:bodyPr/>
                    <a:lstStyle/>
                    <a:p>
                      <a:r>
                        <a:rPr lang="en-GB" dirty="0">
                          <a:latin typeface="+mn-lt"/>
                        </a:rPr>
                        <a:t>Temperature</a:t>
                      </a:r>
                    </a:p>
                  </a:txBody>
                  <a:tcPr/>
                </a:tc>
                <a:tc>
                  <a:txBody>
                    <a:bodyPr/>
                    <a:lstStyle/>
                    <a:p>
                      <a:endParaRPr lang="en-GB" dirty="0">
                        <a:latin typeface="+mn-lt"/>
                      </a:endParaRPr>
                    </a:p>
                  </a:txBody>
                  <a:tcPr/>
                </a:tc>
                <a:tc>
                  <a:txBody>
                    <a:bodyPr/>
                    <a:lstStyle/>
                    <a:p>
                      <a:endParaRPr lang="en-GB" dirty="0">
                        <a:latin typeface="+mn-lt"/>
                      </a:endParaRPr>
                    </a:p>
                  </a:txBody>
                  <a:tcPr/>
                </a:tc>
                <a:tc>
                  <a:txBody>
                    <a:bodyPr/>
                    <a:lstStyle/>
                    <a:p>
                      <a:endParaRPr lang="en-GB" dirty="0">
                        <a:latin typeface="+mn-lt"/>
                      </a:endParaRPr>
                    </a:p>
                  </a:txBody>
                  <a:tcPr/>
                </a:tc>
                <a:extLst>
                  <a:ext uri="{0D108BD9-81ED-4DB2-BD59-A6C34878D82A}">
                    <a16:rowId xmlns:a16="http://schemas.microsoft.com/office/drawing/2014/main" val="3390520691"/>
                  </a:ext>
                </a:extLst>
              </a:tr>
              <a:tr h="615492">
                <a:tc>
                  <a:txBody>
                    <a:bodyPr/>
                    <a:lstStyle/>
                    <a:p>
                      <a:r>
                        <a:rPr lang="en-GB" dirty="0">
                          <a:latin typeface="+mn-lt"/>
                        </a:rPr>
                        <a:t>Made out of</a:t>
                      </a:r>
                    </a:p>
                  </a:txBody>
                  <a:tcPr/>
                </a:tc>
                <a:tc>
                  <a:txBody>
                    <a:bodyPr/>
                    <a:lstStyle/>
                    <a:p>
                      <a:endParaRPr lang="en-GB" dirty="0">
                        <a:latin typeface="+mn-lt"/>
                      </a:endParaRPr>
                    </a:p>
                  </a:txBody>
                  <a:tcPr/>
                </a:tc>
                <a:tc>
                  <a:txBody>
                    <a:bodyPr/>
                    <a:lstStyle/>
                    <a:p>
                      <a:endParaRPr lang="en-GB" dirty="0">
                        <a:latin typeface="+mn-lt"/>
                      </a:endParaRPr>
                    </a:p>
                  </a:txBody>
                  <a:tcPr/>
                </a:tc>
                <a:tc>
                  <a:txBody>
                    <a:bodyPr/>
                    <a:lstStyle/>
                    <a:p>
                      <a:endParaRPr lang="en-GB" dirty="0">
                        <a:latin typeface="+mn-lt"/>
                      </a:endParaRPr>
                    </a:p>
                  </a:txBody>
                  <a:tcPr/>
                </a:tc>
                <a:extLst>
                  <a:ext uri="{0D108BD9-81ED-4DB2-BD59-A6C34878D82A}">
                    <a16:rowId xmlns:a16="http://schemas.microsoft.com/office/drawing/2014/main" val="4268303867"/>
                  </a:ext>
                </a:extLst>
              </a:tr>
              <a:tr h="351710">
                <a:tc>
                  <a:txBody>
                    <a:bodyPr/>
                    <a:lstStyle/>
                    <a:p>
                      <a:r>
                        <a:rPr lang="en-GB" dirty="0">
                          <a:latin typeface="+mn-lt"/>
                        </a:rPr>
                        <a:t>Moons</a:t>
                      </a:r>
                    </a:p>
                  </a:txBody>
                  <a:tcPr/>
                </a:tc>
                <a:tc>
                  <a:txBody>
                    <a:bodyPr/>
                    <a:lstStyle/>
                    <a:p>
                      <a:endParaRPr lang="en-GB" dirty="0">
                        <a:latin typeface="+mn-lt"/>
                      </a:endParaRPr>
                    </a:p>
                  </a:txBody>
                  <a:tcPr/>
                </a:tc>
                <a:tc>
                  <a:txBody>
                    <a:bodyPr/>
                    <a:lstStyle/>
                    <a:p>
                      <a:endParaRPr lang="en-GB" dirty="0">
                        <a:latin typeface="+mn-lt"/>
                      </a:endParaRPr>
                    </a:p>
                  </a:txBody>
                  <a:tcPr/>
                </a:tc>
                <a:tc>
                  <a:txBody>
                    <a:bodyPr/>
                    <a:lstStyle/>
                    <a:p>
                      <a:endParaRPr lang="en-GB" dirty="0">
                        <a:latin typeface="+mn-lt"/>
                      </a:endParaRPr>
                    </a:p>
                  </a:txBody>
                  <a:tcPr/>
                </a:tc>
                <a:extLst>
                  <a:ext uri="{0D108BD9-81ED-4DB2-BD59-A6C34878D82A}">
                    <a16:rowId xmlns:a16="http://schemas.microsoft.com/office/drawing/2014/main" val="1556239004"/>
                  </a:ext>
                </a:extLst>
              </a:tr>
              <a:tr h="1447291">
                <a:tc>
                  <a:txBody>
                    <a:bodyPr/>
                    <a:lstStyle/>
                    <a:p>
                      <a:r>
                        <a:rPr lang="en-GB" dirty="0">
                          <a:latin typeface="+mn-lt"/>
                        </a:rPr>
                        <a:t>Interesting facts</a:t>
                      </a:r>
                    </a:p>
                  </a:txBody>
                  <a:tcPr/>
                </a:tc>
                <a:tc>
                  <a:txBody>
                    <a:bodyPr/>
                    <a:lstStyle/>
                    <a:p>
                      <a:endParaRPr lang="en-GB" dirty="0">
                        <a:latin typeface="+mn-lt"/>
                      </a:endParaRPr>
                    </a:p>
                    <a:p>
                      <a:endParaRPr lang="en-GB" dirty="0">
                        <a:latin typeface="+mn-lt"/>
                      </a:endParaRPr>
                    </a:p>
                  </a:txBody>
                  <a:tcPr/>
                </a:tc>
                <a:tc>
                  <a:txBody>
                    <a:bodyPr/>
                    <a:lstStyle/>
                    <a:p>
                      <a:endParaRPr lang="en-GB" dirty="0">
                        <a:latin typeface="+mn-lt"/>
                      </a:endParaRPr>
                    </a:p>
                  </a:txBody>
                  <a:tcPr/>
                </a:tc>
                <a:tc>
                  <a:txBody>
                    <a:bodyPr/>
                    <a:lstStyle/>
                    <a:p>
                      <a:endParaRPr lang="en-GB" dirty="0">
                        <a:latin typeface="+mn-lt"/>
                      </a:endParaRPr>
                    </a:p>
                  </a:txBody>
                  <a:tcPr/>
                </a:tc>
                <a:extLst>
                  <a:ext uri="{0D108BD9-81ED-4DB2-BD59-A6C34878D82A}">
                    <a16:rowId xmlns:a16="http://schemas.microsoft.com/office/drawing/2014/main" val="1630970905"/>
                  </a:ext>
                </a:extLst>
              </a:tr>
            </a:tbl>
          </a:graphicData>
        </a:graphic>
      </p:graphicFrame>
      <p:sp>
        <p:nvSpPr>
          <p:cNvPr id="8" name="Rectangle 7"/>
          <p:cNvSpPr/>
          <p:nvPr/>
        </p:nvSpPr>
        <p:spPr>
          <a:xfrm>
            <a:off x="815926" y="122443"/>
            <a:ext cx="10170942" cy="369332"/>
          </a:xfrm>
          <a:prstGeom prst="rect">
            <a:avLst/>
          </a:prstGeom>
          <a:solidFill>
            <a:schemeClr val="tx1"/>
          </a:solidFill>
          <a:ln w="25400">
            <a:solidFill>
              <a:schemeClr val="bg1"/>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Here is a table which could be used to present the information and properties of the different planets.</a:t>
            </a:r>
          </a:p>
        </p:txBody>
      </p:sp>
      <p:sp>
        <p:nvSpPr>
          <p:cNvPr id="9" name="Rectangle 8"/>
          <p:cNvSpPr/>
          <p:nvPr/>
        </p:nvSpPr>
        <p:spPr>
          <a:xfrm>
            <a:off x="984070" y="6368425"/>
            <a:ext cx="11800114"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Research three of the planets in the solar system and make a table (as above)to show their properties</a:t>
            </a:r>
          </a:p>
        </p:txBody>
      </p:sp>
    </p:spTree>
    <p:extLst>
      <p:ext uri="{BB962C8B-B14F-4D97-AF65-F5344CB8AC3E}">
        <p14:creationId xmlns:p14="http://schemas.microsoft.com/office/powerpoint/2010/main" val="2917552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758" y="5347665"/>
            <a:ext cx="441293" cy="441293"/>
          </a:xfrm>
          <a:prstGeom prst="rect">
            <a:avLst/>
          </a:prstGeom>
        </p:spPr>
      </p:pic>
      <p:sp>
        <p:nvSpPr>
          <p:cNvPr id="6" name="Rectangle 5"/>
          <p:cNvSpPr/>
          <p:nvPr/>
        </p:nvSpPr>
        <p:spPr>
          <a:xfrm>
            <a:off x="690743" y="5286638"/>
            <a:ext cx="4104824" cy="55297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556368" y="5380962"/>
            <a:ext cx="302122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Science </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690743" y="950611"/>
            <a:ext cx="5695586" cy="52516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16578" y="982359"/>
            <a:ext cx="556975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Date: Tuesday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26</a:t>
            </a:r>
            <a:r>
              <a:rPr kumimoji="0" lang="en-GB" sz="24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January</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p:cNvPicPr>
            <a:picLocks noChangeAspect="1"/>
          </p:cNvPicPr>
          <p:nvPr/>
        </p:nvPicPr>
        <p:blipFill>
          <a:blip r:embed="rId3"/>
          <a:stretch>
            <a:fillRect/>
          </a:stretch>
        </p:blipFill>
        <p:spPr>
          <a:xfrm>
            <a:off x="690743" y="2065709"/>
            <a:ext cx="1664494" cy="828675"/>
          </a:xfrm>
          <a:prstGeom prst="rect">
            <a:avLst/>
          </a:prstGeom>
        </p:spPr>
      </p:pic>
      <p:sp>
        <p:nvSpPr>
          <p:cNvPr id="11" name="Rectangle 10"/>
          <p:cNvSpPr/>
          <p:nvPr/>
        </p:nvSpPr>
        <p:spPr>
          <a:xfrm>
            <a:off x="690743" y="3011923"/>
            <a:ext cx="11026640" cy="1314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90743" y="2990348"/>
            <a:ext cx="11026640" cy="1477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rPr>
              <a:t>L.O To be able to identify scientific evidence about how </a:t>
            </a:r>
            <a:r>
              <a:rPr kumimoji="0" lang="en-GB" sz="3000" b="0" i="0" u="none" strike="noStrike" kern="1200" cap="none" spc="0" normalizeH="0" baseline="0" noProof="0" dirty="0" smtClean="0">
                <a:ln>
                  <a:noFill/>
                </a:ln>
                <a:solidFill>
                  <a:prstClr val="black"/>
                </a:solidFill>
                <a:effectLst/>
                <a:uLnTx/>
                <a:uFillTx/>
                <a:latin typeface="Calibri" panose="020F0502020204030204"/>
                <a:ea typeface="+mn-ea"/>
                <a:cs typeface="+mn-cs"/>
              </a:rPr>
              <a:t>our understanding of the </a:t>
            </a:r>
            <a:r>
              <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rPr>
              <a:t>Earth evolved.</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909" y="5380962"/>
            <a:ext cx="441293" cy="441293"/>
          </a:xfrm>
          <a:prstGeom prst="rect">
            <a:avLst/>
          </a:prstGeom>
        </p:spPr>
      </p:pic>
      <p:pic>
        <p:nvPicPr>
          <p:cNvPr id="2" name="Picture 1"/>
          <p:cNvPicPr>
            <a:picLocks noChangeAspect="1"/>
          </p:cNvPicPr>
          <p:nvPr/>
        </p:nvPicPr>
        <p:blipFill>
          <a:blip r:embed="rId4"/>
          <a:stretch>
            <a:fillRect/>
          </a:stretch>
        </p:blipFill>
        <p:spPr>
          <a:xfrm>
            <a:off x="4034992" y="5312446"/>
            <a:ext cx="434393" cy="479778"/>
          </a:xfrm>
          <a:prstGeom prst="rect">
            <a:avLst/>
          </a:prstGeom>
        </p:spPr>
      </p:pic>
    </p:spTree>
    <p:extLst>
      <p:ext uri="{BB962C8B-B14F-4D97-AF65-F5344CB8AC3E}">
        <p14:creationId xmlns:p14="http://schemas.microsoft.com/office/powerpoint/2010/main" val="1132865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5"/>
          <p:cNvSpPr>
            <a:spLocks noGrp="1"/>
          </p:cNvSpPr>
          <p:nvPr>
            <p:ph type="title"/>
          </p:nvPr>
        </p:nvSpPr>
        <p:spPr>
          <a:xfrm>
            <a:off x="1979614" y="412752"/>
            <a:ext cx="8220075" cy="631825"/>
          </a:xfrm>
        </p:spPr>
        <p:txBody>
          <a:bodyPr>
            <a:normAutofit/>
          </a:bodyPr>
          <a:lstStyle/>
          <a:p>
            <a:pPr algn="ctr" eaLnBrk="1" hangingPunct="1">
              <a:defRPr/>
            </a:pPr>
            <a:r>
              <a:rPr lang="en-GB" altLang="en-US" dirty="0">
                <a:latin typeface="+mn-lt"/>
              </a:rPr>
              <a:t>Flat Earth Versus Spherical Body</a:t>
            </a:r>
          </a:p>
        </p:txBody>
      </p:sp>
      <p:pic>
        <p:nvPicPr>
          <p:cNvPr id="143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986" y="3792907"/>
            <a:ext cx="4889214" cy="215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901014" y="2954614"/>
            <a:ext cx="4633186" cy="506412"/>
          </a:xfrm>
          <a:prstGeom prst="roundRect">
            <a:avLst>
              <a:gd name="adj" fmla="val 2243"/>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are the arguments for a flat Earth?</a:t>
            </a:r>
          </a:p>
        </p:txBody>
      </p:sp>
      <p:sp>
        <p:nvSpPr>
          <p:cNvPr id="15" name="Rounded Rectangle 14"/>
          <p:cNvSpPr/>
          <p:nvPr/>
        </p:nvSpPr>
        <p:spPr>
          <a:xfrm>
            <a:off x="6459185" y="2780234"/>
            <a:ext cx="4771707" cy="506412"/>
          </a:xfrm>
          <a:prstGeom prst="roundRect">
            <a:avLst>
              <a:gd name="adj" fmla="val 2243"/>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are the arguments for a spherical Earth?</a:t>
            </a:r>
          </a:p>
        </p:txBody>
      </p:sp>
      <p:sp>
        <p:nvSpPr>
          <p:cNvPr id="16" name="Rounded Rectangle 15"/>
          <p:cNvSpPr/>
          <p:nvPr/>
        </p:nvSpPr>
        <p:spPr>
          <a:xfrm>
            <a:off x="2362200" y="4589464"/>
            <a:ext cx="7410450" cy="1895475"/>
          </a:xfrm>
          <a:prstGeom prst="roundRect">
            <a:avLst>
              <a:gd name="adj" fmla="val 2243"/>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lIns="180000" rIns="180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itle 5"/>
          <p:cNvSpPr txBox="1">
            <a:spLocks/>
          </p:cNvSpPr>
          <p:nvPr/>
        </p:nvSpPr>
        <p:spPr bwMode="auto">
          <a:xfrm>
            <a:off x="1979614" y="6484939"/>
            <a:ext cx="8220075" cy="3206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gn="l" rtl="0" fontAlgn="base">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fontAlgn="base">
              <a:lnSpc>
                <a:spcPct val="90000"/>
              </a:lnSpc>
              <a:spcBef>
                <a:spcPct val="0"/>
              </a:spcBef>
              <a:spcAft>
                <a:spcPct val="0"/>
              </a:spcAft>
              <a:defRPr sz="4000">
                <a:solidFill>
                  <a:srgbClr val="1C1C1C"/>
                </a:solidFill>
                <a:latin typeface="Sassoon Infant Md" panose="02000603050000020003" pitchFamily="50" charset="0"/>
              </a:defRPr>
            </a:lvl2pPr>
            <a:lvl3pPr algn="l" rtl="0" fontAlgn="base">
              <a:lnSpc>
                <a:spcPct val="90000"/>
              </a:lnSpc>
              <a:spcBef>
                <a:spcPct val="0"/>
              </a:spcBef>
              <a:spcAft>
                <a:spcPct val="0"/>
              </a:spcAft>
              <a:defRPr sz="4000">
                <a:solidFill>
                  <a:srgbClr val="1C1C1C"/>
                </a:solidFill>
                <a:latin typeface="Sassoon Infant Md" panose="02000603050000020003" pitchFamily="50" charset="0"/>
              </a:defRPr>
            </a:lvl3pPr>
            <a:lvl4pPr algn="l" rtl="0" fontAlgn="base">
              <a:lnSpc>
                <a:spcPct val="90000"/>
              </a:lnSpc>
              <a:spcBef>
                <a:spcPct val="0"/>
              </a:spcBef>
              <a:spcAft>
                <a:spcPct val="0"/>
              </a:spcAft>
              <a:defRPr sz="4000">
                <a:solidFill>
                  <a:srgbClr val="1C1C1C"/>
                </a:solidFill>
                <a:latin typeface="Sassoon Infant Md" panose="02000603050000020003" pitchFamily="50" charset="0"/>
              </a:defRPr>
            </a:lvl4pPr>
            <a:lvl5pPr algn="l" rtl="0" fontAlgn="base">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altLang="en-US" sz="900" b="0" i="0" u="none" strike="noStrike" kern="1200" cap="none" spc="0" normalizeH="0" baseline="0" noProof="0" dirty="0">
                <a:ln w="0">
                  <a:noFill/>
                </a:ln>
                <a:solidFill>
                  <a:prstClr val="white"/>
                </a:solidFill>
                <a:effectLst/>
                <a:uLnTx/>
                <a:uFillTx/>
                <a:latin typeface="Calibri" panose="020F0502020204030204"/>
                <a:ea typeface="+mj-ea"/>
                <a:cs typeface="+mj-cs"/>
              </a:rPr>
              <a:t>Video courtesy of Stephan Deutsch (@vimeo.com) – granted under creative commons licence - attribution</a:t>
            </a:r>
          </a:p>
        </p:txBody>
      </p:sp>
      <p:pic>
        <p:nvPicPr>
          <p:cNvPr id="2" name="Rotating Earth by Stephan Deutsch.mp4">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6459185" y="3638259"/>
            <a:ext cx="4691866" cy="263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01014" y="1066435"/>
            <a:ext cx="100785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are some people who believe that the Earth is flat and not spherical, as scientific evidence shows. Which do you believe? Can you think of reasons why people might have the opinion the Earth is flat?</a:t>
            </a:r>
          </a:p>
        </p:txBody>
      </p:sp>
    </p:spTree>
    <p:extLst>
      <p:ext uri="{BB962C8B-B14F-4D97-AF65-F5344CB8AC3E}">
        <p14:creationId xmlns:p14="http://schemas.microsoft.com/office/powerpoint/2010/main" val="2544683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7211" y="276571"/>
            <a:ext cx="7780857" cy="6251183"/>
          </a:xfrm>
          <a:prstGeom prst="rect">
            <a:avLst/>
          </a:prstGeom>
        </p:spPr>
      </p:pic>
      <p:sp>
        <p:nvSpPr>
          <p:cNvPr id="3" name="TextBox 2"/>
          <p:cNvSpPr txBox="1"/>
          <p:nvPr/>
        </p:nvSpPr>
        <p:spPr>
          <a:xfrm>
            <a:off x="8721969" y="942535"/>
            <a:ext cx="3052689" cy="2554545"/>
          </a:xfrm>
          <a:prstGeom prst="rect">
            <a:avLst/>
          </a:prstGeom>
          <a:no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Read over the facts on the next few slides. Which do you think they provide evidence to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Earth is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Earth is flat.</a:t>
            </a:r>
          </a:p>
        </p:txBody>
      </p:sp>
    </p:spTree>
    <p:extLst>
      <p:ext uri="{BB962C8B-B14F-4D97-AF65-F5344CB8AC3E}">
        <p14:creationId xmlns:p14="http://schemas.microsoft.com/office/powerpoint/2010/main" val="113122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3208" y="1229698"/>
            <a:ext cx="9144793" cy="2865368"/>
          </a:xfrm>
          <a:prstGeom prst="rect">
            <a:avLst/>
          </a:prstGeom>
        </p:spPr>
      </p:pic>
      <p:sp>
        <p:nvSpPr>
          <p:cNvPr id="6" name="Rectangle 5"/>
          <p:cNvSpPr/>
          <p:nvPr/>
        </p:nvSpPr>
        <p:spPr>
          <a:xfrm>
            <a:off x="1753326" y="4503784"/>
            <a:ext cx="7957127"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The Solar System is made up of all the planets that orbit our Sun. In addition to planets, the Solar System also consists of moons, comets, asteroids, minor planets, and dust and gas.</a:t>
            </a:r>
          </a:p>
        </p:txBody>
      </p:sp>
    </p:spTree>
    <p:extLst>
      <p:ext uri="{BB962C8B-B14F-4D97-AF65-F5344CB8AC3E}">
        <p14:creationId xmlns:p14="http://schemas.microsoft.com/office/powerpoint/2010/main" val="4232928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80754" y="1287730"/>
            <a:ext cx="9120187" cy="4876850"/>
          </a:xfrm>
          <a:prstGeom prst="rect">
            <a:avLst/>
          </a:prstGeom>
        </p:spPr>
      </p:pic>
    </p:spTree>
    <p:extLst>
      <p:ext uri="{BB962C8B-B14F-4D97-AF65-F5344CB8AC3E}">
        <p14:creationId xmlns:p14="http://schemas.microsoft.com/office/powerpoint/2010/main" val="1395494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5851" y="1005749"/>
            <a:ext cx="8425271" cy="5026842"/>
          </a:xfrm>
          <a:prstGeom prst="rect">
            <a:avLst/>
          </a:prstGeom>
        </p:spPr>
      </p:pic>
    </p:spTree>
    <p:extLst>
      <p:ext uri="{BB962C8B-B14F-4D97-AF65-F5344CB8AC3E}">
        <p14:creationId xmlns:p14="http://schemas.microsoft.com/office/powerpoint/2010/main" val="993004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4893" y="159104"/>
            <a:ext cx="8075158" cy="6536427"/>
          </a:xfrm>
          <a:prstGeom prst="rect">
            <a:avLst/>
          </a:prstGeom>
        </p:spPr>
      </p:pic>
    </p:spTree>
    <p:extLst>
      <p:ext uri="{BB962C8B-B14F-4D97-AF65-F5344CB8AC3E}">
        <p14:creationId xmlns:p14="http://schemas.microsoft.com/office/powerpoint/2010/main" val="2780287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7177" y="471502"/>
            <a:ext cx="8315597" cy="5958825"/>
          </a:xfrm>
          <a:prstGeom prst="rect">
            <a:avLst/>
          </a:prstGeom>
        </p:spPr>
      </p:pic>
    </p:spTree>
    <p:extLst>
      <p:ext uri="{BB962C8B-B14F-4D97-AF65-F5344CB8AC3E}">
        <p14:creationId xmlns:p14="http://schemas.microsoft.com/office/powerpoint/2010/main" val="294024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7212" y="883274"/>
            <a:ext cx="8850358" cy="5362814"/>
          </a:xfrm>
          <a:prstGeom prst="rect">
            <a:avLst/>
          </a:prstGeom>
        </p:spPr>
      </p:pic>
    </p:spTree>
    <p:extLst>
      <p:ext uri="{BB962C8B-B14F-4D97-AF65-F5344CB8AC3E}">
        <p14:creationId xmlns:p14="http://schemas.microsoft.com/office/powerpoint/2010/main" val="34665070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4892" y="391015"/>
            <a:ext cx="6967401" cy="5922291"/>
          </a:xfrm>
          <a:prstGeom prst="rect">
            <a:avLst/>
          </a:prstGeom>
        </p:spPr>
      </p:pic>
    </p:spTree>
    <p:extLst>
      <p:ext uri="{BB962C8B-B14F-4D97-AF65-F5344CB8AC3E}">
        <p14:creationId xmlns:p14="http://schemas.microsoft.com/office/powerpoint/2010/main" val="3997156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1383" y="163947"/>
            <a:ext cx="7747363" cy="6521514"/>
          </a:xfrm>
          <a:prstGeom prst="rect">
            <a:avLst/>
          </a:prstGeom>
        </p:spPr>
      </p:pic>
    </p:spTree>
    <p:extLst>
      <p:ext uri="{BB962C8B-B14F-4D97-AF65-F5344CB8AC3E}">
        <p14:creationId xmlns:p14="http://schemas.microsoft.com/office/powerpoint/2010/main" val="2139379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5189" y="227946"/>
            <a:ext cx="7237774" cy="6414463"/>
          </a:xfrm>
          <a:prstGeom prst="rect">
            <a:avLst/>
          </a:prstGeom>
        </p:spPr>
      </p:pic>
    </p:spTree>
    <p:extLst>
      <p:ext uri="{BB962C8B-B14F-4D97-AF65-F5344CB8AC3E}">
        <p14:creationId xmlns:p14="http://schemas.microsoft.com/office/powerpoint/2010/main" val="3764486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726" y="679154"/>
            <a:ext cx="7153819" cy="5568973"/>
          </a:xfrm>
          <a:prstGeom prst="rect">
            <a:avLst/>
          </a:prstGeom>
        </p:spPr>
      </p:pic>
    </p:spTree>
    <p:extLst>
      <p:ext uri="{BB962C8B-B14F-4D97-AF65-F5344CB8AC3E}">
        <p14:creationId xmlns:p14="http://schemas.microsoft.com/office/powerpoint/2010/main" val="22323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7772" y="482526"/>
            <a:ext cx="6938146" cy="5802206"/>
          </a:xfrm>
          <a:prstGeom prst="rect">
            <a:avLst/>
          </a:prstGeom>
        </p:spPr>
      </p:pic>
    </p:spTree>
    <p:extLst>
      <p:ext uri="{BB962C8B-B14F-4D97-AF65-F5344CB8AC3E}">
        <p14:creationId xmlns:p14="http://schemas.microsoft.com/office/powerpoint/2010/main" val="900491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463" y="5817367"/>
            <a:ext cx="7809345" cy="646331"/>
          </a:xfrm>
          <a:prstGeom prst="rect">
            <a:avLst/>
          </a:prstGeom>
          <a:solidFill>
            <a:schemeClr val="tx1"/>
          </a:solidFill>
          <a:ln w="19050">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Copy and paste this link into a web browser: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https://www.bbc.co.uk/bitesize/topics/zdrrd2p/articles/ztsqj6f</a:t>
            </a:r>
          </a:p>
        </p:txBody>
      </p:sp>
      <p:sp>
        <p:nvSpPr>
          <p:cNvPr id="3" name="Rectangle 2"/>
          <p:cNvSpPr/>
          <p:nvPr/>
        </p:nvSpPr>
        <p:spPr>
          <a:xfrm>
            <a:off x="510903" y="694713"/>
            <a:ext cx="899621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a:ea typeface="+mn-ea"/>
                <a:cs typeface="+mn-cs"/>
              </a:rPr>
              <a:t>Find out about the solar system and learn the order of the planets with a song in this video!</a:t>
            </a:r>
            <a:endParaRPr kumimoji="0" lang="en-GB"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819545" y="1738235"/>
            <a:ext cx="6671312" cy="3735934"/>
          </a:xfrm>
          <a:prstGeom prst="rect">
            <a:avLst/>
          </a:prstGeom>
        </p:spPr>
      </p:pic>
    </p:spTree>
    <p:extLst>
      <p:ext uri="{BB962C8B-B14F-4D97-AF65-F5344CB8AC3E}">
        <p14:creationId xmlns:p14="http://schemas.microsoft.com/office/powerpoint/2010/main" val="2695166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5929" y="2094559"/>
            <a:ext cx="5636415" cy="738664"/>
          </a:xfrm>
          <a:prstGeom prst="rect">
            <a:avLst/>
          </a:prstGeom>
          <a:ln w="25400">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https://www.bbc.co.uk/bitesize/clips/zd3fb9q</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Copy and paste the link into a web browser </a:t>
            </a:r>
          </a:p>
        </p:txBody>
      </p:sp>
      <p:pic>
        <p:nvPicPr>
          <p:cNvPr id="3" name="Picture 2"/>
          <p:cNvPicPr>
            <a:picLocks noChangeAspect="1"/>
          </p:cNvPicPr>
          <p:nvPr/>
        </p:nvPicPr>
        <p:blipFill>
          <a:blip r:embed="rId3"/>
          <a:stretch>
            <a:fillRect/>
          </a:stretch>
        </p:blipFill>
        <p:spPr>
          <a:xfrm>
            <a:off x="2342334" y="3311842"/>
            <a:ext cx="7524750" cy="3038475"/>
          </a:xfrm>
          <a:prstGeom prst="rect">
            <a:avLst/>
          </a:prstGeom>
        </p:spPr>
      </p:pic>
      <p:sp>
        <p:nvSpPr>
          <p:cNvPr id="4" name="Rectangle 3"/>
          <p:cNvSpPr/>
          <p:nvPr/>
        </p:nvSpPr>
        <p:spPr>
          <a:xfrm>
            <a:off x="3681157" y="1154276"/>
            <a:ext cx="5271187" cy="461665"/>
          </a:xfrm>
          <a:prstGeom prst="rect">
            <a:avLst/>
          </a:prstGeom>
        </p:spPr>
        <p:txBody>
          <a:bodyPr wrap="non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How do we know the Earth is spherical?</a:t>
            </a:r>
          </a:p>
        </p:txBody>
      </p:sp>
    </p:spTree>
    <p:extLst>
      <p:ext uri="{BB962C8B-B14F-4D97-AF65-F5344CB8AC3E}">
        <p14:creationId xmlns:p14="http://schemas.microsoft.com/office/powerpoint/2010/main" val="2582353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5"/>
          <p:cNvSpPr txBox="1">
            <a:spLocks/>
          </p:cNvSpPr>
          <p:nvPr/>
        </p:nvSpPr>
        <p:spPr bwMode="auto">
          <a:xfrm>
            <a:off x="1979614" y="6484939"/>
            <a:ext cx="8220075" cy="3206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gn="l" rtl="0" fontAlgn="base">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fontAlgn="base">
              <a:lnSpc>
                <a:spcPct val="90000"/>
              </a:lnSpc>
              <a:spcBef>
                <a:spcPct val="0"/>
              </a:spcBef>
              <a:spcAft>
                <a:spcPct val="0"/>
              </a:spcAft>
              <a:defRPr sz="4000">
                <a:solidFill>
                  <a:srgbClr val="1C1C1C"/>
                </a:solidFill>
                <a:latin typeface="Sassoon Infant Md" panose="02000603050000020003" pitchFamily="50" charset="0"/>
              </a:defRPr>
            </a:lvl2pPr>
            <a:lvl3pPr algn="l" rtl="0" fontAlgn="base">
              <a:lnSpc>
                <a:spcPct val="90000"/>
              </a:lnSpc>
              <a:spcBef>
                <a:spcPct val="0"/>
              </a:spcBef>
              <a:spcAft>
                <a:spcPct val="0"/>
              </a:spcAft>
              <a:defRPr sz="4000">
                <a:solidFill>
                  <a:srgbClr val="1C1C1C"/>
                </a:solidFill>
                <a:latin typeface="Sassoon Infant Md" panose="02000603050000020003" pitchFamily="50" charset="0"/>
              </a:defRPr>
            </a:lvl3pPr>
            <a:lvl4pPr algn="l" rtl="0" fontAlgn="base">
              <a:lnSpc>
                <a:spcPct val="90000"/>
              </a:lnSpc>
              <a:spcBef>
                <a:spcPct val="0"/>
              </a:spcBef>
              <a:spcAft>
                <a:spcPct val="0"/>
              </a:spcAft>
              <a:defRPr sz="4000">
                <a:solidFill>
                  <a:srgbClr val="1C1C1C"/>
                </a:solidFill>
                <a:latin typeface="Sassoon Infant Md" panose="02000603050000020003" pitchFamily="50" charset="0"/>
              </a:defRPr>
            </a:lvl4pPr>
            <a:lvl5pPr algn="l" rtl="0" fontAlgn="base">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GB" altLang="en-US" sz="900" b="0" i="0" u="none" strike="noStrike" kern="1200" cap="none" spc="0" normalizeH="0" baseline="0" noProof="0" dirty="0">
                <a:ln w="0">
                  <a:noFill/>
                </a:ln>
                <a:solidFill>
                  <a:prstClr val="white"/>
                </a:solidFill>
                <a:effectLst/>
                <a:uLnTx/>
                <a:uFillTx/>
                <a:latin typeface="Calibri" panose="020F0502020204030204"/>
                <a:ea typeface="+mj-ea"/>
                <a:cs typeface="+mj-cs"/>
              </a:rPr>
              <a:t>Video courtesy of Stephan Deutsch (@vimeo.com) – granted under creative commons licence - attribution</a:t>
            </a:r>
          </a:p>
        </p:txBody>
      </p:sp>
      <p:sp>
        <p:nvSpPr>
          <p:cNvPr id="13" name="Title 5"/>
          <p:cNvSpPr>
            <a:spLocks noGrp="1"/>
          </p:cNvSpPr>
          <p:nvPr>
            <p:ph type="title"/>
          </p:nvPr>
        </p:nvSpPr>
        <p:spPr>
          <a:xfrm>
            <a:off x="1072111" y="146652"/>
            <a:ext cx="9320646" cy="631825"/>
          </a:xfrm>
        </p:spPr>
        <p:txBody>
          <a:bodyPr>
            <a:normAutofit/>
          </a:bodyPr>
          <a:lstStyle/>
          <a:p>
            <a:pPr lvl="0"/>
            <a:r>
              <a:rPr lang="en-GB" sz="2200" dirty="0">
                <a:solidFill>
                  <a:prstClr val="black"/>
                </a:solidFill>
                <a:latin typeface="+mn-lt"/>
              </a:rPr>
              <a:t>L.O To be able to identify scientific evidence about how the Earth evolved </a:t>
            </a:r>
            <a:r>
              <a:rPr lang="en-GB" sz="3600" dirty="0">
                <a:solidFill>
                  <a:prstClr val="black"/>
                </a:solidFill>
              </a:rPr>
              <a:t>.</a:t>
            </a:r>
          </a:p>
        </p:txBody>
      </p:sp>
      <p:pic>
        <p:nvPicPr>
          <p:cNvPr id="3" name="Picture 2"/>
          <p:cNvPicPr>
            <a:picLocks noChangeAspect="1"/>
          </p:cNvPicPr>
          <p:nvPr/>
        </p:nvPicPr>
        <p:blipFill rotWithShape="1">
          <a:blip r:embed="rId3"/>
          <a:srcRect b="33339"/>
          <a:stretch/>
        </p:blipFill>
        <p:spPr>
          <a:xfrm>
            <a:off x="3268619" y="872296"/>
            <a:ext cx="5230449" cy="3449130"/>
          </a:xfrm>
          <a:prstGeom prst="rect">
            <a:avLst/>
          </a:prstGeom>
        </p:spPr>
      </p:pic>
      <p:sp>
        <p:nvSpPr>
          <p:cNvPr id="5" name="TextBox 4"/>
          <p:cNvSpPr txBox="1"/>
          <p:nvPr/>
        </p:nvSpPr>
        <p:spPr>
          <a:xfrm>
            <a:off x="505790" y="4321426"/>
            <a:ext cx="10756106" cy="2308324"/>
          </a:xfrm>
          <a:prstGeom prst="rect">
            <a:avLst/>
          </a:prstGeom>
          <a:no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Task: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Write down your views on what you think the strongest evidence is that the Earth is spherical,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first reason for this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second reason for this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Add some pictures to illustrate your answers.</a:t>
            </a:r>
          </a:p>
        </p:txBody>
      </p:sp>
    </p:spTree>
    <p:extLst>
      <p:ext uri="{BB962C8B-B14F-4D97-AF65-F5344CB8AC3E}">
        <p14:creationId xmlns:p14="http://schemas.microsoft.com/office/powerpoint/2010/main" val="913332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ectangle 3"/>
          <p:cNvSpPr/>
          <p:nvPr/>
        </p:nvSpPr>
        <p:spPr>
          <a:xfrm>
            <a:off x="209006" y="139602"/>
            <a:ext cx="11704320" cy="6557817"/>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758" y="5347665"/>
            <a:ext cx="441293" cy="441293"/>
          </a:xfrm>
          <a:prstGeom prst="rect">
            <a:avLst/>
          </a:prstGeom>
        </p:spPr>
      </p:pic>
      <p:sp>
        <p:nvSpPr>
          <p:cNvPr id="6" name="Rectangle 5"/>
          <p:cNvSpPr/>
          <p:nvPr/>
        </p:nvSpPr>
        <p:spPr>
          <a:xfrm>
            <a:off x="690743" y="5286638"/>
            <a:ext cx="4104824" cy="55297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556368" y="5380962"/>
            <a:ext cx="3021227"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Science </a:t>
            </a:r>
            <a:endPar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690743" y="950611"/>
            <a:ext cx="5695586" cy="52516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816578" y="982359"/>
            <a:ext cx="5569751"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Date: Wednesday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27</a:t>
            </a:r>
            <a:r>
              <a:rPr kumimoji="0" lang="en-GB" sz="2400" b="0" i="0" u="none" strike="noStrike" kern="1200" cap="none" spc="0" normalizeH="0" baseline="30000" noProof="0" dirty="0" smtClean="0">
                <a:ln>
                  <a:noFill/>
                </a:ln>
                <a:solidFill>
                  <a:prstClr val="black"/>
                </a:solidFill>
                <a:effectLst/>
                <a:uLnTx/>
                <a:uFillTx/>
                <a:latin typeface="Calibri" panose="020F0502020204030204"/>
                <a:ea typeface="+mn-ea"/>
                <a:cs typeface="+mn-cs"/>
              </a:rPr>
              <a:t>th</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January</a:t>
            </a:r>
            <a:r>
              <a:rPr kumimoji="0" lang="en-GB" sz="135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0" name="Picture 9"/>
          <p:cNvPicPr>
            <a:picLocks noChangeAspect="1"/>
          </p:cNvPicPr>
          <p:nvPr/>
        </p:nvPicPr>
        <p:blipFill>
          <a:blip r:embed="rId3"/>
          <a:stretch>
            <a:fillRect/>
          </a:stretch>
        </p:blipFill>
        <p:spPr>
          <a:xfrm>
            <a:off x="690743" y="2065709"/>
            <a:ext cx="1664494" cy="828675"/>
          </a:xfrm>
          <a:prstGeom prst="rect">
            <a:avLst/>
          </a:prstGeom>
        </p:spPr>
      </p:pic>
      <p:sp>
        <p:nvSpPr>
          <p:cNvPr id="11" name="Rectangle 10"/>
          <p:cNvSpPr/>
          <p:nvPr/>
        </p:nvSpPr>
        <p:spPr>
          <a:xfrm>
            <a:off x="759390" y="2894384"/>
            <a:ext cx="10690020" cy="143213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759390" y="2927681"/>
            <a:ext cx="10424425" cy="1015663"/>
          </a:xfrm>
          <a:prstGeom prst="rect">
            <a:avLst/>
          </a:prstGeom>
          <a:noFill/>
        </p:spPr>
        <p:txBody>
          <a:bodyPr wrap="square" rtlCol="0">
            <a:spAutoFit/>
          </a:bodyPr>
          <a:lstStyle/>
          <a:p>
            <a:pPr lvl="0" defTabSz="685800">
              <a:defRPr/>
            </a:pPr>
            <a:r>
              <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rPr>
              <a:t>L.O To be able to understand </a:t>
            </a:r>
            <a:r>
              <a:rPr lang="en-GB" sz="3000" noProof="0" dirty="0" smtClean="0">
                <a:solidFill>
                  <a:prstClr val="black"/>
                </a:solidFill>
              </a:rPr>
              <a:t>the impact of</a:t>
            </a:r>
            <a:r>
              <a:rPr lang="en-GB" sz="3000" dirty="0" smtClean="0">
                <a:solidFill>
                  <a:prstClr val="black"/>
                </a:solidFill>
              </a:rPr>
              <a:t> the </a:t>
            </a:r>
            <a:r>
              <a:rPr lang="en-GB" sz="3000" dirty="0">
                <a:solidFill>
                  <a:prstClr val="black"/>
                </a:solidFill>
              </a:rPr>
              <a:t>movement of the </a:t>
            </a:r>
            <a:r>
              <a:rPr lang="en-GB" sz="3000" dirty="0" smtClean="0">
                <a:solidFill>
                  <a:prstClr val="black"/>
                </a:solidFill>
              </a:rPr>
              <a:t>Earth.</a:t>
            </a: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2909" y="5380962"/>
            <a:ext cx="441293" cy="441293"/>
          </a:xfrm>
          <a:prstGeom prst="rect">
            <a:avLst/>
          </a:prstGeom>
        </p:spPr>
      </p:pic>
      <p:pic>
        <p:nvPicPr>
          <p:cNvPr id="2" name="Picture 1"/>
          <p:cNvPicPr>
            <a:picLocks noChangeAspect="1"/>
          </p:cNvPicPr>
          <p:nvPr/>
        </p:nvPicPr>
        <p:blipFill>
          <a:blip r:embed="rId4"/>
          <a:stretch>
            <a:fillRect/>
          </a:stretch>
        </p:blipFill>
        <p:spPr>
          <a:xfrm>
            <a:off x="4034992" y="5312446"/>
            <a:ext cx="434393" cy="479778"/>
          </a:xfrm>
          <a:prstGeom prst="rect">
            <a:avLst/>
          </a:prstGeom>
        </p:spPr>
      </p:pic>
    </p:spTree>
    <p:extLst>
      <p:ext uri="{BB962C8B-B14F-4D97-AF65-F5344CB8AC3E}">
        <p14:creationId xmlns:p14="http://schemas.microsoft.com/office/powerpoint/2010/main" val="4144968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3818" y="274144"/>
            <a:ext cx="8588421" cy="3885424"/>
          </a:xfrm>
          <a:prstGeom prst="rect">
            <a:avLst/>
          </a:prstGeom>
        </p:spPr>
      </p:pic>
      <p:sp>
        <p:nvSpPr>
          <p:cNvPr id="3" name="Rectangle 2"/>
          <p:cNvSpPr/>
          <p:nvPr/>
        </p:nvSpPr>
        <p:spPr>
          <a:xfrm>
            <a:off x="2825932" y="5143528"/>
            <a:ext cx="784206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Calibri" panose="020F0502020204030204" pitchFamily="34" charset="0"/>
                <a:ea typeface="+mn-ea"/>
                <a:cs typeface="+mn-cs"/>
                <a:hlinkClick r:id="rId3"/>
              </a:rPr>
              <a:t>https://www.youtube.com/watch?v=Wr-CRKsTYGs</a:t>
            </a:r>
            <a:r>
              <a:rPr kumimoji="0" lang="en-GB" sz="1800" b="0" i="0" u="none" strike="noStrike" kern="1200" cap="none" spc="0" normalizeH="0" baseline="0" noProof="0" dirty="0">
                <a:ln>
                  <a:noFill/>
                </a:ln>
                <a:solidFill>
                  <a:srgbClr val="1C1C1C"/>
                </a:solidFill>
                <a:effectLst/>
                <a:uLnTx/>
                <a:uFillTx/>
                <a:latin typeface="Calibri" panose="020F0502020204030204" pitchFamily="34" charset="0"/>
                <a:ea typeface="+mn-ea"/>
                <a:cs typeface="+mn-cs"/>
              </a:rPr>
              <a:t> </a:t>
            </a:r>
          </a:p>
        </p:txBody>
      </p:sp>
      <p:sp>
        <p:nvSpPr>
          <p:cNvPr id="4" name="TextBox 3"/>
          <p:cNvSpPr txBox="1"/>
          <p:nvPr/>
        </p:nvSpPr>
        <p:spPr>
          <a:xfrm>
            <a:off x="2811099" y="4381527"/>
            <a:ext cx="749114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Watch the video that explains about day and night</a:t>
            </a:r>
          </a:p>
        </p:txBody>
      </p:sp>
    </p:spTree>
    <p:extLst>
      <p:ext uri="{BB962C8B-B14F-4D97-AF65-F5344CB8AC3E}">
        <p14:creationId xmlns:p14="http://schemas.microsoft.com/office/powerpoint/2010/main" val="1390461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0526" y="1097280"/>
            <a:ext cx="11129554"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The Earth is a sphere, or ball, which spins round and round as it travels around the sun.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One side of the Earth faces the Sun, while the other side faces away into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The side facing the Sun is bathed in light and heat – we call this daytime.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The side facing away is cooler and darker, and experiences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Because the Earth is constantly spinning, the line between day and night is always moving around the planet.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92514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p:cNvPicPr>
          <p:nvPr/>
        </p:nvPicPr>
        <p:blipFill>
          <a:blip r:embed="rId2" cstate="print">
            <a:extLst>
              <a:ext uri="{28A0092B-C50C-407E-A947-70E740481C1C}">
                <a14:useLocalDpi xmlns:a14="http://schemas.microsoft.com/office/drawing/2010/main" val="0"/>
              </a:ext>
            </a:extLst>
          </a:blip>
          <a:srcRect l="397" t="9686" r="397" b="18417"/>
          <a:stretch>
            <a:fillRect/>
          </a:stretch>
        </p:blipFill>
        <p:spPr bwMode="auto">
          <a:xfrm>
            <a:off x="3317965" y="2371360"/>
            <a:ext cx="4907689" cy="252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2073347" y="122773"/>
            <a:ext cx="8246075" cy="824728"/>
          </a:xfrm>
          <a:prstGeom prst="roundRect">
            <a:avLst>
              <a:gd name="adj" fmla="val 0"/>
            </a:avLst>
          </a:prstGeom>
          <a:solidFill>
            <a:srgbClr val="0076B0"/>
          </a:solidFill>
        </p:spPr>
        <p:txBody>
          <a:bodyPr/>
          <a:lstStyle/>
          <a:p>
            <a:r>
              <a:rPr lang="en-GB" sz="3600" dirty="0">
                <a:solidFill>
                  <a:schemeClr val="bg1"/>
                </a:solidFill>
                <a:latin typeface="Calibri" panose="020F0502020204030204" pitchFamily="34" charset="0"/>
                <a:cs typeface="Calibri" panose="020F0502020204030204" pitchFamily="34" charset="0"/>
              </a:rPr>
              <a:t>How Does Earth Move?</a:t>
            </a:r>
          </a:p>
        </p:txBody>
      </p:sp>
      <p:sp>
        <p:nvSpPr>
          <p:cNvPr id="9" name="TextBox 8"/>
          <p:cNvSpPr txBox="1"/>
          <p:nvPr/>
        </p:nvSpPr>
        <p:spPr>
          <a:xfrm>
            <a:off x="2279649" y="1136815"/>
            <a:ext cx="76327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Earth moves in two ways.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It revolves (orbits) the Sun. One revolution takes just over 365 days.</a:t>
            </a:r>
          </a:p>
        </p:txBody>
      </p:sp>
      <p:cxnSp>
        <p:nvCxnSpPr>
          <p:cNvPr id="8" name="Straight Arrow Connector 7"/>
          <p:cNvCxnSpPr>
            <a:stCxn id="9" idx="2"/>
          </p:cNvCxnSpPr>
          <p:nvPr/>
        </p:nvCxnSpPr>
        <p:spPr>
          <a:xfrm>
            <a:off x="6096001" y="2304367"/>
            <a:ext cx="659027" cy="240767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55460" y="4958790"/>
            <a:ext cx="76327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It rotates (spins) round once every 24 hours.</a:t>
            </a:r>
          </a:p>
        </p:txBody>
      </p:sp>
      <p:cxnSp>
        <p:nvCxnSpPr>
          <p:cNvPr id="11" name="Straight Arrow Connector 10"/>
          <p:cNvCxnSpPr>
            <a:stCxn id="7" idx="2"/>
          </p:cNvCxnSpPr>
          <p:nvPr/>
        </p:nvCxnSpPr>
        <p:spPr>
          <a:xfrm flipV="1">
            <a:off x="5771810" y="4010630"/>
            <a:ext cx="479767" cy="88650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2846" y="5420455"/>
            <a:ext cx="11416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Earth rotates on its axis. This is an imaginary line that runs from the North Pole to the South Pole. </a:t>
            </a:r>
          </a:p>
        </p:txBody>
      </p:sp>
    </p:spTree>
    <p:extLst>
      <p:ext uri="{BB962C8B-B14F-4D97-AF65-F5344CB8AC3E}">
        <p14:creationId xmlns:p14="http://schemas.microsoft.com/office/powerpoint/2010/main" val="4000518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77168" y="3909272"/>
            <a:ext cx="8246075" cy="2663825"/>
          </a:xfrm>
          <a:prstGeom prst="rect">
            <a:avLst/>
          </a:prstGeom>
          <a:solidFill>
            <a:srgbClr val="0076B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pic>
        <p:nvPicPr>
          <p:cNvPr id="7" name="Picture 8"/>
          <p:cNvPicPr>
            <a:picLocks noChangeAspect="1"/>
          </p:cNvPicPr>
          <p:nvPr/>
        </p:nvPicPr>
        <p:blipFill>
          <a:blip r:embed="rId2" cstate="print">
            <a:extLst>
              <a:ext uri="{28A0092B-C50C-407E-A947-70E740481C1C}">
                <a14:useLocalDpi xmlns:a14="http://schemas.microsoft.com/office/drawing/2010/main" val="0"/>
              </a:ext>
            </a:extLst>
          </a:blip>
          <a:srcRect l="397" t="9686" r="397" b="18417"/>
          <a:stretch>
            <a:fillRect/>
          </a:stretch>
        </p:blipFill>
        <p:spPr bwMode="auto">
          <a:xfrm>
            <a:off x="3508203" y="4038283"/>
            <a:ext cx="5167355" cy="2659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le 20"/>
          <p:cNvSpPr>
            <a:spLocks noGrp="1"/>
          </p:cNvSpPr>
          <p:nvPr>
            <p:ph type="title"/>
          </p:nvPr>
        </p:nvSpPr>
        <p:spPr>
          <a:xfrm>
            <a:off x="1968844" y="765175"/>
            <a:ext cx="8246075" cy="824728"/>
          </a:xfrm>
          <a:prstGeom prst="roundRect">
            <a:avLst>
              <a:gd name="adj" fmla="val 0"/>
            </a:avLst>
          </a:prstGeom>
          <a:solidFill>
            <a:srgbClr val="0076B0"/>
          </a:solidFill>
        </p:spPr>
        <p:txBody>
          <a:bodyPr/>
          <a:lstStyle/>
          <a:p>
            <a:r>
              <a:rPr lang="en-GB" sz="3600" dirty="0">
                <a:solidFill>
                  <a:schemeClr val="bg1"/>
                </a:solidFill>
                <a:latin typeface="Calibri" panose="020F0502020204030204" pitchFamily="34" charset="0"/>
                <a:cs typeface="Calibri" panose="020F0502020204030204" pitchFamily="34" charset="0"/>
              </a:rPr>
              <a:t>How Does Earth Move?</a:t>
            </a:r>
          </a:p>
        </p:txBody>
      </p:sp>
      <p:sp>
        <p:nvSpPr>
          <p:cNvPr id="9" name="TextBox 8"/>
          <p:cNvSpPr txBox="1"/>
          <p:nvPr/>
        </p:nvSpPr>
        <p:spPr>
          <a:xfrm>
            <a:off x="2243696" y="1938122"/>
            <a:ext cx="770460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The revolution of Earth (once every 365 days) causes the seasons.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The rotation of Earth (once every 24 hours) causes night and day.</a:t>
            </a:r>
          </a:p>
        </p:txBody>
      </p:sp>
    </p:spTree>
    <p:extLst>
      <p:ext uri="{BB962C8B-B14F-4D97-AF65-F5344CB8AC3E}">
        <p14:creationId xmlns:p14="http://schemas.microsoft.com/office/powerpoint/2010/main" val="4032595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261" r="45003" b="1511"/>
          <a:stretch/>
        </p:blipFill>
        <p:spPr>
          <a:xfrm>
            <a:off x="7637417" y="527457"/>
            <a:ext cx="3816350" cy="4502922"/>
          </a:xfrm>
          <a:prstGeom prst="rect">
            <a:avLst/>
          </a:prstGeom>
        </p:spPr>
      </p:pic>
      <p:sp>
        <p:nvSpPr>
          <p:cNvPr id="5" name="Rectangle 4"/>
          <p:cNvSpPr/>
          <p:nvPr/>
        </p:nvSpPr>
        <p:spPr>
          <a:xfrm>
            <a:off x="505097" y="527457"/>
            <a:ext cx="6096000" cy="526297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Explaining our seasons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The Earth's axis is tilted as it travels around the Sun, so some parts of the Earth receive more sunlight each day than others.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This changes during the year because the Earth moves about the Sun, which gives rise to the seasons.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The UK is in the top half (</a:t>
            </a:r>
            <a:r>
              <a:rPr kumimoji="0" lang="en-GB" sz="2400" b="1"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northern hemisphere</a:t>
            </a: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 of the Earth. When the northern hemisphere is tilted towards the Sun it is summer in the 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Six months later the northern hemisphere is tilted away from the Sun and it is winter.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In Spring, the temperature and day length become longer. In Autumn, they are shorter.</a:t>
            </a:r>
          </a:p>
        </p:txBody>
      </p:sp>
    </p:spTree>
    <p:extLst>
      <p:ext uri="{BB962C8B-B14F-4D97-AF65-F5344CB8AC3E}">
        <p14:creationId xmlns:p14="http://schemas.microsoft.com/office/powerpoint/2010/main" val="126183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r="15812"/>
          <a:stretch/>
        </p:blipFill>
        <p:spPr>
          <a:xfrm rot="5400000">
            <a:off x="5750653" y="1931131"/>
            <a:ext cx="4502923" cy="3820470"/>
          </a:xfrm>
          <a:prstGeom prst="rect">
            <a:avLst/>
          </a:prstGeom>
        </p:spPr>
      </p:pic>
      <p:sp>
        <p:nvSpPr>
          <p:cNvPr id="21" name="Title 20"/>
          <p:cNvSpPr>
            <a:spLocks noGrp="1"/>
          </p:cNvSpPr>
          <p:nvPr>
            <p:ph type="title"/>
          </p:nvPr>
        </p:nvSpPr>
        <p:spPr>
          <a:xfrm>
            <a:off x="679975" y="508550"/>
            <a:ext cx="8246075" cy="824728"/>
          </a:xfrm>
          <a:prstGeom prst="roundRect">
            <a:avLst>
              <a:gd name="adj" fmla="val 0"/>
            </a:avLst>
          </a:prstGeom>
          <a:solidFill>
            <a:srgbClr val="0076B0"/>
          </a:solidFill>
        </p:spPr>
        <p:txBody>
          <a:bodyPr/>
          <a:lstStyle/>
          <a:p>
            <a:r>
              <a:rPr lang="en-GB" sz="3600" dirty="0">
                <a:solidFill>
                  <a:schemeClr val="bg1"/>
                </a:solidFill>
                <a:latin typeface="Calibri" panose="020F0502020204030204" pitchFamily="34" charset="0"/>
                <a:cs typeface="Calibri" panose="020F0502020204030204" pitchFamily="34" charset="0"/>
              </a:rPr>
              <a:t>Day and Night</a:t>
            </a:r>
          </a:p>
        </p:txBody>
      </p:sp>
      <p:sp>
        <p:nvSpPr>
          <p:cNvPr id="4" name="TextBox 3"/>
          <p:cNvSpPr txBox="1"/>
          <p:nvPr/>
        </p:nvSpPr>
        <p:spPr>
          <a:xfrm>
            <a:off x="522514" y="1745642"/>
            <a:ext cx="557348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800" b="0" i="0" u="none" strike="noStrike" kern="1200" cap="none" spc="0" normalizeH="0" baseline="0" noProof="0" dirty="0">
                <a:ln>
                  <a:noFill/>
                </a:ln>
                <a:solidFill>
                  <a:srgbClr val="1C1C1C"/>
                </a:solidFill>
                <a:effectLst/>
                <a:uLnTx/>
                <a:uFillTx/>
                <a:latin typeface="Calibri" panose="020F0502020204030204" pitchFamily="34" charset="0"/>
                <a:ea typeface="+mn-ea"/>
                <a:cs typeface="Calibri" panose="020F0502020204030204" pitchFamily="34" charset="0"/>
              </a:rPr>
              <a:t>Have you ever noticed that a globe is slightly tilted?  </a:t>
            </a:r>
          </a:p>
        </p:txBody>
      </p:sp>
      <p:sp>
        <p:nvSpPr>
          <p:cNvPr id="8" name="Rectangle 7"/>
          <p:cNvSpPr/>
          <p:nvPr/>
        </p:nvSpPr>
        <p:spPr>
          <a:xfrm>
            <a:off x="459303" y="3239589"/>
            <a:ext cx="4984957" cy="2641241"/>
          </a:xfrm>
          <a:prstGeom prst="rect">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0" bIns="10800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This is because Earth itself is slightly tilted on its axis. Currently, this tilt is 23.5°. However, this can change over thousands of years.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49870"/>
          <a:stretch/>
        </p:blipFill>
        <p:spPr>
          <a:xfrm>
            <a:off x="6492217" y="2327734"/>
            <a:ext cx="1515898" cy="302726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99370" y="3030479"/>
            <a:ext cx="3027265" cy="1621778"/>
          </a:xfrm>
          <a:prstGeom prst="rect">
            <a:avLst/>
          </a:prstGeom>
        </p:spPr>
      </p:pic>
      <p:cxnSp>
        <p:nvCxnSpPr>
          <p:cNvPr id="13" name="Straight Connector 12"/>
          <p:cNvCxnSpPr/>
          <p:nvPr/>
        </p:nvCxnSpPr>
        <p:spPr>
          <a:xfrm flipH="1">
            <a:off x="7605895" y="2327735"/>
            <a:ext cx="1126214" cy="3112953"/>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084490" y="2092411"/>
            <a:ext cx="0" cy="3649362"/>
          </a:xfrm>
          <a:prstGeom prst="line">
            <a:avLst/>
          </a:prstGeom>
          <a:ln w="38100">
            <a:solidFill>
              <a:srgbClr val="1C1C1C">
                <a:alpha val="40000"/>
              </a:srgb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96775" y="6186791"/>
            <a:ext cx="50768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Calibri" panose="020F0502020204030204" pitchFamily="34" charset="0"/>
                <a:ea typeface="+mn-ea"/>
                <a:cs typeface="+mn-cs"/>
                <a:hlinkClick r:id="rId5"/>
              </a:rPr>
              <a:t>https://www.youtube.com/watch?v=CqkQv617bcw</a:t>
            </a:r>
            <a:r>
              <a:rPr kumimoji="0" lang="en-GB" sz="1800" b="0" i="0" u="none" strike="noStrike" kern="1200" cap="none" spc="0" normalizeH="0" baseline="0" noProof="0" dirty="0">
                <a:ln>
                  <a:noFill/>
                </a:ln>
                <a:solidFill>
                  <a:srgbClr val="1C1C1C"/>
                </a:solidFill>
                <a:effectLst/>
                <a:uLnTx/>
                <a:uFillTx/>
                <a:latin typeface="Calibri" panose="020F0502020204030204" pitchFamily="34" charset="0"/>
                <a:ea typeface="+mn-ea"/>
                <a:cs typeface="+mn-cs"/>
              </a:rPr>
              <a:t> </a:t>
            </a:r>
          </a:p>
        </p:txBody>
      </p:sp>
    </p:spTree>
    <p:extLst>
      <p:ext uri="{BB962C8B-B14F-4D97-AF65-F5344CB8AC3E}">
        <p14:creationId xmlns:p14="http://schemas.microsoft.com/office/powerpoint/2010/main" val="76175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827" y="1036758"/>
            <a:ext cx="3777033" cy="1654027"/>
          </a:xfrm>
          <a:prstGeom prst="rect">
            <a:avLst/>
          </a:prstGeom>
        </p:spPr>
      </p:pic>
      <p:sp>
        <p:nvSpPr>
          <p:cNvPr id="5" name="TextBox 4"/>
          <p:cNvSpPr txBox="1"/>
          <p:nvPr/>
        </p:nvSpPr>
        <p:spPr>
          <a:xfrm>
            <a:off x="616771" y="2960916"/>
            <a:ext cx="121113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91472" y="205832"/>
            <a:ext cx="11822338" cy="707886"/>
          </a:xfrm>
          <a:prstGeom prst="rect">
            <a:avLst/>
          </a:prstGeom>
          <a:ln w="254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L.O To be able to understand how day and night works and how the movement of the Earth relates to the seasons</a:t>
            </a:r>
          </a:p>
        </p:txBody>
      </p:sp>
      <p:sp>
        <p:nvSpPr>
          <p:cNvPr id="7" name="TextBox 6"/>
          <p:cNvSpPr txBox="1"/>
          <p:nvPr/>
        </p:nvSpPr>
        <p:spPr>
          <a:xfrm>
            <a:off x="210341" y="5669280"/>
            <a:ext cx="11337225"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night and day	imaginary  		Sun light		North pole 	daytime	 	night-time 	spins  	axis	reflects 	South pole 	</a:t>
            </a:r>
            <a:r>
              <a:rPr kumimoji="0" lang="en-GB" sz="1600" b="0" i="0" u="none" strike="noStrike" kern="1200" cap="none" spc="0" normalizeH="0" baseline="0" noProof="0" dirty="0">
                <a:ln>
                  <a:noFill/>
                </a:ln>
                <a:solidFill>
                  <a:srgbClr val="231F20"/>
                </a:solidFill>
                <a:effectLst/>
                <a:uLnTx/>
                <a:uFillTx/>
                <a:latin typeface="Calibri" panose="020F0502020204030204"/>
                <a:ea typeface="+mn-ea"/>
                <a:cs typeface="Calibri" panose="020F0502020204030204" pitchFamily="34" charset="0"/>
              </a:rPr>
              <a:t>northern hemisphere  	winter 	Earth's	 tilted</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210343" y="2673635"/>
            <a:ext cx="1124276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One side of the Earth faces the ________, while the other side faces away into ____________________. </a:t>
            </a:r>
          </a:p>
        </p:txBody>
      </p:sp>
      <p:sp>
        <p:nvSpPr>
          <p:cNvPr id="9" name="TextBox 8"/>
          <p:cNvSpPr txBox="1"/>
          <p:nvPr/>
        </p:nvSpPr>
        <p:spPr>
          <a:xfrm>
            <a:off x="210343" y="2960916"/>
            <a:ext cx="1211131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Earth _______________ on its axis one each 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rotation of Earth causes 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When the Sun shines on our part of Earth, we are in 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When Earth spins away from the Sun, we are in ________________________________.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5878953" y="1108834"/>
            <a:ext cx="4072795" cy="707886"/>
          </a:xfrm>
          <a:prstGeom prst="rect">
            <a:avLst/>
          </a:prstGeom>
          <a:noFill/>
          <a:ln w="254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Draw the diagram and shade where we will be in night-time.</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5878953" y="2123516"/>
            <a:ext cx="4835811" cy="400110"/>
          </a:xfrm>
          <a:prstGeom prst="rect">
            <a:avLst/>
          </a:prstGeom>
          <a:ln w="25400">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Copy out the sentences and fill in the blanks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210343" y="4047379"/>
            <a:ext cx="11242766" cy="369332"/>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Earth rotates on its axis. This is an ____________ line that runs from the _________to the __________________. </a:t>
            </a:r>
          </a:p>
        </p:txBody>
      </p:sp>
      <p:sp>
        <p:nvSpPr>
          <p:cNvPr id="13" name="Rectangle 12"/>
          <p:cNvSpPr/>
          <p:nvPr/>
        </p:nvSpPr>
        <p:spPr>
          <a:xfrm>
            <a:off x="210343" y="4363189"/>
            <a:ext cx="6011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The Earth's ____________ is tilted as it travels around the Sun.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210343" y="4706652"/>
            <a:ext cx="1128310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When the _______________________________is tilted towards the Sun it is summer in the UK.</a:t>
            </a:r>
          </a:p>
        </p:txBody>
      </p:sp>
      <p:sp>
        <p:nvSpPr>
          <p:cNvPr id="15" name="Rectangle 14"/>
          <p:cNvSpPr/>
          <p:nvPr/>
        </p:nvSpPr>
        <p:spPr>
          <a:xfrm>
            <a:off x="210343" y="5032540"/>
            <a:ext cx="1106104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When the northern hemisphere is tilted away from the Sun, it is __________________________.</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210342" y="5346114"/>
            <a:ext cx="1133722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31F20"/>
                </a:solidFill>
                <a:effectLst/>
                <a:uLnTx/>
                <a:uFillTx/>
                <a:latin typeface="Calibri" panose="020F0502020204030204" pitchFamily="34" charset="0"/>
                <a:ea typeface="+mn-ea"/>
                <a:cs typeface="Calibri" panose="020F0502020204030204" pitchFamily="34" charset="0"/>
              </a:rPr>
              <a:t>Seasons happen because, The _________axis is _________ as it travels around the Sun, so some parts of the Earth receive more ___________________ each day than others.</a:t>
            </a:r>
          </a:p>
        </p:txBody>
      </p:sp>
    </p:spTree>
    <p:extLst>
      <p:ext uri="{BB962C8B-B14F-4D97-AF65-F5344CB8AC3E}">
        <p14:creationId xmlns:p14="http://schemas.microsoft.com/office/powerpoint/2010/main" val="3611690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9828" y="2550162"/>
            <a:ext cx="4023361"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Our solar system is made up of planets  which orbit the sun.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There are 8 planets and one dwarf planet.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Do you know the names of any? </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A38F5960-CB58-42D4-98AA-1BAD711646D3}"/>
              </a:ext>
            </a:extLst>
          </p:cNvPr>
          <p:cNvSpPr txBox="1">
            <a:spLocks noChangeArrowheads="1"/>
          </p:cNvSpPr>
          <p:nvPr/>
        </p:nvSpPr>
        <p:spPr>
          <a:xfrm>
            <a:off x="7500257" y="1130279"/>
            <a:ext cx="3087061" cy="435133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Mercury</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Venus</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Earth</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Mars</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Jupiter</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Saturn</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Uranus</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Neptune</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altLang="en-US" sz="2800" b="0" i="0" u="none" strike="noStrike" kern="1200" cap="none" spc="0" normalizeH="0" baseline="0" noProof="0" dirty="0">
                <a:ln>
                  <a:noFill/>
                </a:ln>
                <a:solidFill>
                  <a:prstClr val="black"/>
                </a:solidFill>
                <a:effectLst/>
                <a:uLnTx/>
                <a:uFillTx/>
                <a:latin typeface="Calibri"/>
                <a:ea typeface="+mn-ea"/>
                <a:cs typeface="+mn-cs"/>
              </a:rPr>
              <a:t>Pluto (dwarf planet)</a:t>
            </a:r>
            <a:endParaRPr kumimoji="0" lang="en-US" alt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7500257" y="360457"/>
            <a:ext cx="2192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Calibri"/>
                <a:ea typeface="+mn-ea"/>
                <a:cs typeface="+mn-cs"/>
              </a:rPr>
              <a:t>The planets are:</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Life in Our Solar System? Meet the Neighbors – Exoplanet Exploration:  Planets Beyond our Solar Syst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7140" y="209006"/>
            <a:ext cx="3465898" cy="22420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70256" y="5574325"/>
            <a:ext cx="5347062" cy="954107"/>
          </a:xfrm>
          <a:prstGeom prst="rect">
            <a:avLst/>
          </a:prstGeom>
          <a:solidFill>
            <a:schemeClr val="tx1"/>
          </a:solidFill>
          <a:ln w="2540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What could help us to remember the order?</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85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 name="Rectangle 3"/>
          <p:cNvSpPr/>
          <p:nvPr/>
        </p:nvSpPr>
        <p:spPr>
          <a:xfrm>
            <a:off x="1604319" y="925214"/>
            <a:ext cx="8983362" cy="4985951"/>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6" name="Rectangle 5"/>
          <p:cNvSpPr/>
          <p:nvPr/>
        </p:nvSpPr>
        <p:spPr>
          <a:xfrm>
            <a:off x="1666103" y="5286638"/>
            <a:ext cx="4104824" cy="55297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758" y="5347665"/>
            <a:ext cx="441293" cy="441293"/>
          </a:xfrm>
          <a:prstGeom prst="rect">
            <a:avLst/>
          </a:prstGeom>
        </p:spPr>
      </p:pic>
      <p:sp>
        <p:nvSpPr>
          <p:cNvPr id="7" name="TextBox 6"/>
          <p:cNvSpPr txBox="1"/>
          <p:nvPr/>
        </p:nvSpPr>
        <p:spPr>
          <a:xfrm>
            <a:off x="2172050" y="5382602"/>
            <a:ext cx="3021227" cy="369332"/>
          </a:xfrm>
          <a:prstGeom prst="rect">
            <a:avLst/>
          </a:prstGeom>
          <a:noFill/>
        </p:spPr>
        <p:txBody>
          <a:bodyPr wrap="square" rtlCol="0">
            <a:spAutoFit/>
          </a:bodyPr>
          <a:lstStyle/>
          <a:p>
            <a:pPr defTabSz="685800"/>
            <a:r>
              <a:rPr lang="en-GB" dirty="0">
                <a:solidFill>
                  <a:prstClr val="black"/>
                </a:solidFill>
                <a:latin typeface="Calibri" panose="020F0502020204030204"/>
              </a:rPr>
              <a:t>Subject</a:t>
            </a:r>
            <a:r>
              <a:rPr lang="en-GB" sz="1350" dirty="0">
                <a:solidFill>
                  <a:prstClr val="black"/>
                </a:solidFill>
                <a:latin typeface="Calibri" panose="020F0502020204030204"/>
              </a:rPr>
              <a:t>: </a:t>
            </a:r>
            <a:r>
              <a:rPr lang="en-GB" dirty="0">
                <a:solidFill>
                  <a:prstClr val="black"/>
                </a:solidFill>
                <a:latin typeface="Calibri" panose="020F0502020204030204"/>
              </a:rPr>
              <a:t>French  </a:t>
            </a:r>
            <a:endParaRPr lang="en-GB" sz="1350" dirty="0">
              <a:solidFill>
                <a:prstClr val="black"/>
              </a:solidFill>
              <a:latin typeface="Calibri" panose="020F0502020204030204"/>
            </a:endParaRPr>
          </a:p>
        </p:txBody>
      </p:sp>
      <p:sp>
        <p:nvSpPr>
          <p:cNvPr id="8" name="Rectangle 7"/>
          <p:cNvSpPr/>
          <p:nvPr/>
        </p:nvSpPr>
        <p:spPr>
          <a:xfrm>
            <a:off x="1666103" y="980816"/>
            <a:ext cx="5695586" cy="52516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9" name="TextBox 8"/>
          <p:cNvSpPr txBox="1"/>
          <p:nvPr/>
        </p:nvSpPr>
        <p:spPr>
          <a:xfrm>
            <a:off x="1729022" y="1024108"/>
            <a:ext cx="5569751" cy="461665"/>
          </a:xfrm>
          <a:prstGeom prst="rect">
            <a:avLst/>
          </a:prstGeom>
          <a:noFill/>
        </p:spPr>
        <p:txBody>
          <a:bodyPr wrap="square" rtlCol="0">
            <a:spAutoFit/>
          </a:bodyPr>
          <a:lstStyle/>
          <a:p>
            <a:pPr defTabSz="685800"/>
            <a:r>
              <a:rPr lang="en-GB" sz="2400" dirty="0" smtClean="0">
                <a:solidFill>
                  <a:prstClr val="black"/>
                </a:solidFill>
                <a:latin typeface="Calibri" panose="020F0502020204030204"/>
              </a:rPr>
              <a:t>Date: Thursday 28</a:t>
            </a:r>
            <a:r>
              <a:rPr lang="en-GB" sz="2400" baseline="30000" dirty="0" smtClean="0">
                <a:solidFill>
                  <a:prstClr val="black"/>
                </a:solidFill>
                <a:latin typeface="Calibri" panose="020F0502020204030204"/>
              </a:rPr>
              <a:t>th</a:t>
            </a:r>
            <a:r>
              <a:rPr lang="en-GB" sz="2400" dirty="0" smtClean="0">
                <a:solidFill>
                  <a:prstClr val="black"/>
                </a:solidFill>
                <a:latin typeface="Calibri" panose="020F0502020204030204"/>
              </a:rPr>
              <a:t> January</a:t>
            </a:r>
            <a:r>
              <a:rPr lang="en-GB" sz="1350" dirty="0" smtClean="0">
                <a:solidFill>
                  <a:prstClr val="black"/>
                </a:solidFill>
                <a:latin typeface="Calibri" panose="020F0502020204030204"/>
              </a:rPr>
              <a:t> </a:t>
            </a:r>
            <a:endParaRPr lang="en-GB" sz="1350" dirty="0">
              <a:solidFill>
                <a:prstClr val="black"/>
              </a:solidFill>
              <a:latin typeface="Calibri" panose="020F0502020204030204"/>
            </a:endParaRPr>
          </a:p>
        </p:txBody>
      </p:sp>
      <p:pic>
        <p:nvPicPr>
          <p:cNvPr id="10" name="Picture 9"/>
          <p:cNvPicPr>
            <a:picLocks noChangeAspect="1"/>
          </p:cNvPicPr>
          <p:nvPr/>
        </p:nvPicPr>
        <p:blipFill>
          <a:blip r:embed="rId3"/>
          <a:stretch>
            <a:fillRect/>
          </a:stretch>
        </p:blipFill>
        <p:spPr>
          <a:xfrm>
            <a:off x="1938820" y="2153296"/>
            <a:ext cx="1664494" cy="828675"/>
          </a:xfrm>
          <a:prstGeom prst="rect">
            <a:avLst/>
          </a:prstGeom>
        </p:spPr>
      </p:pic>
      <p:sp>
        <p:nvSpPr>
          <p:cNvPr id="11" name="Rectangle 10"/>
          <p:cNvSpPr/>
          <p:nvPr/>
        </p:nvSpPr>
        <p:spPr>
          <a:xfrm>
            <a:off x="1951404" y="2984237"/>
            <a:ext cx="7959491" cy="13145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12" name="TextBox 11"/>
          <p:cNvSpPr txBox="1"/>
          <p:nvPr/>
        </p:nvSpPr>
        <p:spPr>
          <a:xfrm>
            <a:off x="2000615" y="2981971"/>
            <a:ext cx="7822195" cy="553998"/>
          </a:xfrm>
          <a:prstGeom prst="rect">
            <a:avLst/>
          </a:prstGeom>
          <a:noFill/>
        </p:spPr>
        <p:txBody>
          <a:bodyPr wrap="square" rtlCol="0">
            <a:spAutoFit/>
          </a:bodyPr>
          <a:lstStyle/>
          <a:p>
            <a:pPr defTabSz="685800"/>
            <a:r>
              <a:rPr lang="en-GB" sz="3000" dirty="0" smtClean="0">
                <a:solidFill>
                  <a:prstClr val="black"/>
                </a:solidFill>
                <a:latin typeface="Calibri" panose="020F0502020204030204"/>
              </a:rPr>
              <a:t>L.O. </a:t>
            </a:r>
            <a:r>
              <a:rPr lang="en-GB" sz="3000" dirty="0">
                <a:solidFill>
                  <a:prstClr val="black"/>
                </a:solidFill>
                <a:latin typeface="Calibri" panose="020F0502020204030204"/>
              </a:rPr>
              <a:t>To be able to </a:t>
            </a:r>
            <a:r>
              <a:rPr lang="en-GB" sz="3000" dirty="0" smtClean="0">
                <a:solidFill>
                  <a:prstClr val="black"/>
                </a:solidFill>
                <a:latin typeface="Calibri" panose="020F0502020204030204"/>
              </a:rPr>
              <a:t>describe </a:t>
            </a:r>
            <a:r>
              <a:rPr lang="en-GB" sz="3000" dirty="0">
                <a:solidFill>
                  <a:prstClr val="black"/>
                </a:solidFill>
                <a:latin typeface="Calibri" panose="020F0502020204030204"/>
              </a:rPr>
              <a:t>the planets.</a:t>
            </a:r>
          </a:p>
        </p:txBody>
      </p:sp>
      <p:pic>
        <p:nvPicPr>
          <p:cNvPr id="2" name="Picture 1"/>
          <p:cNvPicPr>
            <a:picLocks noChangeAspect="1"/>
          </p:cNvPicPr>
          <p:nvPr/>
        </p:nvPicPr>
        <p:blipFill>
          <a:blip r:embed="rId4"/>
          <a:stretch>
            <a:fillRect/>
          </a:stretch>
        </p:blipFill>
        <p:spPr>
          <a:xfrm>
            <a:off x="4915732" y="5323809"/>
            <a:ext cx="678656" cy="478631"/>
          </a:xfrm>
          <a:prstGeom prst="rect">
            <a:avLst/>
          </a:prstGeom>
        </p:spPr>
      </p:pic>
    </p:spTree>
    <p:extLst>
      <p:ext uri="{BB962C8B-B14F-4D97-AF65-F5344CB8AC3E}">
        <p14:creationId xmlns:p14="http://schemas.microsoft.com/office/powerpoint/2010/main" val="30690263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C4E6F90-F061-471D-9F51-479A41DB3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4">
            <a:extLst>
              <a:ext uri="{FF2B5EF4-FFF2-40B4-BE49-F238E27FC236}">
                <a16:creationId xmlns:a16="http://schemas.microsoft.com/office/drawing/2014/main" id="{DCF5B452-E9D4-4118-B558-48D990666A7B}"/>
              </a:ext>
            </a:extLst>
          </p:cNvPr>
          <p:cNvSpPr txBox="1">
            <a:spLocks noChangeArrowheads="1"/>
          </p:cNvSpPr>
          <p:nvPr/>
        </p:nvSpPr>
        <p:spPr bwMode="auto">
          <a:xfrm>
            <a:off x="7223125" y="3357564"/>
            <a:ext cx="30080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4400" dirty="0">
                <a:solidFill>
                  <a:prstClr val="white"/>
                </a:solidFill>
              </a:rPr>
              <a:t>Les </a:t>
            </a:r>
            <a:r>
              <a:rPr lang="en-GB" altLang="en-US" sz="4400" dirty="0" err="1">
                <a:solidFill>
                  <a:prstClr val="white"/>
                </a:solidFill>
              </a:rPr>
              <a:t>planètes</a:t>
            </a:r>
            <a:endParaRPr lang="en-US" altLang="en-US" sz="4400" dirty="0">
              <a:solidFill>
                <a:prstClr val="white"/>
              </a:solidFill>
            </a:endParaRPr>
          </a:p>
        </p:txBody>
      </p:sp>
    </p:spTree>
    <p:extLst>
      <p:ext uri="{BB962C8B-B14F-4D97-AF65-F5344CB8AC3E}">
        <p14:creationId xmlns:p14="http://schemas.microsoft.com/office/powerpoint/2010/main" val="3079605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FBEF7C8-459E-4E8F-8E0B-178ED90376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550E75D-B83F-4B31-9486-E64D11AE1CFC}"/>
              </a:ext>
            </a:extLst>
          </p:cNvPr>
          <p:cNvSpPr/>
          <p:nvPr/>
        </p:nvSpPr>
        <p:spPr>
          <a:xfrm>
            <a:off x="1524000" y="1"/>
            <a:ext cx="9144000" cy="135731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rgbClr val="FFC000"/>
                </a:solidFill>
                <a:latin typeface="Arial Rounded MT Bold" pitchFamily="34" charset="0"/>
              </a:rPr>
              <a:t>Le </a:t>
            </a:r>
            <a:r>
              <a:rPr lang="en-US" sz="3600" dirty="0" err="1">
                <a:solidFill>
                  <a:srgbClr val="FFC000"/>
                </a:solidFill>
                <a:latin typeface="Arial Rounded MT Bold" pitchFamily="34" charset="0"/>
              </a:rPr>
              <a:t>système</a:t>
            </a:r>
            <a:r>
              <a:rPr lang="en-US" sz="3600" dirty="0">
                <a:solidFill>
                  <a:srgbClr val="FFC000"/>
                </a:solidFill>
                <a:latin typeface="Arial Rounded MT Bold" pitchFamily="34" charset="0"/>
              </a:rPr>
              <a:t> </a:t>
            </a:r>
            <a:r>
              <a:rPr lang="en-US" sz="3600" dirty="0" err="1">
                <a:solidFill>
                  <a:srgbClr val="FFC000"/>
                </a:solidFill>
                <a:latin typeface="Arial Rounded MT Bold" pitchFamily="34" charset="0"/>
              </a:rPr>
              <a:t>solaire</a:t>
            </a:r>
            <a:endParaRPr lang="en-US" sz="3600" dirty="0">
              <a:solidFill>
                <a:srgbClr val="FFC000"/>
              </a:solidFill>
              <a:latin typeface="Arial Rounded MT Bold" pitchFamily="34" charset="0"/>
            </a:endParaRPr>
          </a:p>
        </p:txBody>
      </p:sp>
      <p:sp>
        <p:nvSpPr>
          <p:cNvPr id="6" name="Oval 5">
            <a:extLst>
              <a:ext uri="{FF2B5EF4-FFF2-40B4-BE49-F238E27FC236}">
                <a16:creationId xmlns:a16="http://schemas.microsoft.com/office/drawing/2014/main" id="{F0265089-10FC-4077-93F9-C213BDE0C0BE}"/>
              </a:ext>
            </a:extLst>
          </p:cNvPr>
          <p:cNvSpPr/>
          <p:nvPr/>
        </p:nvSpPr>
        <p:spPr>
          <a:xfrm>
            <a:off x="3881439" y="4000501"/>
            <a:ext cx="128587" cy="142875"/>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13" name="Straight Arrow Connector 12">
            <a:extLst>
              <a:ext uri="{FF2B5EF4-FFF2-40B4-BE49-F238E27FC236}">
                <a16:creationId xmlns:a16="http://schemas.microsoft.com/office/drawing/2014/main" id="{D0D6A4E2-9819-4140-93C6-946523F6B675}"/>
              </a:ext>
            </a:extLst>
          </p:cNvPr>
          <p:cNvCxnSpPr/>
          <p:nvPr/>
        </p:nvCxnSpPr>
        <p:spPr>
          <a:xfrm rot="5400000" flipH="1" flipV="1">
            <a:off x="1951832" y="4858545"/>
            <a:ext cx="1428750"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126" name="TextBox 17">
            <a:extLst>
              <a:ext uri="{FF2B5EF4-FFF2-40B4-BE49-F238E27FC236}">
                <a16:creationId xmlns:a16="http://schemas.microsoft.com/office/drawing/2014/main" id="{6F7DE066-66F2-45F2-8AB1-C2F7AFC94C8E}"/>
              </a:ext>
            </a:extLst>
          </p:cNvPr>
          <p:cNvSpPr txBox="1">
            <a:spLocks noChangeArrowheads="1"/>
          </p:cNvSpPr>
          <p:nvPr/>
        </p:nvSpPr>
        <p:spPr bwMode="auto">
          <a:xfrm>
            <a:off x="1809750" y="5572126"/>
            <a:ext cx="1430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2800">
                <a:solidFill>
                  <a:prstClr val="white"/>
                </a:solidFill>
              </a:rPr>
              <a:t>Mercure</a:t>
            </a:r>
            <a:endParaRPr lang="en-US" altLang="en-US" sz="2800">
              <a:solidFill>
                <a:prstClr val="white"/>
              </a:solidFill>
            </a:endParaRPr>
          </a:p>
        </p:txBody>
      </p:sp>
      <p:sp>
        <p:nvSpPr>
          <p:cNvPr id="5127" name="TextBox 18">
            <a:extLst>
              <a:ext uri="{FF2B5EF4-FFF2-40B4-BE49-F238E27FC236}">
                <a16:creationId xmlns:a16="http://schemas.microsoft.com/office/drawing/2014/main" id="{0CF32CA1-994D-4C79-83E4-296DC38560AA}"/>
              </a:ext>
            </a:extLst>
          </p:cNvPr>
          <p:cNvSpPr txBox="1">
            <a:spLocks noChangeArrowheads="1"/>
          </p:cNvSpPr>
          <p:nvPr/>
        </p:nvSpPr>
        <p:spPr bwMode="auto">
          <a:xfrm>
            <a:off x="2595564" y="2214564"/>
            <a:ext cx="1068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2800">
                <a:solidFill>
                  <a:prstClr val="white"/>
                </a:solidFill>
              </a:rPr>
              <a:t>Vénus</a:t>
            </a:r>
            <a:endParaRPr lang="en-US" altLang="en-US" sz="2800">
              <a:solidFill>
                <a:prstClr val="white"/>
              </a:solidFill>
            </a:endParaRPr>
          </a:p>
        </p:txBody>
      </p:sp>
      <p:cxnSp>
        <p:nvCxnSpPr>
          <p:cNvPr id="20" name="Straight Arrow Connector 19">
            <a:extLst>
              <a:ext uri="{FF2B5EF4-FFF2-40B4-BE49-F238E27FC236}">
                <a16:creationId xmlns:a16="http://schemas.microsoft.com/office/drawing/2014/main" id="{A98A8F77-A1E1-4675-9838-5DA125D14F7A}"/>
              </a:ext>
            </a:extLst>
          </p:cNvPr>
          <p:cNvCxnSpPr/>
          <p:nvPr/>
        </p:nvCxnSpPr>
        <p:spPr>
          <a:xfrm rot="5400000">
            <a:off x="2702719" y="3178969"/>
            <a:ext cx="785812"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129" name="TextBox 23">
            <a:extLst>
              <a:ext uri="{FF2B5EF4-FFF2-40B4-BE49-F238E27FC236}">
                <a16:creationId xmlns:a16="http://schemas.microsoft.com/office/drawing/2014/main" id="{4FEDD912-6AC6-4822-AFF1-8E174A272C77}"/>
              </a:ext>
            </a:extLst>
          </p:cNvPr>
          <p:cNvSpPr txBox="1">
            <a:spLocks noChangeArrowheads="1"/>
          </p:cNvSpPr>
          <p:nvPr/>
        </p:nvSpPr>
        <p:spPr bwMode="auto">
          <a:xfrm>
            <a:off x="3095625" y="4714876"/>
            <a:ext cx="1263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2800">
                <a:solidFill>
                  <a:prstClr val="white"/>
                </a:solidFill>
              </a:rPr>
              <a:t>la Terre</a:t>
            </a:r>
            <a:endParaRPr lang="en-US" altLang="en-US" sz="2800">
              <a:solidFill>
                <a:prstClr val="white"/>
              </a:solidFill>
            </a:endParaRPr>
          </a:p>
        </p:txBody>
      </p:sp>
      <p:sp>
        <p:nvSpPr>
          <p:cNvPr id="5130" name="TextBox 24">
            <a:extLst>
              <a:ext uri="{FF2B5EF4-FFF2-40B4-BE49-F238E27FC236}">
                <a16:creationId xmlns:a16="http://schemas.microsoft.com/office/drawing/2014/main" id="{C2354638-44A2-40B6-8348-5384F22F7E73}"/>
              </a:ext>
            </a:extLst>
          </p:cNvPr>
          <p:cNvSpPr txBox="1">
            <a:spLocks noChangeArrowheads="1"/>
          </p:cNvSpPr>
          <p:nvPr/>
        </p:nvSpPr>
        <p:spPr bwMode="auto">
          <a:xfrm>
            <a:off x="3881439" y="2214564"/>
            <a:ext cx="923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2800">
                <a:solidFill>
                  <a:prstClr val="white"/>
                </a:solidFill>
              </a:rPr>
              <a:t>Mars</a:t>
            </a:r>
            <a:endParaRPr lang="en-US" altLang="en-US" sz="2800">
              <a:solidFill>
                <a:prstClr val="white"/>
              </a:solidFill>
            </a:endParaRPr>
          </a:p>
        </p:txBody>
      </p:sp>
      <p:sp>
        <p:nvSpPr>
          <p:cNvPr id="5131" name="TextBox 25">
            <a:extLst>
              <a:ext uri="{FF2B5EF4-FFF2-40B4-BE49-F238E27FC236}">
                <a16:creationId xmlns:a16="http://schemas.microsoft.com/office/drawing/2014/main" id="{C9224732-20EB-4972-B47A-9466A2646AE4}"/>
              </a:ext>
            </a:extLst>
          </p:cNvPr>
          <p:cNvSpPr txBox="1">
            <a:spLocks noChangeArrowheads="1"/>
          </p:cNvSpPr>
          <p:nvPr/>
        </p:nvSpPr>
        <p:spPr bwMode="auto">
          <a:xfrm>
            <a:off x="4595814" y="5429251"/>
            <a:ext cx="1177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2800">
                <a:solidFill>
                  <a:prstClr val="white"/>
                </a:solidFill>
              </a:rPr>
              <a:t>Jupiter</a:t>
            </a:r>
            <a:endParaRPr lang="en-US" altLang="en-US" sz="2800">
              <a:solidFill>
                <a:prstClr val="white"/>
              </a:solidFill>
            </a:endParaRPr>
          </a:p>
        </p:txBody>
      </p:sp>
      <p:sp>
        <p:nvSpPr>
          <p:cNvPr id="5132" name="TextBox 26">
            <a:extLst>
              <a:ext uri="{FF2B5EF4-FFF2-40B4-BE49-F238E27FC236}">
                <a16:creationId xmlns:a16="http://schemas.microsoft.com/office/drawing/2014/main" id="{C1EF5A05-4026-44E2-B230-86DB20BB6FE5}"/>
              </a:ext>
            </a:extLst>
          </p:cNvPr>
          <p:cNvSpPr txBox="1">
            <a:spLocks noChangeArrowheads="1"/>
          </p:cNvSpPr>
          <p:nvPr/>
        </p:nvSpPr>
        <p:spPr bwMode="auto">
          <a:xfrm>
            <a:off x="5667376" y="1357314"/>
            <a:ext cx="1319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2800">
                <a:solidFill>
                  <a:prstClr val="white"/>
                </a:solidFill>
              </a:rPr>
              <a:t>Saturne</a:t>
            </a:r>
            <a:endParaRPr lang="en-US" altLang="en-US" sz="2800">
              <a:solidFill>
                <a:prstClr val="white"/>
              </a:solidFill>
            </a:endParaRPr>
          </a:p>
        </p:txBody>
      </p:sp>
      <p:sp>
        <p:nvSpPr>
          <p:cNvPr id="5133" name="TextBox 27">
            <a:extLst>
              <a:ext uri="{FF2B5EF4-FFF2-40B4-BE49-F238E27FC236}">
                <a16:creationId xmlns:a16="http://schemas.microsoft.com/office/drawing/2014/main" id="{0AF0FDE5-10D4-4F71-B18A-71BFFD90FA82}"/>
              </a:ext>
            </a:extLst>
          </p:cNvPr>
          <p:cNvSpPr txBox="1">
            <a:spLocks noChangeArrowheads="1"/>
          </p:cNvSpPr>
          <p:nvPr/>
        </p:nvSpPr>
        <p:spPr bwMode="auto">
          <a:xfrm>
            <a:off x="6881813" y="4214814"/>
            <a:ext cx="1223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2800">
                <a:solidFill>
                  <a:prstClr val="white"/>
                </a:solidFill>
              </a:rPr>
              <a:t>Uranus</a:t>
            </a:r>
            <a:endParaRPr lang="en-US" altLang="en-US" sz="2800">
              <a:solidFill>
                <a:prstClr val="white"/>
              </a:solidFill>
            </a:endParaRPr>
          </a:p>
        </p:txBody>
      </p:sp>
      <p:sp>
        <p:nvSpPr>
          <p:cNvPr id="5134" name="TextBox 28">
            <a:extLst>
              <a:ext uri="{FF2B5EF4-FFF2-40B4-BE49-F238E27FC236}">
                <a16:creationId xmlns:a16="http://schemas.microsoft.com/office/drawing/2014/main" id="{59DF52AB-DE09-4BBE-AE30-218985B2D0D7}"/>
              </a:ext>
            </a:extLst>
          </p:cNvPr>
          <p:cNvSpPr txBox="1">
            <a:spLocks noChangeArrowheads="1"/>
          </p:cNvSpPr>
          <p:nvPr/>
        </p:nvSpPr>
        <p:spPr bwMode="auto">
          <a:xfrm>
            <a:off x="8167688" y="1143001"/>
            <a:ext cx="1458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2800">
                <a:solidFill>
                  <a:prstClr val="white"/>
                </a:solidFill>
              </a:rPr>
              <a:t>Neptune</a:t>
            </a:r>
            <a:endParaRPr lang="en-US" altLang="en-US" sz="2800">
              <a:solidFill>
                <a:prstClr val="white"/>
              </a:solidFill>
            </a:endParaRPr>
          </a:p>
        </p:txBody>
      </p:sp>
      <p:cxnSp>
        <p:nvCxnSpPr>
          <p:cNvPr id="31" name="Straight Arrow Connector 30">
            <a:extLst>
              <a:ext uri="{FF2B5EF4-FFF2-40B4-BE49-F238E27FC236}">
                <a16:creationId xmlns:a16="http://schemas.microsoft.com/office/drawing/2014/main" id="{C10790DC-5410-4821-B617-0DFE26525E6D}"/>
              </a:ext>
            </a:extLst>
          </p:cNvPr>
          <p:cNvCxnSpPr/>
          <p:nvPr/>
        </p:nvCxnSpPr>
        <p:spPr>
          <a:xfrm rot="5400000" flipH="1" flipV="1">
            <a:off x="3310732" y="4428332"/>
            <a:ext cx="857250" cy="1587"/>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B9B51A1-599A-48FA-9698-C1FED39EA06F}"/>
              </a:ext>
            </a:extLst>
          </p:cNvPr>
          <p:cNvCxnSpPr/>
          <p:nvPr/>
        </p:nvCxnSpPr>
        <p:spPr>
          <a:xfrm rot="5400000" flipH="1" flipV="1">
            <a:off x="4382294" y="4856956"/>
            <a:ext cx="1428750"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71AF916-2FAE-4DA1-8D08-B4E9ECB6950F}"/>
              </a:ext>
            </a:extLst>
          </p:cNvPr>
          <p:cNvCxnSpPr/>
          <p:nvPr/>
        </p:nvCxnSpPr>
        <p:spPr>
          <a:xfrm rot="5400000" flipH="1" flipV="1">
            <a:off x="7025482" y="3999707"/>
            <a:ext cx="714375"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508E189-EF43-4D89-932A-1FD5123487B4}"/>
              </a:ext>
            </a:extLst>
          </p:cNvPr>
          <p:cNvCxnSpPr/>
          <p:nvPr/>
        </p:nvCxnSpPr>
        <p:spPr>
          <a:xfrm rot="5400000">
            <a:off x="3988594" y="3107532"/>
            <a:ext cx="785813" cy="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31B4BC0-502B-45CB-BD98-34B9A8AF145E}"/>
              </a:ext>
            </a:extLst>
          </p:cNvPr>
          <p:cNvCxnSpPr/>
          <p:nvPr/>
        </p:nvCxnSpPr>
        <p:spPr>
          <a:xfrm rot="5400000">
            <a:off x="5453857" y="2570957"/>
            <a:ext cx="1285875"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F054D59-3EFB-40B7-B3CB-6595B9D81C44}"/>
              </a:ext>
            </a:extLst>
          </p:cNvPr>
          <p:cNvCxnSpPr/>
          <p:nvPr/>
        </p:nvCxnSpPr>
        <p:spPr>
          <a:xfrm rot="5400000">
            <a:off x="8204200" y="2320925"/>
            <a:ext cx="1214438"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1E8EA79-02B9-4FC6-AA83-00DB6BCADEDF}"/>
              </a:ext>
            </a:extLst>
          </p:cNvPr>
          <p:cNvCxnSpPr/>
          <p:nvPr/>
        </p:nvCxnSpPr>
        <p:spPr>
          <a:xfrm rot="5400000">
            <a:off x="1416844" y="1821657"/>
            <a:ext cx="1357313" cy="5715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142" name="TextBox 36">
            <a:extLst>
              <a:ext uri="{FF2B5EF4-FFF2-40B4-BE49-F238E27FC236}">
                <a16:creationId xmlns:a16="http://schemas.microsoft.com/office/drawing/2014/main" id="{4A5CA8D6-20D0-4475-B210-08854DDB3A3B}"/>
              </a:ext>
            </a:extLst>
          </p:cNvPr>
          <p:cNvSpPr txBox="1">
            <a:spLocks noChangeArrowheads="1"/>
          </p:cNvSpPr>
          <p:nvPr/>
        </p:nvSpPr>
        <p:spPr bwMode="auto">
          <a:xfrm>
            <a:off x="2381251" y="1214439"/>
            <a:ext cx="127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2800">
                <a:solidFill>
                  <a:prstClr val="white"/>
                </a:solidFill>
              </a:rPr>
              <a:t>le soleil</a:t>
            </a:r>
            <a:endParaRPr lang="en-US" altLang="en-US" sz="2800">
              <a:solidFill>
                <a:prstClr val="white"/>
              </a:solidFill>
            </a:endParaRPr>
          </a:p>
        </p:txBody>
      </p:sp>
      <p:cxnSp>
        <p:nvCxnSpPr>
          <p:cNvPr id="41" name="Straight Arrow Connector 40">
            <a:extLst>
              <a:ext uri="{FF2B5EF4-FFF2-40B4-BE49-F238E27FC236}">
                <a16:creationId xmlns:a16="http://schemas.microsoft.com/office/drawing/2014/main" id="{B13083E6-8490-4892-86CB-D817D1588E9E}"/>
              </a:ext>
            </a:extLst>
          </p:cNvPr>
          <p:cNvCxnSpPr/>
          <p:nvPr/>
        </p:nvCxnSpPr>
        <p:spPr>
          <a:xfrm rot="16200000" flipV="1">
            <a:off x="3309938" y="5000626"/>
            <a:ext cx="1928813" cy="500062"/>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144" name="TextBox 45">
            <a:extLst>
              <a:ext uri="{FF2B5EF4-FFF2-40B4-BE49-F238E27FC236}">
                <a16:creationId xmlns:a16="http://schemas.microsoft.com/office/drawing/2014/main" id="{3EDE152D-0660-4453-ABF8-0F9DC602D662}"/>
              </a:ext>
            </a:extLst>
          </p:cNvPr>
          <p:cNvSpPr txBox="1">
            <a:spLocks noChangeArrowheads="1"/>
          </p:cNvSpPr>
          <p:nvPr/>
        </p:nvSpPr>
        <p:spPr bwMode="auto">
          <a:xfrm>
            <a:off x="4167189" y="6143626"/>
            <a:ext cx="11572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2800">
                <a:solidFill>
                  <a:prstClr val="white"/>
                </a:solidFill>
              </a:rPr>
              <a:t>la lune</a:t>
            </a:r>
            <a:endParaRPr lang="en-US" altLang="en-US" sz="2800">
              <a:solidFill>
                <a:prstClr val="white"/>
              </a:solidFill>
            </a:endParaRPr>
          </a:p>
        </p:txBody>
      </p:sp>
      <p:pic>
        <p:nvPicPr>
          <p:cNvPr id="3102" name="Picture 30">
            <a:hlinkClick r:id="" action="ppaction://media"/>
            <a:extLst>
              <a:ext uri="{FF2B5EF4-FFF2-40B4-BE49-F238E27FC236}">
                <a16:creationId xmlns:a16="http://schemas.microsoft.com/office/drawing/2014/main" id="{D2414281-B323-491A-A8B9-3C43EC164240}"/>
              </a:ext>
            </a:extLst>
          </p:cNvPr>
          <p:cNvPicPr>
            <a:picLocks noRot="1" noChangeAspect="1" noChangeArrowheads="1"/>
          </p:cNvPicPr>
          <p:nvPr>
            <a:wavAudioFile r:embed="rId1" name="le systeme solaire.wav"/>
          </p:nvPr>
        </p:nvPicPr>
        <p:blipFill>
          <a:blip r:embed="rId16">
            <a:extLst>
              <a:ext uri="{28A0092B-C50C-407E-A947-70E740481C1C}">
                <a14:useLocalDpi xmlns:a14="http://schemas.microsoft.com/office/drawing/2010/main" val="0"/>
              </a:ext>
            </a:extLst>
          </a:blip>
          <a:srcRect/>
          <a:stretch>
            <a:fillRect/>
          </a:stretch>
        </p:blipFill>
        <p:spPr bwMode="auto">
          <a:xfrm>
            <a:off x="3648075" y="549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31">
            <a:hlinkClick r:id="" action="ppaction://media"/>
            <a:extLst>
              <a:ext uri="{FF2B5EF4-FFF2-40B4-BE49-F238E27FC236}">
                <a16:creationId xmlns:a16="http://schemas.microsoft.com/office/drawing/2014/main" id="{183643C7-5029-4B7D-AE07-CCAB9838D4D2}"/>
              </a:ext>
            </a:extLst>
          </p:cNvPr>
          <p:cNvPicPr>
            <a:picLocks noRot="1" noChangeAspect="1" noChangeArrowheads="1"/>
          </p:cNvPicPr>
          <p:nvPr>
            <a:wavAudioFile r:embed="rId2" name="le soleil.wav"/>
          </p:nvPr>
        </p:nvPicPr>
        <p:blipFill>
          <a:blip r:embed="rId16">
            <a:extLst>
              <a:ext uri="{28A0092B-C50C-407E-A947-70E740481C1C}">
                <a14:useLocalDpi xmlns:a14="http://schemas.microsoft.com/office/drawing/2010/main" val="0"/>
              </a:ext>
            </a:extLst>
          </a:blip>
          <a:srcRect/>
          <a:stretch>
            <a:fillRect/>
          </a:stretch>
        </p:blipFill>
        <p:spPr bwMode="auto">
          <a:xfrm>
            <a:off x="2135188" y="10525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32">
            <a:hlinkClick r:id="" action="ppaction://media"/>
            <a:extLst>
              <a:ext uri="{FF2B5EF4-FFF2-40B4-BE49-F238E27FC236}">
                <a16:creationId xmlns:a16="http://schemas.microsoft.com/office/drawing/2014/main" id="{6CF7E29D-8F43-4A0F-9CD2-6A7852A01F15}"/>
              </a:ext>
            </a:extLst>
          </p:cNvPr>
          <p:cNvPicPr>
            <a:picLocks noRot="1" noChangeAspect="1" noChangeArrowheads="1"/>
          </p:cNvPicPr>
          <p:nvPr>
            <a:wavAudioFile r:embed="rId3" name="mercure.wav"/>
          </p:nvPr>
        </p:nvPicPr>
        <p:blipFill>
          <a:blip r:embed="rId16">
            <a:extLst>
              <a:ext uri="{28A0092B-C50C-407E-A947-70E740481C1C}">
                <a14:useLocalDpi xmlns:a14="http://schemas.microsoft.com/office/drawing/2010/main" val="0"/>
              </a:ext>
            </a:extLst>
          </a:blip>
          <a:srcRect/>
          <a:stretch>
            <a:fillRect/>
          </a:stretch>
        </p:blipFill>
        <p:spPr bwMode="auto">
          <a:xfrm>
            <a:off x="1774825" y="60213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33">
            <a:hlinkClick r:id="" action="ppaction://media"/>
            <a:extLst>
              <a:ext uri="{FF2B5EF4-FFF2-40B4-BE49-F238E27FC236}">
                <a16:creationId xmlns:a16="http://schemas.microsoft.com/office/drawing/2014/main" id="{A80C3E72-3478-4665-8A92-23F03FAA2EBD}"/>
              </a:ext>
            </a:extLst>
          </p:cNvPr>
          <p:cNvPicPr>
            <a:picLocks noRot="1" noChangeAspect="1" noChangeArrowheads="1"/>
          </p:cNvPicPr>
          <p:nvPr>
            <a:wavAudioFile r:embed="rId4" name="venus.wav"/>
          </p:nvPr>
        </p:nvPicPr>
        <p:blipFill>
          <a:blip r:embed="rId16">
            <a:extLst>
              <a:ext uri="{28A0092B-C50C-407E-A947-70E740481C1C}">
                <a14:useLocalDpi xmlns:a14="http://schemas.microsoft.com/office/drawing/2010/main" val="0"/>
              </a:ext>
            </a:extLst>
          </a:blip>
          <a:srcRect/>
          <a:stretch>
            <a:fillRect/>
          </a:stretch>
        </p:blipFill>
        <p:spPr bwMode="auto">
          <a:xfrm>
            <a:off x="3071813" y="20605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34">
            <a:hlinkClick r:id="" action="ppaction://media"/>
            <a:extLst>
              <a:ext uri="{FF2B5EF4-FFF2-40B4-BE49-F238E27FC236}">
                <a16:creationId xmlns:a16="http://schemas.microsoft.com/office/drawing/2014/main" id="{9784515A-0060-4754-8FD7-03D511CF8DE0}"/>
              </a:ext>
            </a:extLst>
          </p:cNvPr>
          <p:cNvPicPr>
            <a:picLocks noRot="1" noChangeAspect="1" noChangeArrowheads="1"/>
          </p:cNvPicPr>
          <p:nvPr>
            <a:wavAudioFile r:embed="rId5" name="la terre.wav"/>
          </p:nvPr>
        </p:nvPicPr>
        <p:blipFill>
          <a:blip r:embed="rId16">
            <a:extLst>
              <a:ext uri="{28A0092B-C50C-407E-A947-70E740481C1C}">
                <a14:useLocalDpi xmlns:a14="http://schemas.microsoft.com/office/drawing/2010/main" val="0"/>
              </a:ext>
            </a:extLst>
          </a:blip>
          <a:srcRect/>
          <a:stretch>
            <a:fillRect/>
          </a:stretch>
        </p:blipFill>
        <p:spPr bwMode="auto">
          <a:xfrm>
            <a:off x="3432175" y="5157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7" name="Picture 35">
            <a:hlinkClick r:id="" action="ppaction://media"/>
            <a:extLst>
              <a:ext uri="{FF2B5EF4-FFF2-40B4-BE49-F238E27FC236}">
                <a16:creationId xmlns:a16="http://schemas.microsoft.com/office/drawing/2014/main" id="{3860C496-9BFD-418B-9162-BC88438E5548}"/>
              </a:ext>
            </a:extLst>
          </p:cNvPr>
          <p:cNvPicPr>
            <a:picLocks noRot="1" noChangeAspect="1" noChangeArrowheads="1"/>
          </p:cNvPicPr>
          <p:nvPr>
            <a:wavAudioFile r:embed="rId6" name="la lune.wav"/>
          </p:nvPr>
        </p:nvPicPr>
        <p:blipFill>
          <a:blip r:embed="rId16">
            <a:extLst>
              <a:ext uri="{28A0092B-C50C-407E-A947-70E740481C1C}">
                <a14:useLocalDpi xmlns:a14="http://schemas.microsoft.com/office/drawing/2010/main" val="0"/>
              </a:ext>
            </a:extLst>
          </a:blip>
          <a:srcRect/>
          <a:stretch>
            <a:fillRect/>
          </a:stretch>
        </p:blipFill>
        <p:spPr bwMode="auto">
          <a:xfrm>
            <a:off x="3863975" y="63817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8" name="Picture 36">
            <a:hlinkClick r:id="" action="ppaction://media"/>
            <a:extLst>
              <a:ext uri="{FF2B5EF4-FFF2-40B4-BE49-F238E27FC236}">
                <a16:creationId xmlns:a16="http://schemas.microsoft.com/office/drawing/2014/main" id="{F17EDCD8-864E-4166-8C59-D413A5798704}"/>
              </a:ext>
            </a:extLst>
          </p:cNvPr>
          <p:cNvPicPr>
            <a:picLocks noRot="1" noChangeAspect="1" noChangeArrowheads="1"/>
          </p:cNvPicPr>
          <p:nvPr>
            <a:wavAudioFile r:embed="rId7" name="mars.wav"/>
          </p:nvPr>
        </p:nvPicPr>
        <p:blipFill>
          <a:blip r:embed="rId16">
            <a:extLst>
              <a:ext uri="{28A0092B-C50C-407E-A947-70E740481C1C}">
                <a14:useLocalDpi xmlns:a14="http://schemas.microsoft.com/office/drawing/2010/main" val="0"/>
              </a:ext>
            </a:extLst>
          </a:blip>
          <a:srcRect/>
          <a:stretch>
            <a:fillRect/>
          </a:stretch>
        </p:blipFill>
        <p:spPr bwMode="auto">
          <a:xfrm>
            <a:off x="4224338" y="1989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9" name="Picture 37">
            <a:hlinkClick r:id="" action="ppaction://media"/>
            <a:extLst>
              <a:ext uri="{FF2B5EF4-FFF2-40B4-BE49-F238E27FC236}">
                <a16:creationId xmlns:a16="http://schemas.microsoft.com/office/drawing/2014/main" id="{82C28111-529B-47BD-8B64-064ACBEF4EC7}"/>
              </a:ext>
            </a:extLst>
          </p:cNvPr>
          <p:cNvPicPr>
            <a:picLocks noRot="1" noChangeAspect="1" noChangeArrowheads="1"/>
          </p:cNvPicPr>
          <p:nvPr>
            <a:wavAudioFile r:embed="rId8" name="jupiter.wav"/>
          </p:nvPr>
        </p:nvPicPr>
        <p:blipFill>
          <a:blip r:embed="rId16">
            <a:extLst>
              <a:ext uri="{28A0092B-C50C-407E-A947-70E740481C1C}">
                <a14:useLocalDpi xmlns:a14="http://schemas.microsoft.com/office/drawing/2010/main" val="0"/>
              </a:ext>
            </a:extLst>
          </a:blip>
          <a:srcRect/>
          <a:stretch>
            <a:fillRect/>
          </a:stretch>
        </p:blipFill>
        <p:spPr bwMode="auto">
          <a:xfrm>
            <a:off x="5735638" y="55895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0" name="Picture 38">
            <a:hlinkClick r:id="" action="ppaction://media"/>
            <a:extLst>
              <a:ext uri="{FF2B5EF4-FFF2-40B4-BE49-F238E27FC236}">
                <a16:creationId xmlns:a16="http://schemas.microsoft.com/office/drawing/2014/main" id="{074C8D6D-30F3-4CC2-B313-FC0942A19C9D}"/>
              </a:ext>
            </a:extLst>
          </p:cNvPr>
          <p:cNvPicPr>
            <a:picLocks noRot="1" noChangeAspect="1" noChangeArrowheads="1"/>
          </p:cNvPicPr>
          <p:nvPr>
            <a:wavAudioFile r:embed="rId9" name="saturne.wav"/>
          </p:nvPr>
        </p:nvPicPr>
        <p:blipFill>
          <a:blip r:embed="rId16">
            <a:extLst>
              <a:ext uri="{28A0092B-C50C-407E-A947-70E740481C1C}">
                <a14:useLocalDpi xmlns:a14="http://schemas.microsoft.com/office/drawing/2010/main" val="0"/>
              </a:ext>
            </a:extLst>
          </a:blip>
          <a:srcRect/>
          <a:stretch>
            <a:fillRect/>
          </a:stretch>
        </p:blipFill>
        <p:spPr bwMode="auto">
          <a:xfrm>
            <a:off x="6456363" y="11969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1" name="Picture 39">
            <a:hlinkClick r:id="" action="ppaction://media"/>
            <a:extLst>
              <a:ext uri="{FF2B5EF4-FFF2-40B4-BE49-F238E27FC236}">
                <a16:creationId xmlns:a16="http://schemas.microsoft.com/office/drawing/2014/main" id="{5A99F0CD-A3F2-4654-A121-E96C50A96479}"/>
              </a:ext>
            </a:extLst>
          </p:cNvPr>
          <p:cNvPicPr>
            <a:picLocks noRot="1" noChangeAspect="1" noChangeArrowheads="1"/>
          </p:cNvPicPr>
          <p:nvPr>
            <a:wavAudioFile r:embed="rId10" name="uranus.wav"/>
          </p:nvPr>
        </p:nvPicPr>
        <p:blipFill>
          <a:blip r:embed="rId16">
            <a:extLst>
              <a:ext uri="{28A0092B-C50C-407E-A947-70E740481C1C}">
                <a14:useLocalDpi xmlns:a14="http://schemas.microsoft.com/office/drawing/2010/main" val="0"/>
              </a:ext>
            </a:extLst>
          </a:blip>
          <a:srcRect/>
          <a:stretch>
            <a:fillRect/>
          </a:stretch>
        </p:blipFill>
        <p:spPr bwMode="auto">
          <a:xfrm>
            <a:off x="7391400" y="4724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2" name="Picture 40">
            <a:hlinkClick r:id="" action="ppaction://media"/>
            <a:extLst>
              <a:ext uri="{FF2B5EF4-FFF2-40B4-BE49-F238E27FC236}">
                <a16:creationId xmlns:a16="http://schemas.microsoft.com/office/drawing/2014/main" id="{E7369CE9-A896-4543-9047-26CED0BD5637}"/>
              </a:ext>
            </a:extLst>
          </p:cNvPr>
          <p:cNvPicPr>
            <a:picLocks noRot="1" noChangeAspect="1" noChangeArrowheads="1"/>
          </p:cNvPicPr>
          <p:nvPr>
            <a:wavAudioFile r:embed="rId11" name="neptune.wav"/>
          </p:nvPr>
        </p:nvPicPr>
        <p:blipFill>
          <a:blip r:embed="rId16">
            <a:extLst>
              <a:ext uri="{28A0092B-C50C-407E-A947-70E740481C1C}">
                <a14:useLocalDpi xmlns:a14="http://schemas.microsoft.com/office/drawing/2010/main" val="0"/>
              </a:ext>
            </a:extLst>
          </a:blip>
          <a:srcRect/>
          <a:stretch>
            <a:fillRect/>
          </a:stretch>
        </p:blipFill>
        <p:spPr bwMode="auto">
          <a:xfrm>
            <a:off x="8832850" y="9080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 name="Picture 41">
            <a:hlinkClick r:id="" action="ppaction://media"/>
            <a:extLst>
              <a:ext uri="{FF2B5EF4-FFF2-40B4-BE49-F238E27FC236}">
                <a16:creationId xmlns:a16="http://schemas.microsoft.com/office/drawing/2014/main" id="{506B8565-E23A-4853-9255-B0D0F2D8B716}"/>
              </a:ext>
            </a:extLst>
          </p:cNvPr>
          <p:cNvPicPr>
            <a:picLocks noRot="1" noChangeAspect="1" noChangeArrowheads="1"/>
          </p:cNvPicPr>
          <p:nvPr>
            <a:wavAudioFile r:embed="rId12" name="pluton.wav"/>
          </p:nvPr>
        </p:nvPicPr>
        <p:blipFill>
          <a:blip r:embed="rId16">
            <a:extLst>
              <a:ext uri="{28A0092B-C50C-407E-A947-70E740481C1C}">
                <a14:useLocalDpi xmlns:a14="http://schemas.microsoft.com/office/drawing/2010/main" val="0"/>
              </a:ext>
            </a:extLst>
          </a:blip>
          <a:srcRect/>
          <a:stretch>
            <a:fillRect/>
          </a:stretch>
        </p:blipFill>
        <p:spPr bwMode="auto">
          <a:xfrm>
            <a:off x="9840913" y="52292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196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0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215" fill="hold"/>
                                        <p:tgtEl>
                                          <p:spTgt spid="3102"/>
                                        </p:tgtEl>
                                      </p:cBhvr>
                                    </p:cmd>
                                  </p:childTnLst>
                                </p:cTn>
                              </p:par>
                            </p:childTnLst>
                          </p:cTn>
                        </p:par>
                      </p:childTnLst>
                    </p:cTn>
                  </p:par>
                </p:childTnLst>
              </p:cTn>
              <p:nextCondLst>
                <p:cond evt="onClick" delay="0">
                  <p:tgtEl>
                    <p:spTgt spid="310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102"/>
                </p:tgtEl>
              </p:cMediaNode>
            </p:audio>
            <p:seq concurrent="1" nextAc="seek">
              <p:cTn id="8" restart="whenNotActive" fill="hold" evtFilter="cancelBubble" nodeType="interactiveSeq">
                <p:stCondLst>
                  <p:cond evt="onClick" delay="0">
                    <p:tgtEl>
                      <p:spTgt spid="310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mediacall" presetSubtype="0" fill="hold" nodeType="clickEffect">
                                  <p:stCondLst>
                                    <p:cond delay="0"/>
                                  </p:stCondLst>
                                  <p:childTnLst>
                                    <p:cmd type="call" cmd="playFrom(0.0)">
                                      <p:cBhvr>
                                        <p:cTn id="12" dur="3031" fill="hold"/>
                                        <p:tgtEl>
                                          <p:spTgt spid="3103"/>
                                        </p:tgtEl>
                                      </p:cBhvr>
                                    </p:cmd>
                                  </p:childTnLst>
                                </p:cTn>
                              </p:par>
                            </p:childTnLst>
                          </p:cTn>
                        </p:par>
                      </p:childTnLst>
                    </p:cTn>
                  </p:par>
                </p:childTnLst>
              </p:cTn>
              <p:nextCondLst>
                <p:cond evt="onClick" delay="0">
                  <p:tgtEl>
                    <p:spTgt spid="3103"/>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3103"/>
                </p:tgtEl>
              </p:cMediaNode>
            </p:audio>
            <p:seq concurrent="1" nextAc="seek">
              <p:cTn id="14" restart="whenNotActive" fill="hold" evtFilter="cancelBubble" nodeType="interactiveSeq">
                <p:stCondLst>
                  <p:cond evt="onClick" delay="0">
                    <p:tgtEl>
                      <p:spTgt spid="310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 presetClass="mediacall" presetSubtype="0" fill="hold" nodeType="clickEffect">
                                  <p:stCondLst>
                                    <p:cond delay="0"/>
                                  </p:stCondLst>
                                  <p:childTnLst>
                                    <p:cmd type="call" cmd="playFrom(0.0)">
                                      <p:cBhvr>
                                        <p:cTn id="18" dur="2404" fill="hold"/>
                                        <p:tgtEl>
                                          <p:spTgt spid="3104"/>
                                        </p:tgtEl>
                                      </p:cBhvr>
                                    </p:cmd>
                                  </p:childTnLst>
                                </p:cTn>
                              </p:par>
                            </p:childTnLst>
                          </p:cTn>
                        </p:par>
                      </p:childTnLst>
                    </p:cTn>
                  </p:par>
                </p:childTnLst>
              </p:cTn>
              <p:nextCondLst>
                <p:cond evt="onClick" delay="0">
                  <p:tgtEl>
                    <p:spTgt spid="3104"/>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3104"/>
                </p:tgtEl>
              </p:cMediaNode>
            </p:audio>
            <p:seq concurrent="1" nextAc="seek">
              <p:cTn id="20" restart="whenNotActive" fill="hold" evtFilter="cancelBubble" nodeType="interactiveSeq">
                <p:stCondLst>
                  <p:cond evt="onClick" delay="0">
                    <p:tgtEl>
                      <p:spTgt spid="310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mediacall" presetSubtype="0" fill="hold" nodeType="clickEffect">
                                  <p:stCondLst>
                                    <p:cond delay="0"/>
                                  </p:stCondLst>
                                  <p:childTnLst>
                                    <p:cmd type="call" cmd="playFrom(0.0)">
                                      <p:cBhvr>
                                        <p:cTn id="24" dur="2473" fill="hold"/>
                                        <p:tgtEl>
                                          <p:spTgt spid="3105"/>
                                        </p:tgtEl>
                                      </p:cBhvr>
                                    </p:cmd>
                                  </p:childTnLst>
                                </p:cTn>
                              </p:par>
                            </p:childTnLst>
                          </p:cTn>
                        </p:par>
                      </p:childTnLst>
                    </p:cTn>
                  </p:par>
                </p:childTnLst>
              </p:cTn>
              <p:nextCondLst>
                <p:cond evt="onClick" delay="0">
                  <p:tgtEl>
                    <p:spTgt spid="3105"/>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3105"/>
                </p:tgtEl>
              </p:cMediaNode>
            </p:audio>
            <p:seq concurrent="1" nextAc="seek">
              <p:cTn id="26" restart="whenNotActive" fill="hold" evtFilter="cancelBubble" nodeType="interactiveSeq">
                <p:stCondLst>
                  <p:cond evt="onClick" delay="0">
                    <p:tgtEl>
                      <p:spTgt spid="310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 presetClass="mediacall" presetSubtype="0" fill="hold" nodeType="clickEffect">
                                  <p:stCondLst>
                                    <p:cond delay="0"/>
                                  </p:stCondLst>
                                  <p:childTnLst>
                                    <p:cmd type="call" cmd="playFrom(0.0)">
                                      <p:cBhvr>
                                        <p:cTn id="30" dur="3135" fill="hold"/>
                                        <p:tgtEl>
                                          <p:spTgt spid="3106"/>
                                        </p:tgtEl>
                                      </p:cBhvr>
                                    </p:cmd>
                                  </p:childTnLst>
                                </p:cTn>
                              </p:par>
                            </p:childTnLst>
                          </p:cTn>
                        </p:par>
                      </p:childTnLst>
                    </p:cTn>
                  </p:par>
                </p:childTnLst>
              </p:cTn>
              <p:nextCondLst>
                <p:cond evt="onClick" delay="0">
                  <p:tgtEl>
                    <p:spTgt spid="3106"/>
                  </p:tgtEl>
                </p:cond>
              </p:nextCondLst>
            </p:seq>
            <p:audio>
              <p:cMediaNode>
                <p:cTn id="31" fill="hold" display="0">
                  <p:stCondLst>
                    <p:cond delay="indefinite"/>
                  </p:stCondLst>
                  <p:endCondLst>
                    <p:cond evt="onNext" delay="0">
                      <p:tgtEl>
                        <p:sldTgt/>
                      </p:tgtEl>
                    </p:cond>
                    <p:cond evt="onPrev" delay="0">
                      <p:tgtEl>
                        <p:sldTgt/>
                      </p:tgtEl>
                    </p:cond>
                    <p:cond evt="onStopAudio" delay="0">
                      <p:tgtEl>
                        <p:sldTgt/>
                      </p:tgtEl>
                    </p:cond>
                  </p:endCondLst>
                </p:cTn>
                <p:tgtEl>
                  <p:spTgt spid="3106"/>
                </p:tgtEl>
              </p:cMediaNode>
            </p:audio>
            <p:seq concurrent="1" nextAc="seek">
              <p:cTn id="32" restart="whenNotActive" fill="hold" evtFilter="cancelBubble" nodeType="interactiveSeq">
                <p:stCondLst>
                  <p:cond evt="onClick" delay="0">
                    <p:tgtEl>
                      <p:spTgt spid="310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mediacall" presetSubtype="0" fill="hold" nodeType="clickEffect">
                                  <p:stCondLst>
                                    <p:cond delay="0"/>
                                  </p:stCondLst>
                                  <p:childTnLst>
                                    <p:cmd type="call" cmd="playFrom(0.0)">
                                      <p:cBhvr>
                                        <p:cTn id="36" dur="3240" fill="hold"/>
                                        <p:tgtEl>
                                          <p:spTgt spid="3107"/>
                                        </p:tgtEl>
                                      </p:cBhvr>
                                    </p:cmd>
                                  </p:childTnLst>
                                </p:cTn>
                              </p:par>
                            </p:childTnLst>
                          </p:cTn>
                        </p:par>
                      </p:childTnLst>
                    </p:cTn>
                  </p:par>
                </p:childTnLst>
              </p:cTn>
              <p:nextCondLst>
                <p:cond evt="onClick" delay="0">
                  <p:tgtEl>
                    <p:spTgt spid="3107"/>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3107"/>
                </p:tgtEl>
              </p:cMediaNode>
            </p:audio>
            <p:seq concurrent="1" nextAc="seek">
              <p:cTn id="38" restart="whenNotActive" fill="hold" evtFilter="cancelBubble" nodeType="interactiveSeq">
                <p:stCondLst>
                  <p:cond evt="onClick" delay="0">
                    <p:tgtEl>
                      <p:spTgt spid="310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mediacall" presetSubtype="0" fill="hold" nodeType="clickEffect">
                                  <p:stCondLst>
                                    <p:cond delay="0"/>
                                  </p:stCondLst>
                                  <p:childTnLst>
                                    <p:cmd type="call" cmd="playFrom(0.0)">
                                      <p:cBhvr>
                                        <p:cTn id="42" dur="2090" fill="hold"/>
                                        <p:tgtEl>
                                          <p:spTgt spid="3108"/>
                                        </p:tgtEl>
                                      </p:cBhvr>
                                    </p:cmd>
                                  </p:childTnLst>
                                </p:cTn>
                              </p:par>
                            </p:childTnLst>
                          </p:cTn>
                        </p:par>
                      </p:childTnLst>
                    </p:cTn>
                  </p:par>
                </p:childTnLst>
              </p:cTn>
              <p:nextCondLst>
                <p:cond evt="onClick" delay="0">
                  <p:tgtEl>
                    <p:spTgt spid="3108"/>
                  </p:tgtEl>
                </p:cond>
              </p:nextCondLst>
            </p:seq>
            <p:audio>
              <p:cMediaNode>
                <p:cTn id="43" fill="hold" display="0">
                  <p:stCondLst>
                    <p:cond delay="indefinite"/>
                  </p:stCondLst>
                  <p:endCondLst>
                    <p:cond evt="onNext" delay="0">
                      <p:tgtEl>
                        <p:sldTgt/>
                      </p:tgtEl>
                    </p:cond>
                    <p:cond evt="onPrev" delay="0">
                      <p:tgtEl>
                        <p:sldTgt/>
                      </p:tgtEl>
                    </p:cond>
                    <p:cond evt="onStopAudio" delay="0">
                      <p:tgtEl>
                        <p:sldTgt/>
                      </p:tgtEl>
                    </p:cond>
                  </p:endCondLst>
                </p:cTn>
                <p:tgtEl>
                  <p:spTgt spid="3108"/>
                </p:tgtEl>
              </p:cMediaNode>
            </p:audio>
            <p:seq concurrent="1" nextAc="seek">
              <p:cTn id="44" restart="whenNotActive" fill="hold" evtFilter="cancelBubble" nodeType="interactiveSeq">
                <p:stCondLst>
                  <p:cond evt="onClick" delay="0">
                    <p:tgtEl>
                      <p:spTgt spid="310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clickEffect">
                                  <p:stCondLst>
                                    <p:cond delay="0"/>
                                  </p:stCondLst>
                                  <p:childTnLst>
                                    <p:cmd type="call" cmd="playFrom(0.0)">
                                      <p:cBhvr>
                                        <p:cTn id="48" dur="2787" fill="hold"/>
                                        <p:tgtEl>
                                          <p:spTgt spid="3109"/>
                                        </p:tgtEl>
                                      </p:cBhvr>
                                    </p:cmd>
                                  </p:childTnLst>
                                </p:cTn>
                              </p:par>
                            </p:childTnLst>
                          </p:cTn>
                        </p:par>
                      </p:childTnLst>
                    </p:cTn>
                  </p:par>
                </p:childTnLst>
              </p:cTn>
              <p:nextCondLst>
                <p:cond evt="onClick" delay="0">
                  <p:tgtEl>
                    <p:spTgt spid="3109"/>
                  </p:tgtEl>
                </p:cond>
              </p:nextCondLst>
            </p:seq>
            <p:audio>
              <p:cMediaNode>
                <p:cTn id="49" fill="hold" display="0">
                  <p:stCondLst>
                    <p:cond delay="indefinite"/>
                  </p:stCondLst>
                  <p:endCondLst>
                    <p:cond evt="onNext" delay="0">
                      <p:tgtEl>
                        <p:sldTgt/>
                      </p:tgtEl>
                    </p:cond>
                    <p:cond evt="onPrev" delay="0">
                      <p:tgtEl>
                        <p:sldTgt/>
                      </p:tgtEl>
                    </p:cond>
                    <p:cond evt="onStopAudio" delay="0">
                      <p:tgtEl>
                        <p:sldTgt/>
                      </p:tgtEl>
                    </p:cond>
                  </p:endCondLst>
                </p:cTn>
                <p:tgtEl>
                  <p:spTgt spid="3109"/>
                </p:tgtEl>
              </p:cMediaNode>
            </p:audio>
            <p:seq concurrent="1" nextAc="seek">
              <p:cTn id="50" restart="whenNotActive" fill="hold" evtFilter="cancelBubble" nodeType="interactiveSeq">
                <p:stCondLst>
                  <p:cond evt="onClick" delay="0">
                    <p:tgtEl>
                      <p:spTgt spid="3110"/>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 presetClass="mediacall" presetSubtype="0" fill="hold" nodeType="clickEffect">
                                  <p:stCondLst>
                                    <p:cond delay="0"/>
                                  </p:stCondLst>
                                  <p:childTnLst>
                                    <p:cmd type="call" cmd="playFrom(0.0)">
                                      <p:cBhvr>
                                        <p:cTn id="54" dur="2682" fill="hold"/>
                                        <p:tgtEl>
                                          <p:spTgt spid="3110"/>
                                        </p:tgtEl>
                                      </p:cBhvr>
                                    </p:cmd>
                                  </p:childTnLst>
                                </p:cTn>
                              </p:par>
                            </p:childTnLst>
                          </p:cTn>
                        </p:par>
                      </p:childTnLst>
                    </p:cTn>
                  </p:par>
                </p:childTnLst>
              </p:cTn>
              <p:nextCondLst>
                <p:cond evt="onClick" delay="0">
                  <p:tgtEl>
                    <p:spTgt spid="3110"/>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3110"/>
                </p:tgtEl>
              </p:cMediaNode>
            </p:audio>
            <p:seq concurrent="1" nextAc="seek">
              <p:cTn id="56" restart="whenNotActive" fill="hold" evtFilter="cancelBubble" nodeType="interactiveSeq">
                <p:stCondLst>
                  <p:cond evt="onClick" delay="0">
                    <p:tgtEl>
                      <p:spTgt spid="311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 presetClass="mediacall" presetSubtype="0" fill="hold" nodeType="clickEffect">
                                  <p:stCondLst>
                                    <p:cond delay="0"/>
                                  </p:stCondLst>
                                  <p:childTnLst>
                                    <p:cmd type="call" cmd="playFrom(0.0)">
                                      <p:cBhvr>
                                        <p:cTn id="60" dur="2613" fill="hold"/>
                                        <p:tgtEl>
                                          <p:spTgt spid="3111"/>
                                        </p:tgtEl>
                                      </p:cBhvr>
                                    </p:cmd>
                                  </p:childTnLst>
                                </p:cTn>
                              </p:par>
                            </p:childTnLst>
                          </p:cTn>
                        </p:par>
                      </p:childTnLst>
                    </p:cTn>
                  </p:par>
                </p:childTnLst>
              </p:cTn>
              <p:nextCondLst>
                <p:cond evt="onClick" delay="0">
                  <p:tgtEl>
                    <p:spTgt spid="3111"/>
                  </p:tgtEl>
                </p:cond>
              </p:nextCondLst>
            </p:seq>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3111"/>
                </p:tgtEl>
              </p:cMediaNode>
            </p:audio>
            <p:seq concurrent="1" nextAc="seek">
              <p:cTn id="62" restart="whenNotActive" fill="hold" evtFilter="cancelBubble" nodeType="interactiveSeq">
                <p:stCondLst>
                  <p:cond evt="onClick" delay="0">
                    <p:tgtEl>
                      <p:spTgt spid="3112"/>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 presetClass="mediacall" presetSubtype="0" fill="hold" nodeType="clickEffect">
                                  <p:stCondLst>
                                    <p:cond delay="0"/>
                                  </p:stCondLst>
                                  <p:childTnLst>
                                    <p:cmd type="call" cmd="playFrom(0.0)">
                                      <p:cBhvr>
                                        <p:cTn id="66" dur="2473" fill="hold"/>
                                        <p:tgtEl>
                                          <p:spTgt spid="3112"/>
                                        </p:tgtEl>
                                      </p:cBhvr>
                                    </p:cmd>
                                  </p:childTnLst>
                                </p:cTn>
                              </p:par>
                            </p:childTnLst>
                          </p:cTn>
                        </p:par>
                      </p:childTnLst>
                    </p:cTn>
                  </p:par>
                </p:childTnLst>
              </p:cTn>
              <p:nextCondLst>
                <p:cond evt="onClick" delay="0">
                  <p:tgtEl>
                    <p:spTgt spid="3112"/>
                  </p:tgtEl>
                </p:cond>
              </p:nextCondLst>
            </p:seq>
            <p:audio>
              <p:cMediaNode>
                <p:cTn id="67" fill="hold" display="0">
                  <p:stCondLst>
                    <p:cond delay="indefinite"/>
                  </p:stCondLst>
                  <p:endCondLst>
                    <p:cond evt="onNext" delay="0">
                      <p:tgtEl>
                        <p:sldTgt/>
                      </p:tgtEl>
                    </p:cond>
                    <p:cond evt="onPrev" delay="0">
                      <p:tgtEl>
                        <p:sldTgt/>
                      </p:tgtEl>
                    </p:cond>
                    <p:cond evt="onStopAudio" delay="0">
                      <p:tgtEl>
                        <p:sldTgt/>
                      </p:tgtEl>
                    </p:cond>
                  </p:endCondLst>
                </p:cTn>
                <p:tgtEl>
                  <p:spTgt spid="3112"/>
                </p:tgtEl>
              </p:cMediaNode>
            </p:audio>
            <p:seq concurrent="1" nextAc="seek">
              <p:cTn id="68" restart="whenNotActive" fill="hold" evtFilter="cancelBubble" nodeType="interactiveSeq">
                <p:stCondLst>
                  <p:cond evt="onClick" delay="0">
                    <p:tgtEl>
                      <p:spTgt spid="3113"/>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 presetClass="mediacall" presetSubtype="0" fill="hold" nodeType="clickEffect">
                                  <p:stCondLst>
                                    <p:cond delay="0"/>
                                  </p:stCondLst>
                                  <p:childTnLst>
                                    <p:cmd type="call" cmd="playFrom(0.0)">
                                      <p:cBhvr>
                                        <p:cTn id="72" dur="2578" fill="hold"/>
                                        <p:tgtEl>
                                          <p:spTgt spid="3113"/>
                                        </p:tgtEl>
                                      </p:cBhvr>
                                    </p:cmd>
                                  </p:childTnLst>
                                </p:cTn>
                              </p:par>
                            </p:childTnLst>
                          </p:cTn>
                        </p:par>
                      </p:childTnLst>
                    </p:cTn>
                  </p:par>
                </p:childTnLst>
              </p:cTn>
              <p:nextCondLst>
                <p:cond evt="onClick" delay="0">
                  <p:tgtEl>
                    <p:spTgt spid="3113"/>
                  </p:tgtEl>
                </p:cond>
              </p:nextCondLst>
            </p:seq>
            <p:audio>
              <p:cMediaNode>
                <p:cTn id="73" fill="hold" display="0">
                  <p:stCondLst>
                    <p:cond delay="indefinite"/>
                  </p:stCondLst>
                  <p:endCondLst>
                    <p:cond evt="onNext" delay="0">
                      <p:tgtEl>
                        <p:sldTgt/>
                      </p:tgtEl>
                    </p:cond>
                    <p:cond evt="onPrev" delay="0">
                      <p:tgtEl>
                        <p:sldTgt/>
                      </p:tgtEl>
                    </p:cond>
                    <p:cond evt="onStopAudio" delay="0">
                      <p:tgtEl>
                        <p:sldTgt/>
                      </p:tgtEl>
                    </p:cond>
                  </p:endCondLst>
                </p:cTn>
                <p:tgtEl>
                  <p:spTgt spid="311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79E266E-4183-4676-B83D-B035AB6DF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572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4">
            <a:extLst>
              <a:ext uri="{FF2B5EF4-FFF2-40B4-BE49-F238E27FC236}">
                <a16:creationId xmlns:a16="http://schemas.microsoft.com/office/drawing/2014/main" id="{8CD65D99-5B22-49D2-B3E3-C2F37FE57031}"/>
              </a:ext>
            </a:extLst>
          </p:cNvPr>
          <p:cNvSpPr txBox="1">
            <a:spLocks noChangeArrowheads="1"/>
          </p:cNvSpPr>
          <p:nvPr/>
        </p:nvSpPr>
        <p:spPr bwMode="auto">
          <a:xfrm>
            <a:off x="8490823" y="1"/>
            <a:ext cx="214225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GB" altLang="en-US" sz="4400" dirty="0" err="1">
                <a:solidFill>
                  <a:prstClr val="white"/>
                </a:solidFill>
              </a:rPr>
              <a:t>Mercure</a:t>
            </a:r>
            <a:endParaRPr lang="en-US" altLang="en-US" sz="4400" dirty="0">
              <a:solidFill>
                <a:prstClr val="white"/>
              </a:solidFill>
            </a:endParaRPr>
          </a:p>
        </p:txBody>
      </p:sp>
      <p:grpSp>
        <p:nvGrpSpPr>
          <p:cNvPr id="2" name="Group 7">
            <a:extLst>
              <a:ext uri="{FF2B5EF4-FFF2-40B4-BE49-F238E27FC236}">
                <a16:creationId xmlns:a16="http://schemas.microsoft.com/office/drawing/2014/main" id="{23BD14EB-24C3-4CFB-B7A2-0A8C5224D01D}"/>
              </a:ext>
            </a:extLst>
          </p:cNvPr>
          <p:cNvGrpSpPr>
            <a:grpSpLocks/>
          </p:cNvGrpSpPr>
          <p:nvPr/>
        </p:nvGrpSpPr>
        <p:grpSpPr bwMode="auto">
          <a:xfrm>
            <a:off x="1524000" y="6165854"/>
            <a:ext cx="9144000" cy="692660"/>
            <a:chOff x="0" y="6165304"/>
            <a:chExt cx="9144000" cy="693206"/>
          </a:xfrm>
        </p:grpSpPr>
        <p:sp>
          <p:nvSpPr>
            <p:cNvPr id="7" name="Rectangle 6">
              <a:extLst>
                <a:ext uri="{FF2B5EF4-FFF2-40B4-BE49-F238E27FC236}">
                  <a16:creationId xmlns:a16="http://schemas.microsoft.com/office/drawing/2014/main" id="{456C2E57-0D82-4F4A-AD97-FD1B2799ED0D}"/>
                </a:ext>
              </a:extLst>
            </p:cNvPr>
            <p:cNvSpPr/>
            <p:nvPr/>
          </p:nvSpPr>
          <p:spPr>
            <a:xfrm>
              <a:off x="0" y="6165304"/>
              <a:ext cx="9144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078" name="TextBox 5">
              <a:extLst>
                <a:ext uri="{FF2B5EF4-FFF2-40B4-BE49-F238E27FC236}">
                  <a16:creationId xmlns:a16="http://schemas.microsoft.com/office/drawing/2014/main" id="{A4F7EB95-F821-44C8-A6DA-E1D85C14E64F}"/>
                </a:ext>
              </a:extLst>
            </p:cNvPr>
            <p:cNvSpPr txBox="1">
              <a:spLocks noChangeArrowheads="1"/>
            </p:cNvSpPr>
            <p:nvPr/>
          </p:nvSpPr>
          <p:spPr bwMode="auto">
            <a:xfrm>
              <a:off x="2389634" y="6211669"/>
              <a:ext cx="4583691" cy="6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3600" dirty="0" err="1">
                  <a:solidFill>
                    <a:prstClr val="white"/>
                  </a:solidFill>
                </a:rPr>
                <a:t>C’est</a:t>
              </a:r>
              <a:r>
                <a:rPr lang="en-GB" altLang="en-US" sz="3600" dirty="0">
                  <a:solidFill>
                    <a:prstClr val="white"/>
                  </a:solidFill>
                </a:rPr>
                <a:t> </a:t>
              </a:r>
              <a:r>
                <a:rPr lang="en-GB" altLang="en-US" sz="3600" dirty="0" err="1">
                  <a:solidFill>
                    <a:prstClr val="white"/>
                  </a:solidFill>
                </a:rPr>
                <a:t>une</a:t>
              </a:r>
              <a:r>
                <a:rPr lang="en-GB" altLang="en-US" sz="3600" dirty="0">
                  <a:solidFill>
                    <a:prstClr val="white"/>
                  </a:solidFill>
                </a:rPr>
                <a:t> </a:t>
              </a:r>
              <a:r>
                <a:rPr lang="en-GB" altLang="en-US" sz="3600" dirty="0" err="1">
                  <a:solidFill>
                    <a:prstClr val="white"/>
                  </a:solidFill>
                </a:rPr>
                <a:t>planète</a:t>
              </a:r>
              <a:r>
                <a:rPr lang="en-GB" altLang="en-US" sz="3600" dirty="0">
                  <a:solidFill>
                    <a:prstClr val="white"/>
                  </a:solidFill>
                </a:rPr>
                <a:t> </a:t>
              </a:r>
              <a:r>
                <a:rPr lang="en-GB" altLang="en-US" sz="3600" dirty="0" err="1">
                  <a:solidFill>
                    <a:prstClr val="white"/>
                  </a:solidFill>
                </a:rPr>
                <a:t>bleue</a:t>
              </a:r>
              <a:endParaRPr lang="en-US" altLang="en-US" sz="3600" dirty="0">
                <a:solidFill>
                  <a:prstClr val="white"/>
                </a:solidFill>
              </a:endParaRPr>
            </a:p>
          </p:txBody>
        </p:sp>
      </p:grpSp>
    </p:spTree>
    <p:extLst>
      <p:ext uri="{BB962C8B-B14F-4D97-AF65-F5344CB8AC3E}">
        <p14:creationId xmlns:p14="http://schemas.microsoft.com/office/powerpoint/2010/main" val="3455910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4">
            <a:extLst>
              <a:ext uri="{FF2B5EF4-FFF2-40B4-BE49-F238E27FC236}">
                <a16:creationId xmlns:a16="http://schemas.microsoft.com/office/drawing/2014/main" id="{88D34A63-9EBD-43FB-B731-71FD20956F76}"/>
              </a:ext>
            </a:extLst>
          </p:cNvPr>
          <p:cNvSpPr txBox="1">
            <a:spLocks noChangeArrowheads="1"/>
          </p:cNvSpPr>
          <p:nvPr/>
        </p:nvSpPr>
        <p:spPr bwMode="auto">
          <a:xfrm>
            <a:off x="9061043" y="1"/>
            <a:ext cx="157203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GB" altLang="en-US" sz="4400" dirty="0" err="1">
                <a:solidFill>
                  <a:prstClr val="white"/>
                </a:solidFill>
              </a:rPr>
              <a:t>Vénus</a:t>
            </a:r>
            <a:endParaRPr lang="en-US" altLang="en-US" sz="4400" dirty="0">
              <a:solidFill>
                <a:prstClr val="white"/>
              </a:solidFill>
            </a:endParaRPr>
          </a:p>
        </p:txBody>
      </p:sp>
      <p:pic>
        <p:nvPicPr>
          <p:cNvPr id="4099" name="Picture 4">
            <a:extLst>
              <a:ext uri="{FF2B5EF4-FFF2-40B4-BE49-F238E27FC236}">
                <a16:creationId xmlns:a16="http://schemas.microsoft.com/office/drawing/2014/main" id="{63EB8AB8-5F85-4019-A2CA-C02450235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76" r="17912" b="8652"/>
          <a:stretch>
            <a:fillRect/>
          </a:stretch>
        </p:blipFill>
        <p:spPr bwMode="auto">
          <a:xfrm>
            <a:off x="1847850" y="0"/>
            <a:ext cx="6237288"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7">
            <a:extLst>
              <a:ext uri="{FF2B5EF4-FFF2-40B4-BE49-F238E27FC236}">
                <a16:creationId xmlns:a16="http://schemas.microsoft.com/office/drawing/2014/main" id="{D7FB3C05-E572-4711-9BBA-D2883F1803EB}"/>
              </a:ext>
            </a:extLst>
          </p:cNvPr>
          <p:cNvGrpSpPr>
            <a:grpSpLocks/>
          </p:cNvGrpSpPr>
          <p:nvPr/>
        </p:nvGrpSpPr>
        <p:grpSpPr bwMode="auto">
          <a:xfrm>
            <a:off x="1524000" y="6165854"/>
            <a:ext cx="9144000" cy="692660"/>
            <a:chOff x="0" y="6165304"/>
            <a:chExt cx="9144000" cy="693206"/>
          </a:xfrm>
        </p:grpSpPr>
        <p:sp>
          <p:nvSpPr>
            <p:cNvPr id="9" name="Rectangle 8">
              <a:extLst>
                <a:ext uri="{FF2B5EF4-FFF2-40B4-BE49-F238E27FC236}">
                  <a16:creationId xmlns:a16="http://schemas.microsoft.com/office/drawing/2014/main" id="{6C2AD4AD-ED35-4506-9200-C4C55798EB42}"/>
                </a:ext>
              </a:extLst>
            </p:cNvPr>
            <p:cNvSpPr/>
            <p:nvPr/>
          </p:nvSpPr>
          <p:spPr>
            <a:xfrm>
              <a:off x="0" y="6165304"/>
              <a:ext cx="9144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4102" name="TextBox 9">
              <a:extLst>
                <a:ext uri="{FF2B5EF4-FFF2-40B4-BE49-F238E27FC236}">
                  <a16:creationId xmlns:a16="http://schemas.microsoft.com/office/drawing/2014/main" id="{A85834C1-BBB8-4C0B-99F7-8843397DE201}"/>
                </a:ext>
              </a:extLst>
            </p:cNvPr>
            <p:cNvSpPr txBox="1">
              <a:spLocks noChangeArrowheads="1"/>
            </p:cNvSpPr>
            <p:nvPr/>
          </p:nvSpPr>
          <p:spPr bwMode="auto">
            <a:xfrm>
              <a:off x="2391238" y="6211669"/>
              <a:ext cx="4580485" cy="6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3600" dirty="0" err="1">
                  <a:solidFill>
                    <a:prstClr val="white"/>
                  </a:solidFill>
                </a:rPr>
                <a:t>C’est</a:t>
              </a:r>
              <a:r>
                <a:rPr lang="en-GB" altLang="en-US" sz="3600" dirty="0">
                  <a:solidFill>
                    <a:prstClr val="white"/>
                  </a:solidFill>
                </a:rPr>
                <a:t> </a:t>
              </a:r>
              <a:r>
                <a:rPr lang="en-GB" altLang="en-US" sz="3600" dirty="0" err="1">
                  <a:solidFill>
                    <a:prstClr val="white"/>
                  </a:solidFill>
                </a:rPr>
                <a:t>une</a:t>
              </a:r>
              <a:r>
                <a:rPr lang="en-GB" altLang="en-US" sz="3600" dirty="0">
                  <a:solidFill>
                    <a:prstClr val="white"/>
                  </a:solidFill>
                </a:rPr>
                <a:t> </a:t>
              </a:r>
              <a:r>
                <a:rPr lang="en-GB" altLang="en-US" sz="3600" dirty="0" err="1">
                  <a:solidFill>
                    <a:prstClr val="white"/>
                  </a:solidFill>
                </a:rPr>
                <a:t>planète</a:t>
              </a:r>
              <a:r>
                <a:rPr lang="en-GB" altLang="en-US" sz="3600" dirty="0">
                  <a:solidFill>
                    <a:prstClr val="white"/>
                  </a:solidFill>
                </a:rPr>
                <a:t> </a:t>
              </a:r>
              <a:r>
                <a:rPr lang="en-GB" altLang="en-US" sz="3600" dirty="0" err="1">
                  <a:solidFill>
                    <a:prstClr val="white"/>
                  </a:solidFill>
                </a:rPr>
                <a:t>jaune</a:t>
              </a:r>
              <a:endParaRPr lang="en-US" altLang="en-US" sz="3600" dirty="0">
                <a:solidFill>
                  <a:prstClr val="white"/>
                </a:solidFill>
              </a:endParaRPr>
            </a:p>
          </p:txBody>
        </p:sp>
      </p:grpSp>
    </p:spTree>
    <p:extLst>
      <p:ext uri="{BB962C8B-B14F-4D97-AF65-F5344CB8AC3E}">
        <p14:creationId xmlns:p14="http://schemas.microsoft.com/office/powerpoint/2010/main" val="2802614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2BB962F8-1E1F-4778-9ED0-3DBC9E0B3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037638"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2">
            <a:extLst>
              <a:ext uri="{FF2B5EF4-FFF2-40B4-BE49-F238E27FC236}">
                <a16:creationId xmlns:a16="http://schemas.microsoft.com/office/drawing/2014/main" id="{9B24074E-5E01-48FC-9B54-E4A33BB29847}"/>
              </a:ext>
            </a:extLst>
          </p:cNvPr>
          <p:cNvSpPr txBox="1">
            <a:spLocks noChangeArrowheads="1"/>
          </p:cNvSpPr>
          <p:nvPr/>
        </p:nvSpPr>
        <p:spPr bwMode="auto">
          <a:xfrm>
            <a:off x="8745893" y="1"/>
            <a:ext cx="188718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GB" altLang="en-US" sz="4400" dirty="0">
                <a:solidFill>
                  <a:prstClr val="white"/>
                </a:solidFill>
              </a:rPr>
              <a:t>la Terre</a:t>
            </a:r>
            <a:endParaRPr lang="en-US" altLang="en-US" sz="4400" dirty="0">
              <a:solidFill>
                <a:prstClr val="white"/>
              </a:solidFill>
            </a:endParaRPr>
          </a:p>
        </p:txBody>
      </p:sp>
      <p:grpSp>
        <p:nvGrpSpPr>
          <p:cNvPr id="2" name="Group 3">
            <a:extLst>
              <a:ext uri="{FF2B5EF4-FFF2-40B4-BE49-F238E27FC236}">
                <a16:creationId xmlns:a16="http://schemas.microsoft.com/office/drawing/2014/main" id="{34B8F583-206F-41C3-8C8C-E1D905CEB331}"/>
              </a:ext>
            </a:extLst>
          </p:cNvPr>
          <p:cNvGrpSpPr>
            <a:grpSpLocks/>
          </p:cNvGrpSpPr>
          <p:nvPr/>
        </p:nvGrpSpPr>
        <p:grpSpPr bwMode="auto">
          <a:xfrm>
            <a:off x="1524000" y="6165854"/>
            <a:ext cx="9144000" cy="692660"/>
            <a:chOff x="0" y="6165304"/>
            <a:chExt cx="9144000" cy="693206"/>
          </a:xfrm>
        </p:grpSpPr>
        <p:sp>
          <p:nvSpPr>
            <p:cNvPr id="5" name="Rectangle 4">
              <a:extLst>
                <a:ext uri="{FF2B5EF4-FFF2-40B4-BE49-F238E27FC236}">
                  <a16:creationId xmlns:a16="http://schemas.microsoft.com/office/drawing/2014/main" id="{99E87C9A-4086-45FB-A1FD-F8624825C546}"/>
                </a:ext>
              </a:extLst>
            </p:cNvPr>
            <p:cNvSpPr/>
            <p:nvPr/>
          </p:nvSpPr>
          <p:spPr>
            <a:xfrm>
              <a:off x="0" y="6165304"/>
              <a:ext cx="9144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5126" name="TextBox 5">
              <a:extLst>
                <a:ext uri="{FF2B5EF4-FFF2-40B4-BE49-F238E27FC236}">
                  <a16:creationId xmlns:a16="http://schemas.microsoft.com/office/drawing/2014/main" id="{1CEDEA24-191B-4172-883F-02A954D2DD02}"/>
                </a:ext>
              </a:extLst>
            </p:cNvPr>
            <p:cNvSpPr txBox="1">
              <a:spLocks noChangeArrowheads="1"/>
            </p:cNvSpPr>
            <p:nvPr/>
          </p:nvSpPr>
          <p:spPr bwMode="auto">
            <a:xfrm>
              <a:off x="1609326" y="6211669"/>
              <a:ext cx="6144311" cy="6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3600" dirty="0" err="1">
                  <a:solidFill>
                    <a:prstClr val="white"/>
                  </a:solidFill>
                </a:rPr>
                <a:t>C’est</a:t>
              </a:r>
              <a:r>
                <a:rPr lang="en-GB" altLang="en-US" sz="3600" dirty="0">
                  <a:solidFill>
                    <a:prstClr val="white"/>
                  </a:solidFill>
                </a:rPr>
                <a:t> </a:t>
              </a:r>
              <a:r>
                <a:rPr lang="en-GB" altLang="en-US" sz="3600" dirty="0" err="1">
                  <a:solidFill>
                    <a:prstClr val="white"/>
                  </a:solidFill>
                </a:rPr>
                <a:t>une</a:t>
              </a:r>
              <a:r>
                <a:rPr lang="en-GB" altLang="en-US" sz="3600" dirty="0">
                  <a:solidFill>
                    <a:prstClr val="white"/>
                  </a:solidFill>
                </a:rPr>
                <a:t> </a:t>
              </a:r>
              <a:r>
                <a:rPr lang="en-GB" altLang="en-US" sz="3600" dirty="0" err="1">
                  <a:solidFill>
                    <a:prstClr val="white"/>
                  </a:solidFill>
                </a:rPr>
                <a:t>planète</a:t>
              </a:r>
              <a:r>
                <a:rPr lang="en-GB" altLang="en-US" sz="3600" dirty="0">
                  <a:solidFill>
                    <a:prstClr val="white"/>
                  </a:solidFill>
                </a:rPr>
                <a:t> </a:t>
              </a:r>
              <a:r>
                <a:rPr lang="en-GB" altLang="en-US" sz="3600" dirty="0" err="1">
                  <a:solidFill>
                    <a:prstClr val="white"/>
                  </a:solidFill>
                </a:rPr>
                <a:t>bleue</a:t>
              </a:r>
              <a:r>
                <a:rPr lang="en-GB" altLang="en-US" sz="3600" dirty="0">
                  <a:solidFill>
                    <a:prstClr val="white"/>
                  </a:solidFill>
                </a:rPr>
                <a:t> et </a:t>
              </a:r>
              <a:r>
                <a:rPr lang="en-GB" altLang="en-US" sz="3600" dirty="0" err="1">
                  <a:solidFill>
                    <a:prstClr val="white"/>
                  </a:solidFill>
                </a:rPr>
                <a:t>verte</a:t>
              </a:r>
              <a:endParaRPr lang="en-US" altLang="en-US" sz="3600" dirty="0">
                <a:solidFill>
                  <a:prstClr val="white"/>
                </a:solidFill>
              </a:endParaRPr>
            </a:p>
          </p:txBody>
        </p:sp>
      </p:grpSp>
    </p:spTree>
    <p:extLst>
      <p:ext uri="{BB962C8B-B14F-4D97-AF65-F5344CB8AC3E}">
        <p14:creationId xmlns:p14="http://schemas.microsoft.com/office/powerpoint/2010/main" val="2872284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686AABCF-F202-4F5D-B70C-85C9407FB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a:extLst>
              <a:ext uri="{FF2B5EF4-FFF2-40B4-BE49-F238E27FC236}">
                <a16:creationId xmlns:a16="http://schemas.microsoft.com/office/drawing/2014/main" id="{56F7E4FC-A632-4A83-9B71-32CE6EF7F9ED}"/>
              </a:ext>
            </a:extLst>
          </p:cNvPr>
          <p:cNvSpPr txBox="1">
            <a:spLocks noChangeArrowheads="1"/>
          </p:cNvSpPr>
          <p:nvPr/>
        </p:nvSpPr>
        <p:spPr bwMode="auto">
          <a:xfrm>
            <a:off x="9286233" y="1"/>
            <a:ext cx="13468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GB" altLang="en-US" sz="4400" dirty="0">
                <a:solidFill>
                  <a:prstClr val="white"/>
                </a:solidFill>
              </a:rPr>
              <a:t>Mars</a:t>
            </a:r>
            <a:endParaRPr lang="en-US" altLang="en-US" sz="4400" dirty="0">
              <a:solidFill>
                <a:prstClr val="white"/>
              </a:solidFill>
            </a:endParaRPr>
          </a:p>
        </p:txBody>
      </p:sp>
      <p:grpSp>
        <p:nvGrpSpPr>
          <p:cNvPr id="2" name="Group 3">
            <a:extLst>
              <a:ext uri="{FF2B5EF4-FFF2-40B4-BE49-F238E27FC236}">
                <a16:creationId xmlns:a16="http://schemas.microsoft.com/office/drawing/2014/main" id="{712B400C-0137-4114-83DD-0F0F5AF9D150}"/>
              </a:ext>
            </a:extLst>
          </p:cNvPr>
          <p:cNvGrpSpPr>
            <a:grpSpLocks/>
          </p:cNvGrpSpPr>
          <p:nvPr/>
        </p:nvGrpSpPr>
        <p:grpSpPr bwMode="auto">
          <a:xfrm>
            <a:off x="1524000" y="6165854"/>
            <a:ext cx="9144000" cy="692660"/>
            <a:chOff x="0" y="6165304"/>
            <a:chExt cx="9144000" cy="693206"/>
          </a:xfrm>
        </p:grpSpPr>
        <p:sp>
          <p:nvSpPr>
            <p:cNvPr id="5" name="Rectangle 4">
              <a:extLst>
                <a:ext uri="{FF2B5EF4-FFF2-40B4-BE49-F238E27FC236}">
                  <a16:creationId xmlns:a16="http://schemas.microsoft.com/office/drawing/2014/main" id="{749DEE34-192F-4440-9101-617DBFE17263}"/>
                </a:ext>
              </a:extLst>
            </p:cNvPr>
            <p:cNvSpPr/>
            <p:nvPr/>
          </p:nvSpPr>
          <p:spPr>
            <a:xfrm>
              <a:off x="0" y="6165304"/>
              <a:ext cx="9144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150" name="TextBox 5">
              <a:extLst>
                <a:ext uri="{FF2B5EF4-FFF2-40B4-BE49-F238E27FC236}">
                  <a16:creationId xmlns:a16="http://schemas.microsoft.com/office/drawing/2014/main" id="{1E1D7C11-1FCB-444D-8469-04F226C3C6EF}"/>
                </a:ext>
              </a:extLst>
            </p:cNvPr>
            <p:cNvSpPr txBox="1">
              <a:spLocks noChangeArrowheads="1"/>
            </p:cNvSpPr>
            <p:nvPr/>
          </p:nvSpPr>
          <p:spPr bwMode="auto">
            <a:xfrm>
              <a:off x="2372834" y="6211669"/>
              <a:ext cx="4617290" cy="6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3600" dirty="0" err="1">
                  <a:solidFill>
                    <a:prstClr val="white"/>
                  </a:solidFill>
                </a:rPr>
                <a:t>C’est</a:t>
              </a:r>
              <a:r>
                <a:rPr lang="en-GB" altLang="en-US" sz="3600" dirty="0">
                  <a:solidFill>
                    <a:prstClr val="white"/>
                  </a:solidFill>
                </a:rPr>
                <a:t> </a:t>
              </a:r>
              <a:r>
                <a:rPr lang="en-GB" altLang="en-US" sz="3600" dirty="0" err="1">
                  <a:solidFill>
                    <a:prstClr val="white"/>
                  </a:solidFill>
                </a:rPr>
                <a:t>une</a:t>
              </a:r>
              <a:r>
                <a:rPr lang="en-GB" altLang="en-US" sz="3600" dirty="0">
                  <a:solidFill>
                    <a:prstClr val="white"/>
                  </a:solidFill>
                </a:rPr>
                <a:t> </a:t>
              </a:r>
              <a:r>
                <a:rPr lang="en-GB" altLang="en-US" sz="3600" dirty="0" err="1">
                  <a:solidFill>
                    <a:prstClr val="white"/>
                  </a:solidFill>
                </a:rPr>
                <a:t>planète</a:t>
              </a:r>
              <a:r>
                <a:rPr lang="en-GB" altLang="en-US" sz="3600" dirty="0">
                  <a:solidFill>
                    <a:prstClr val="white"/>
                  </a:solidFill>
                </a:rPr>
                <a:t> rouge</a:t>
              </a:r>
              <a:endParaRPr lang="en-US" altLang="en-US" sz="3600" dirty="0">
                <a:solidFill>
                  <a:prstClr val="white"/>
                </a:solidFill>
              </a:endParaRPr>
            </a:p>
          </p:txBody>
        </p:sp>
      </p:grpSp>
    </p:spTree>
    <p:extLst>
      <p:ext uri="{BB962C8B-B14F-4D97-AF65-F5344CB8AC3E}">
        <p14:creationId xmlns:p14="http://schemas.microsoft.com/office/powerpoint/2010/main" val="1660826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a:extLst>
              <a:ext uri="{FF2B5EF4-FFF2-40B4-BE49-F238E27FC236}">
                <a16:creationId xmlns:a16="http://schemas.microsoft.com/office/drawing/2014/main" id="{84C96AA2-0A5F-4D37-A0BC-C5A2DBFED160}"/>
              </a:ext>
            </a:extLst>
          </p:cNvPr>
          <p:cNvSpPr txBox="1">
            <a:spLocks noChangeArrowheads="1"/>
          </p:cNvSpPr>
          <p:nvPr/>
        </p:nvSpPr>
        <p:spPr bwMode="auto">
          <a:xfrm>
            <a:off x="8885161" y="1"/>
            <a:ext cx="174791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GB" altLang="en-US" sz="4400" dirty="0">
                <a:solidFill>
                  <a:prstClr val="white"/>
                </a:solidFill>
              </a:rPr>
              <a:t>Jupiter</a:t>
            </a:r>
            <a:endParaRPr lang="en-US" altLang="en-US" sz="4400" dirty="0">
              <a:solidFill>
                <a:prstClr val="white"/>
              </a:solidFill>
            </a:endParaRPr>
          </a:p>
        </p:txBody>
      </p:sp>
      <p:pic>
        <p:nvPicPr>
          <p:cNvPr id="7171" name="Picture 6">
            <a:extLst>
              <a:ext uri="{FF2B5EF4-FFF2-40B4-BE49-F238E27FC236}">
                <a16:creationId xmlns:a16="http://schemas.microsoft.com/office/drawing/2014/main" id="{E5D54239-6DEF-43B8-A919-1D1639547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576264"/>
            <a:ext cx="6989762"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4A577ACA-6EEF-4349-B2AC-57C9BEB15C17}"/>
              </a:ext>
            </a:extLst>
          </p:cNvPr>
          <p:cNvGrpSpPr>
            <a:grpSpLocks/>
          </p:cNvGrpSpPr>
          <p:nvPr/>
        </p:nvGrpSpPr>
        <p:grpSpPr bwMode="auto">
          <a:xfrm>
            <a:off x="1524000" y="6165854"/>
            <a:ext cx="9144000" cy="692660"/>
            <a:chOff x="0" y="6165304"/>
            <a:chExt cx="9144000" cy="693206"/>
          </a:xfrm>
        </p:grpSpPr>
        <p:sp>
          <p:nvSpPr>
            <p:cNvPr id="7" name="Rectangle 6">
              <a:extLst>
                <a:ext uri="{FF2B5EF4-FFF2-40B4-BE49-F238E27FC236}">
                  <a16:creationId xmlns:a16="http://schemas.microsoft.com/office/drawing/2014/main" id="{7E1D3DD7-CF2C-4888-91AD-A41374A8BBA7}"/>
                </a:ext>
              </a:extLst>
            </p:cNvPr>
            <p:cNvSpPr/>
            <p:nvPr/>
          </p:nvSpPr>
          <p:spPr>
            <a:xfrm>
              <a:off x="0" y="6165304"/>
              <a:ext cx="9144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174" name="TextBox 7">
              <a:extLst>
                <a:ext uri="{FF2B5EF4-FFF2-40B4-BE49-F238E27FC236}">
                  <a16:creationId xmlns:a16="http://schemas.microsoft.com/office/drawing/2014/main" id="{2A0C4C8A-5048-4CBD-BE0A-E5099773F631}"/>
                </a:ext>
              </a:extLst>
            </p:cNvPr>
            <p:cNvSpPr txBox="1">
              <a:spLocks noChangeArrowheads="1"/>
            </p:cNvSpPr>
            <p:nvPr/>
          </p:nvSpPr>
          <p:spPr bwMode="auto">
            <a:xfrm>
              <a:off x="2263254" y="6211669"/>
              <a:ext cx="4836452" cy="6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3600" dirty="0" err="1">
                  <a:solidFill>
                    <a:prstClr val="white"/>
                  </a:solidFill>
                </a:rPr>
                <a:t>C’est</a:t>
              </a:r>
              <a:r>
                <a:rPr lang="en-GB" altLang="en-US" sz="3600" dirty="0">
                  <a:solidFill>
                    <a:prstClr val="white"/>
                  </a:solidFill>
                </a:rPr>
                <a:t> </a:t>
              </a:r>
              <a:r>
                <a:rPr lang="en-GB" altLang="en-US" sz="3600" dirty="0" err="1">
                  <a:solidFill>
                    <a:prstClr val="white"/>
                  </a:solidFill>
                </a:rPr>
                <a:t>une</a:t>
              </a:r>
              <a:r>
                <a:rPr lang="en-GB" altLang="en-US" sz="3600" dirty="0">
                  <a:solidFill>
                    <a:prstClr val="white"/>
                  </a:solidFill>
                </a:rPr>
                <a:t> </a:t>
              </a:r>
              <a:r>
                <a:rPr lang="en-GB" altLang="en-US" sz="3600" dirty="0" err="1">
                  <a:solidFill>
                    <a:prstClr val="white"/>
                  </a:solidFill>
                </a:rPr>
                <a:t>planète</a:t>
              </a:r>
              <a:r>
                <a:rPr lang="en-GB" altLang="en-US" sz="3600" dirty="0">
                  <a:solidFill>
                    <a:prstClr val="white"/>
                  </a:solidFill>
                </a:rPr>
                <a:t> orange</a:t>
              </a:r>
              <a:endParaRPr lang="en-US" altLang="en-US" sz="3600" dirty="0">
                <a:solidFill>
                  <a:prstClr val="white"/>
                </a:solidFill>
              </a:endParaRPr>
            </a:p>
          </p:txBody>
        </p:sp>
      </p:grpSp>
    </p:spTree>
    <p:extLst>
      <p:ext uri="{BB962C8B-B14F-4D97-AF65-F5344CB8AC3E}">
        <p14:creationId xmlns:p14="http://schemas.microsoft.com/office/powerpoint/2010/main" val="785911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851BB63-2912-40F6-AAA0-F7CE316A8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17" t="1968" r="2924" b="5501"/>
          <a:stretch>
            <a:fillRect/>
          </a:stretch>
        </p:blipFill>
        <p:spPr bwMode="auto">
          <a:xfrm>
            <a:off x="1524001" y="620714"/>
            <a:ext cx="76485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a:extLst>
              <a:ext uri="{FF2B5EF4-FFF2-40B4-BE49-F238E27FC236}">
                <a16:creationId xmlns:a16="http://schemas.microsoft.com/office/drawing/2014/main" id="{8CA74585-011C-455E-BABA-022C6AFDE0B7}"/>
              </a:ext>
            </a:extLst>
          </p:cNvPr>
          <p:cNvSpPr txBox="1">
            <a:spLocks noChangeArrowheads="1"/>
          </p:cNvSpPr>
          <p:nvPr/>
        </p:nvSpPr>
        <p:spPr bwMode="auto">
          <a:xfrm>
            <a:off x="8663113" y="1"/>
            <a:ext cx="19699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GB" altLang="en-US" sz="4400" dirty="0" err="1">
                <a:solidFill>
                  <a:prstClr val="white"/>
                </a:solidFill>
              </a:rPr>
              <a:t>Saturne</a:t>
            </a:r>
            <a:endParaRPr lang="en-US" altLang="en-US" sz="4400" dirty="0">
              <a:solidFill>
                <a:prstClr val="white"/>
              </a:solidFill>
            </a:endParaRPr>
          </a:p>
        </p:txBody>
      </p:sp>
      <p:grpSp>
        <p:nvGrpSpPr>
          <p:cNvPr id="2" name="Group 3">
            <a:extLst>
              <a:ext uri="{FF2B5EF4-FFF2-40B4-BE49-F238E27FC236}">
                <a16:creationId xmlns:a16="http://schemas.microsoft.com/office/drawing/2014/main" id="{CB3EDD43-BF45-4132-B031-CEE279615698}"/>
              </a:ext>
            </a:extLst>
          </p:cNvPr>
          <p:cNvGrpSpPr>
            <a:grpSpLocks/>
          </p:cNvGrpSpPr>
          <p:nvPr/>
        </p:nvGrpSpPr>
        <p:grpSpPr bwMode="auto">
          <a:xfrm>
            <a:off x="1703389" y="6021386"/>
            <a:ext cx="8669337" cy="692621"/>
            <a:chOff x="0" y="6165304"/>
            <a:chExt cx="9143244" cy="693673"/>
          </a:xfrm>
        </p:grpSpPr>
        <p:sp>
          <p:nvSpPr>
            <p:cNvPr id="5" name="Rectangle 4">
              <a:extLst>
                <a:ext uri="{FF2B5EF4-FFF2-40B4-BE49-F238E27FC236}">
                  <a16:creationId xmlns:a16="http://schemas.microsoft.com/office/drawing/2014/main" id="{6D1E3FDD-27BD-416D-A9CC-3870902E473E}"/>
                </a:ext>
              </a:extLst>
            </p:cNvPr>
            <p:cNvSpPr/>
            <p:nvPr/>
          </p:nvSpPr>
          <p:spPr>
            <a:xfrm>
              <a:off x="0" y="6165304"/>
              <a:ext cx="9143244" cy="693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8198" name="TextBox 5">
              <a:extLst>
                <a:ext uri="{FF2B5EF4-FFF2-40B4-BE49-F238E27FC236}">
                  <a16:creationId xmlns:a16="http://schemas.microsoft.com/office/drawing/2014/main" id="{B0834752-18D1-4E9C-8271-664237996AD8}"/>
                </a:ext>
              </a:extLst>
            </p:cNvPr>
            <p:cNvSpPr txBox="1">
              <a:spLocks noChangeArrowheads="1"/>
            </p:cNvSpPr>
            <p:nvPr/>
          </p:nvSpPr>
          <p:spPr bwMode="auto">
            <a:xfrm>
              <a:off x="335279" y="6211665"/>
              <a:ext cx="8692412" cy="64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3600" dirty="0" err="1">
                  <a:solidFill>
                    <a:prstClr val="white"/>
                  </a:solidFill>
                </a:rPr>
                <a:t>C’est</a:t>
              </a:r>
              <a:r>
                <a:rPr lang="en-GB" altLang="en-US" sz="3600" dirty="0">
                  <a:solidFill>
                    <a:prstClr val="white"/>
                  </a:solidFill>
                </a:rPr>
                <a:t> </a:t>
              </a:r>
              <a:r>
                <a:rPr lang="en-GB" altLang="en-US" sz="3600" dirty="0" err="1">
                  <a:solidFill>
                    <a:prstClr val="white"/>
                  </a:solidFill>
                </a:rPr>
                <a:t>une</a:t>
              </a:r>
              <a:r>
                <a:rPr lang="en-GB" altLang="en-US" sz="3600" dirty="0">
                  <a:solidFill>
                    <a:prstClr val="white"/>
                  </a:solidFill>
                </a:rPr>
                <a:t> </a:t>
              </a:r>
              <a:r>
                <a:rPr lang="en-GB" altLang="en-US" sz="3600" dirty="0" err="1">
                  <a:solidFill>
                    <a:prstClr val="white"/>
                  </a:solidFill>
                </a:rPr>
                <a:t>planète</a:t>
              </a:r>
              <a:r>
                <a:rPr lang="en-GB" altLang="en-US" sz="3600" dirty="0">
                  <a:solidFill>
                    <a:prstClr val="white"/>
                  </a:solidFill>
                </a:rPr>
                <a:t> orange avec des </a:t>
              </a:r>
              <a:r>
                <a:rPr lang="en-GB" altLang="en-US" sz="3600" dirty="0" err="1">
                  <a:solidFill>
                    <a:prstClr val="white"/>
                  </a:solidFill>
                </a:rPr>
                <a:t>anneaux</a:t>
              </a:r>
              <a:endParaRPr lang="en-US" altLang="en-US" sz="3600" dirty="0">
                <a:solidFill>
                  <a:prstClr val="white"/>
                </a:solidFill>
              </a:endParaRPr>
            </a:p>
          </p:txBody>
        </p:sp>
      </p:grpSp>
    </p:spTree>
    <p:extLst>
      <p:ext uri="{BB962C8B-B14F-4D97-AF65-F5344CB8AC3E}">
        <p14:creationId xmlns:p14="http://schemas.microsoft.com/office/powerpoint/2010/main" val="33282847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a:extLst>
              <a:ext uri="{FF2B5EF4-FFF2-40B4-BE49-F238E27FC236}">
                <a16:creationId xmlns:a16="http://schemas.microsoft.com/office/drawing/2014/main" id="{96726705-0B52-4757-896D-46E996A77510}"/>
              </a:ext>
            </a:extLst>
          </p:cNvPr>
          <p:cNvSpPr txBox="1">
            <a:spLocks noChangeArrowheads="1"/>
          </p:cNvSpPr>
          <p:nvPr/>
        </p:nvSpPr>
        <p:spPr bwMode="auto">
          <a:xfrm>
            <a:off x="8815271" y="1"/>
            <a:ext cx="18178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GB" altLang="en-US" sz="4400" dirty="0">
                <a:solidFill>
                  <a:prstClr val="white"/>
                </a:solidFill>
              </a:rPr>
              <a:t>Uranus</a:t>
            </a:r>
            <a:endParaRPr lang="en-US" altLang="en-US" sz="4400" dirty="0">
              <a:solidFill>
                <a:prstClr val="white"/>
              </a:solidFill>
            </a:endParaRPr>
          </a:p>
        </p:txBody>
      </p:sp>
      <p:pic>
        <p:nvPicPr>
          <p:cNvPr id="9219" name="Picture 4">
            <a:extLst>
              <a:ext uri="{FF2B5EF4-FFF2-40B4-BE49-F238E27FC236}">
                <a16:creationId xmlns:a16="http://schemas.microsoft.com/office/drawing/2014/main" id="{09CC3E15-547F-4BD8-B017-A7EE80DAB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35014"/>
            <a:ext cx="7524750"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5EBDB55C-B1B1-4696-88B8-47FDD9519B08}"/>
              </a:ext>
            </a:extLst>
          </p:cNvPr>
          <p:cNvGrpSpPr>
            <a:grpSpLocks/>
          </p:cNvGrpSpPr>
          <p:nvPr/>
        </p:nvGrpSpPr>
        <p:grpSpPr bwMode="auto">
          <a:xfrm>
            <a:off x="1524000" y="6165854"/>
            <a:ext cx="9144000" cy="692660"/>
            <a:chOff x="0" y="6165304"/>
            <a:chExt cx="9144000" cy="693206"/>
          </a:xfrm>
        </p:grpSpPr>
        <p:sp>
          <p:nvSpPr>
            <p:cNvPr id="6" name="Rectangle 5">
              <a:extLst>
                <a:ext uri="{FF2B5EF4-FFF2-40B4-BE49-F238E27FC236}">
                  <a16:creationId xmlns:a16="http://schemas.microsoft.com/office/drawing/2014/main" id="{54B66294-1F69-4F3C-B917-89C27A00E150}"/>
                </a:ext>
              </a:extLst>
            </p:cNvPr>
            <p:cNvSpPr/>
            <p:nvPr/>
          </p:nvSpPr>
          <p:spPr>
            <a:xfrm>
              <a:off x="0" y="6165304"/>
              <a:ext cx="9144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222" name="TextBox 6">
              <a:extLst>
                <a:ext uri="{FF2B5EF4-FFF2-40B4-BE49-F238E27FC236}">
                  <a16:creationId xmlns:a16="http://schemas.microsoft.com/office/drawing/2014/main" id="{B0DBFAF0-7F1D-41E7-A4EE-B655AE5A8B1C}"/>
                </a:ext>
              </a:extLst>
            </p:cNvPr>
            <p:cNvSpPr txBox="1">
              <a:spLocks noChangeArrowheads="1"/>
            </p:cNvSpPr>
            <p:nvPr/>
          </p:nvSpPr>
          <p:spPr bwMode="auto">
            <a:xfrm>
              <a:off x="2428010" y="6211669"/>
              <a:ext cx="4506939" cy="6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3600" dirty="0" err="1">
                  <a:solidFill>
                    <a:prstClr val="white"/>
                  </a:solidFill>
                </a:rPr>
                <a:t>C’est</a:t>
              </a:r>
              <a:r>
                <a:rPr lang="en-GB" altLang="en-US" sz="3600" dirty="0">
                  <a:solidFill>
                    <a:prstClr val="white"/>
                  </a:solidFill>
                </a:rPr>
                <a:t> </a:t>
              </a:r>
              <a:r>
                <a:rPr lang="en-GB" altLang="en-US" sz="3600" dirty="0" err="1">
                  <a:solidFill>
                    <a:prstClr val="white"/>
                  </a:solidFill>
                </a:rPr>
                <a:t>une</a:t>
              </a:r>
              <a:r>
                <a:rPr lang="en-GB" altLang="en-US" sz="3600" dirty="0">
                  <a:solidFill>
                    <a:prstClr val="white"/>
                  </a:solidFill>
                </a:rPr>
                <a:t> </a:t>
              </a:r>
              <a:r>
                <a:rPr lang="en-GB" altLang="en-US" sz="3600" dirty="0" err="1">
                  <a:solidFill>
                    <a:prstClr val="white"/>
                  </a:solidFill>
                </a:rPr>
                <a:t>planète</a:t>
              </a:r>
              <a:r>
                <a:rPr lang="en-GB" altLang="en-US" sz="3600" dirty="0">
                  <a:solidFill>
                    <a:prstClr val="white"/>
                  </a:solidFill>
                </a:rPr>
                <a:t> </a:t>
              </a:r>
              <a:r>
                <a:rPr lang="en-GB" altLang="en-US" sz="3600" dirty="0" err="1">
                  <a:solidFill>
                    <a:prstClr val="white"/>
                  </a:solidFill>
                </a:rPr>
                <a:t>verte</a:t>
              </a:r>
              <a:endParaRPr lang="en-US" altLang="en-US" sz="3600" dirty="0">
                <a:solidFill>
                  <a:prstClr val="white"/>
                </a:solidFill>
              </a:endParaRPr>
            </a:p>
          </p:txBody>
        </p:sp>
      </p:grpSp>
    </p:spTree>
    <p:extLst>
      <p:ext uri="{BB962C8B-B14F-4D97-AF65-F5344CB8AC3E}">
        <p14:creationId xmlns:p14="http://schemas.microsoft.com/office/powerpoint/2010/main" val="3938325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5302"/>
          <a:stretch/>
        </p:blipFill>
        <p:spPr>
          <a:xfrm>
            <a:off x="107233" y="4693103"/>
            <a:ext cx="8492836" cy="2028740"/>
          </a:xfrm>
          <a:prstGeom prst="rect">
            <a:avLst/>
          </a:prstGeom>
        </p:spPr>
      </p:pic>
      <p:sp>
        <p:nvSpPr>
          <p:cNvPr id="4" name="Rectangle 3"/>
          <p:cNvSpPr/>
          <p:nvPr/>
        </p:nvSpPr>
        <p:spPr>
          <a:xfrm>
            <a:off x="2175164" y="159563"/>
            <a:ext cx="7532254" cy="461665"/>
          </a:xfrm>
          <a:prstGeom prst="rect">
            <a:avLst/>
          </a:prstGeom>
          <a:solidFill>
            <a:schemeClr val="tx1"/>
          </a:solidFill>
          <a:ln w="25400">
            <a:solidFill>
              <a:schemeClr val="bg1"/>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Task1!!    LO To be able to label the order the planets</a:t>
            </a:r>
          </a:p>
        </p:txBody>
      </p:sp>
      <p:sp>
        <p:nvSpPr>
          <p:cNvPr id="5" name="Rectangle 4"/>
          <p:cNvSpPr/>
          <p:nvPr/>
        </p:nvSpPr>
        <p:spPr>
          <a:xfrm>
            <a:off x="8707901" y="1401384"/>
            <a:ext cx="3180299" cy="1754326"/>
          </a:xfrm>
          <a:prstGeom prst="rect">
            <a:avLst/>
          </a:prstGeom>
          <a:solidFill>
            <a:schemeClr val="tx1"/>
          </a:solidFill>
          <a:ln w="25400">
            <a:solidFill>
              <a:schemeClr val="bg1"/>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Draw and label the planets in the correct order. This can be complete on the diagram.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Then write out the sentences filling in the blanks.</a:t>
            </a:r>
          </a:p>
        </p:txBody>
      </p:sp>
      <p:pic>
        <p:nvPicPr>
          <p:cNvPr id="3" name="Picture 2"/>
          <p:cNvPicPr>
            <a:picLocks noChangeAspect="1"/>
          </p:cNvPicPr>
          <p:nvPr/>
        </p:nvPicPr>
        <p:blipFill>
          <a:blip r:embed="rId3"/>
          <a:stretch>
            <a:fillRect/>
          </a:stretch>
        </p:blipFill>
        <p:spPr>
          <a:xfrm>
            <a:off x="107233" y="715985"/>
            <a:ext cx="8492836" cy="3977118"/>
          </a:xfrm>
          <a:prstGeom prst="rect">
            <a:avLst/>
          </a:prstGeom>
        </p:spPr>
      </p:pic>
    </p:spTree>
    <p:extLst>
      <p:ext uri="{BB962C8B-B14F-4D97-AF65-F5344CB8AC3E}">
        <p14:creationId xmlns:p14="http://schemas.microsoft.com/office/powerpoint/2010/main" val="772410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0AE54D2-C25C-46F9-810D-18C6D2101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6867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a:extLst>
              <a:ext uri="{FF2B5EF4-FFF2-40B4-BE49-F238E27FC236}">
                <a16:creationId xmlns:a16="http://schemas.microsoft.com/office/drawing/2014/main" id="{058F6566-EF5B-4806-AFB8-F76921542368}"/>
              </a:ext>
            </a:extLst>
          </p:cNvPr>
          <p:cNvSpPr txBox="1">
            <a:spLocks noChangeArrowheads="1"/>
          </p:cNvSpPr>
          <p:nvPr/>
        </p:nvSpPr>
        <p:spPr bwMode="auto">
          <a:xfrm>
            <a:off x="8447157" y="1"/>
            <a:ext cx="218591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None/>
            </a:pPr>
            <a:r>
              <a:rPr lang="en-GB" altLang="en-US" sz="4400" dirty="0">
                <a:solidFill>
                  <a:prstClr val="white"/>
                </a:solidFill>
              </a:rPr>
              <a:t>Neptune</a:t>
            </a:r>
            <a:endParaRPr lang="en-US" altLang="en-US" sz="4400" dirty="0">
              <a:solidFill>
                <a:prstClr val="white"/>
              </a:solidFill>
            </a:endParaRPr>
          </a:p>
        </p:txBody>
      </p:sp>
      <p:grpSp>
        <p:nvGrpSpPr>
          <p:cNvPr id="2" name="Group 3">
            <a:extLst>
              <a:ext uri="{FF2B5EF4-FFF2-40B4-BE49-F238E27FC236}">
                <a16:creationId xmlns:a16="http://schemas.microsoft.com/office/drawing/2014/main" id="{D278FA1E-9787-4582-A959-82037138D825}"/>
              </a:ext>
            </a:extLst>
          </p:cNvPr>
          <p:cNvGrpSpPr>
            <a:grpSpLocks/>
          </p:cNvGrpSpPr>
          <p:nvPr/>
        </p:nvGrpSpPr>
        <p:grpSpPr bwMode="auto">
          <a:xfrm>
            <a:off x="1524000" y="6165854"/>
            <a:ext cx="9144000" cy="692660"/>
            <a:chOff x="0" y="6165304"/>
            <a:chExt cx="9144000" cy="693206"/>
          </a:xfrm>
        </p:grpSpPr>
        <p:sp>
          <p:nvSpPr>
            <p:cNvPr id="5" name="Rectangle 4">
              <a:extLst>
                <a:ext uri="{FF2B5EF4-FFF2-40B4-BE49-F238E27FC236}">
                  <a16:creationId xmlns:a16="http://schemas.microsoft.com/office/drawing/2014/main" id="{973A4381-7B6B-4AF9-BE0E-83A5FAB25E6F}"/>
                </a:ext>
              </a:extLst>
            </p:cNvPr>
            <p:cNvSpPr/>
            <p:nvPr/>
          </p:nvSpPr>
          <p:spPr>
            <a:xfrm>
              <a:off x="0" y="6165304"/>
              <a:ext cx="9144000"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10246" name="TextBox 5">
              <a:extLst>
                <a:ext uri="{FF2B5EF4-FFF2-40B4-BE49-F238E27FC236}">
                  <a16:creationId xmlns:a16="http://schemas.microsoft.com/office/drawing/2014/main" id="{8C5E0496-0106-46D9-BB7F-BA760077F7BC}"/>
                </a:ext>
              </a:extLst>
            </p:cNvPr>
            <p:cNvSpPr txBox="1">
              <a:spLocks noChangeArrowheads="1"/>
            </p:cNvSpPr>
            <p:nvPr/>
          </p:nvSpPr>
          <p:spPr bwMode="auto">
            <a:xfrm>
              <a:off x="2389634" y="6211669"/>
              <a:ext cx="4583691" cy="64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3600" dirty="0" err="1">
                  <a:solidFill>
                    <a:prstClr val="white"/>
                  </a:solidFill>
                </a:rPr>
                <a:t>C’est</a:t>
              </a:r>
              <a:r>
                <a:rPr lang="en-GB" altLang="en-US" sz="3600" dirty="0">
                  <a:solidFill>
                    <a:prstClr val="white"/>
                  </a:solidFill>
                </a:rPr>
                <a:t> </a:t>
              </a:r>
              <a:r>
                <a:rPr lang="en-GB" altLang="en-US" sz="3600" dirty="0" err="1">
                  <a:solidFill>
                    <a:prstClr val="white"/>
                  </a:solidFill>
                </a:rPr>
                <a:t>une</a:t>
              </a:r>
              <a:r>
                <a:rPr lang="en-GB" altLang="en-US" sz="3600" dirty="0">
                  <a:solidFill>
                    <a:prstClr val="white"/>
                  </a:solidFill>
                </a:rPr>
                <a:t> </a:t>
              </a:r>
              <a:r>
                <a:rPr lang="en-GB" altLang="en-US" sz="3600" dirty="0" err="1">
                  <a:solidFill>
                    <a:prstClr val="white"/>
                  </a:solidFill>
                </a:rPr>
                <a:t>planète</a:t>
              </a:r>
              <a:r>
                <a:rPr lang="en-GB" altLang="en-US" sz="3600" dirty="0">
                  <a:solidFill>
                    <a:prstClr val="white"/>
                  </a:solidFill>
                </a:rPr>
                <a:t> </a:t>
              </a:r>
              <a:r>
                <a:rPr lang="en-GB" altLang="en-US" sz="3600" dirty="0" err="1">
                  <a:solidFill>
                    <a:prstClr val="white"/>
                  </a:solidFill>
                </a:rPr>
                <a:t>bleue</a:t>
              </a:r>
              <a:endParaRPr lang="en-US" altLang="en-US" sz="3600" dirty="0">
                <a:solidFill>
                  <a:prstClr val="white"/>
                </a:solidFill>
              </a:endParaRPr>
            </a:p>
          </p:txBody>
        </p:sp>
      </p:grpSp>
    </p:spTree>
    <p:extLst>
      <p:ext uri="{BB962C8B-B14F-4D97-AF65-F5344CB8AC3E}">
        <p14:creationId xmlns:p14="http://schemas.microsoft.com/office/powerpoint/2010/main" val="2269516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882369-63A0-45B5-8F83-33471438EBE4}"/>
              </a:ext>
            </a:extLst>
          </p:cNvPr>
          <p:cNvSpPr txBox="1">
            <a:spLocks noChangeArrowheads="1"/>
          </p:cNvSpPr>
          <p:nvPr/>
        </p:nvSpPr>
        <p:spPr bwMode="auto">
          <a:xfrm>
            <a:off x="2045660" y="2800878"/>
            <a:ext cx="3457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sz="4000" dirty="0" err="1">
                <a:solidFill>
                  <a:prstClr val="white"/>
                </a:solidFill>
                <a:latin typeface="Calibri" panose="020F0502020204030204" pitchFamily="34" charset="0"/>
              </a:rPr>
              <a:t>très</a:t>
            </a:r>
            <a:r>
              <a:rPr lang="en-GB" altLang="en-US" sz="4000" dirty="0">
                <a:solidFill>
                  <a:prstClr val="white"/>
                </a:solidFill>
                <a:latin typeface="Calibri" panose="020F0502020204030204" pitchFamily="34" charset="0"/>
              </a:rPr>
              <a:t> </a:t>
            </a:r>
            <a:r>
              <a:rPr lang="en-GB" altLang="en-US" sz="4000" dirty="0" err="1">
                <a:solidFill>
                  <a:prstClr val="white"/>
                </a:solidFill>
                <a:latin typeface="Calibri" panose="020F0502020204030204" pitchFamily="34" charset="0"/>
              </a:rPr>
              <a:t>chaude</a:t>
            </a:r>
            <a:endParaRPr lang="en-GB" altLang="en-US" sz="4000" dirty="0">
              <a:solidFill>
                <a:prstClr val="white"/>
              </a:solidFill>
              <a:latin typeface="Calibri" panose="020F0502020204030204" pitchFamily="34" charset="0"/>
            </a:endParaRPr>
          </a:p>
        </p:txBody>
      </p:sp>
      <p:sp>
        <p:nvSpPr>
          <p:cNvPr id="3" name="TextBox 2">
            <a:extLst>
              <a:ext uri="{FF2B5EF4-FFF2-40B4-BE49-F238E27FC236}">
                <a16:creationId xmlns:a16="http://schemas.microsoft.com/office/drawing/2014/main" id="{1A7897AA-60E4-422A-BD0B-063D24675C19}"/>
              </a:ext>
            </a:extLst>
          </p:cNvPr>
          <p:cNvSpPr txBox="1">
            <a:spLocks noChangeArrowheads="1"/>
          </p:cNvSpPr>
          <p:nvPr/>
        </p:nvSpPr>
        <p:spPr bwMode="auto">
          <a:xfrm>
            <a:off x="2298071" y="4725145"/>
            <a:ext cx="295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sz="4000" dirty="0" err="1">
                <a:solidFill>
                  <a:prstClr val="white"/>
                </a:solidFill>
                <a:latin typeface="Calibri" panose="020F0502020204030204" pitchFamily="34" charset="0"/>
              </a:rPr>
              <a:t>très</a:t>
            </a:r>
            <a:r>
              <a:rPr lang="en-GB" altLang="en-US" sz="4000" dirty="0">
                <a:solidFill>
                  <a:prstClr val="white"/>
                </a:solidFill>
                <a:latin typeface="Calibri" panose="020F0502020204030204" pitchFamily="34" charset="0"/>
              </a:rPr>
              <a:t> </a:t>
            </a:r>
            <a:r>
              <a:rPr lang="en-GB" altLang="en-US" sz="4000" dirty="0" err="1">
                <a:solidFill>
                  <a:prstClr val="white"/>
                </a:solidFill>
                <a:latin typeface="Calibri" panose="020F0502020204030204" pitchFamily="34" charset="0"/>
              </a:rPr>
              <a:t>froide</a:t>
            </a:r>
            <a:endParaRPr lang="en-GB" altLang="en-US" sz="4000" dirty="0">
              <a:solidFill>
                <a:prstClr val="white"/>
              </a:solidFill>
              <a:latin typeface="Calibri" panose="020F0502020204030204" pitchFamily="34" charset="0"/>
            </a:endParaRPr>
          </a:p>
        </p:txBody>
      </p:sp>
      <p:sp>
        <p:nvSpPr>
          <p:cNvPr id="4" name="TextBox 3">
            <a:extLst>
              <a:ext uri="{FF2B5EF4-FFF2-40B4-BE49-F238E27FC236}">
                <a16:creationId xmlns:a16="http://schemas.microsoft.com/office/drawing/2014/main" id="{F43B0192-54CC-4231-9876-4C17DF3422AA}"/>
              </a:ext>
            </a:extLst>
          </p:cNvPr>
          <p:cNvSpPr txBox="1">
            <a:spLocks noChangeArrowheads="1"/>
          </p:cNvSpPr>
          <p:nvPr/>
        </p:nvSpPr>
        <p:spPr bwMode="auto">
          <a:xfrm>
            <a:off x="2567608" y="1949451"/>
            <a:ext cx="295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sz="4000" dirty="0" err="1">
                <a:solidFill>
                  <a:prstClr val="white"/>
                </a:solidFill>
                <a:latin typeface="Calibri" panose="020F0502020204030204" pitchFamily="34" charset="0"/>
              </a:rPr>
              <a:t>chaude</a:t>
            </a:r>
            <a:r>
              <a:rPr lang="en-GB" altLang="en-US" sz="4000" dirty="0">
                <a:solidFill>
                  <a:prstClr val="white"/>
                </a:solidFill>
                <a:latin typeface="Calibri" panose="020F0502020204030204" pitchFamily="34" charset="0"/>
              </a:rPr>
              <a:t>  </a:t>
            </a:r>
          </a:p>
        </p:txBody>
      </p:sp>
      <p:sp>
        <p:nvSpPr>
          <p:cNvPr id="7" name="TextBox 6">
            <a:extLst>
              <a:ext uri="{FF2B5EF4-FFF2-40B4-BE49-F238E27FC236}">
                <a16:creationId xmlns:a16="http://schemas.microsoft.com/office/drawing/2014/main" id="{F15D3991-4CA4-4B09-89FA-41F3D774D855}"/>
              </a:ext>
            </a:extLst>
          </p:cNvPr>
          <p:cNvSpPr txBox="1">
            <a:spLocks noChangeArrowheads="1"/>
          </p:cNvSpPr>
          <p:nvPr/>
        </p:nvSpPr>
        <p:spPr bwMode="auto">
          <a:xfrm>
            <a:off x="2943225" y="3724275"/>
            <a:ext cx="295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sz="4000" dirty="0" err="1">
                <a:solidFill>
                  <a:prstClr val="white"/>
                </a:solidFill>
                <a:latin typeface="Calibri" panose="020F0502020204030204" pitchFamily="34" charset="0"/>
              </a:rPr>
              <a:t>froide</a:t>
            </a:r>
            <a:r>
              <a:rPr lang="en-GB" altLang="en-US" sz="4000" dirty="0">
                <a:solidFill>
                  <a:prstClr val="white"/>
                </a:solidFill>
                <a:latin typeface="Calibri" panose="020F0502020204030204" pitchFamily="34" charset="0"/>
              </a:rPr>
              <a:t>  </a:t>
            </a:r>
          </a:p>
        </p:txBody>
      </p:sp>
      <p:sp>
        <p:nvSpPr>
          <p:cNvPr id="11270" name="TextBox 7">
            <a:extLst>
              <a:ext uri="{FF2B5EF4-FFF2-40B4-BE49-F238E27FC236}">
                <a16:creationId xmlns:a16="http://schemas.microsoft.com/office/drawing/2014/main" id="{D3C37FA1-D3BF-43A6-BEE7-4186EAA535BE}"/>
              </a:ext>
            </a:extLst>
          </p:cNvPr>
          <p:cNvSpPr txBox="1">
            <a:spLocks noChangeArrowheads="1"/>
          </p:cNvSpPr>
          <p:nvPr/>
        </p:nvSpPr>
        <p:spPr bwMode="auto">
          <a:xfrm>
            <a:off x="2640013" y="765176"/>
            <a:ext cx="6769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GB" altLang="en-US" sz="2400" dirty="0">
                <a:solidFill>
                  <a:prstClr val="white"/>
                </a:solidFill>
                <a:latin typeface="Calibri" panose="020F0502020204030204" pitchFamily="34" charset="0"/>
              </a:rPr>
              <a:t>What do you think these words could mean to describe the planets?</a:t>
            </a:r>
          </a:p>
        </p:txBody>
      </p:sp>
      <p:sp>
        <p:nvSpPr>
          <p:cNvPr id="8" name="TextBox 7">
            <a:extLst>
              <a:ext uri="{FF2B5EF4-FFF2-40B4-BE49-F238E27FC236}">
                <a16:creationId xmlns:a16="http://schemas.microsoft.com/office/drawing/2014/main" id="{F43B0192-54CC-4231-9876-4C17DF3422AA}"/>
              </a:ext>
            </a:extLst>
          </p:cNvPr>
          <p:cNvSpPr txBox="1">
            <a:spLocks noChangeArrowheads="1"/>
          </p:cNvSpPr>
          <p:nvPr/>
        </p:nvSpPr>
        <p:spPr bwMode="auto">
          <a:xfrm>
            <a:off x="4871864" y="1949451"/>
            <a:ext cx="295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sz="3200" dirty="0">
                <a:solidFill>
                  <a:prstClr val="white"/>
                </a:solidFill>
                <a:latin typeface="Calibri" panose="020F0502020204030204" pitchFamily="34" charset="0"/>
              </a:rPr>
              <a:t>hot</a:t>
            </a:r>
            <a:r>
              <a:rPr lang="en-GB" altLang="en-US" sz="4000" dirty="0">
                <a:solidFill>
                  <a:prstClr val="white"/>
                </a:solidFill>
                <a:latin typeface="Calibri" panose="020F0502020204030204" pitchFamily="34" charset="0"/>
              </a:rPr>
              <a:t>  </a:t>
            </a:r>
          </a:p>
        </p:txBody>
      </p:sp>
      <p:sp>
        <p:nvSpPr>
          <p:cNvPr id="9" name="TextBox 8">
            <a:extLst>
              <a:ext uri="{FF2B5EF4-FFF2-40B4-BE49-F238E27FC236}">
                <a16:creationId xmlns:a16="http://schemas.microsoft.com/office/drawing/2014/main" id="{F43B0192-54CC-4231-9876-4C17DF3422AA}"/>
              </a:ext>
            </a:extLst>
          </p:cNvPr>
          <p:cNvSpPr txBox="1">
            <a:spLocks noChangeArrowheads="1"/>
          </p:cNvSpPr>
          <p:nvPr/>
        </p:nvSpPr>
        <p:spPr bwMode="auto">
          <a:xfrm>
            <a:off x="5375920" y="2815793"/>
            <a:ext cx="295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sz="3200" dirty="0">
                <a:solidFill>
                  <a:prstClr val="white"/>
                </a:solidFill>
                <a:latin typeface="Calibri" panose="020F0502020204030204" pitchFamily="34" charset="0"/>
              </a:rPr>
              <a:t>very hot</a:t>
            </a:r>
            <a:r>
              <a:rPr lang="en-GB" altLang="en-US" sz="4000" dirty="0">
                <a:solidFill>
                  <a:prstClr val="white"/>
                </a:solidFill>
                <a:latin typeface="Calibri" panose="020F0502020204030204" pitchFamily="34" charset="0"/>
              </a:rPr>
              <a:t>  </a:t>
            </a:r>
          </a:p>
        </p:txBody>
      </p:sp>
      <p:sp>
        <p:nvSpPr>
          <p:cNvPr id="10" name="TextBox 9">
            <a:extLst>
              <a:ext uri="{FF2B5EF4-FFF2-40B4-BE49-F238E27FC236}">
                <a16:creationId xmlns:a16="http://schemas.microsoft.com/office/drawing/2014/main" id="{F43B0192-54CC-4231-9876-4C17DF3422AA}"/>
              </a:ext>
            </a:extLst>
          </p:cNvPr>
          <p:cNvSpPr txBox="1">
            <a:spLocks noChangeArrowheads="1"/>
          </p:cNvSpPr>
          <p:nvPr/>
        </p:nvSpPr>
        <p:spPr bwMode="auto">
          <a:xfrm>
            <a:off x="5375920" y="3724275"/>
            <a:ext cx="295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sz="3200" dirty="0">
                <a:solidFill>
                  <a:prstClr val="white"/>
                </a:solidFill>
                <a:latin typeface="Calibri" panose="020F0502020204030204" pitchFamily="34" charset="0"/>
              </a:rPr>
              <a:t>cold</a:t>
            </a:r>
            <a:r>
              <a:rPr lang="en-GB" altLang="en-US" sz="4000" dirty="0">
                <a:solidFill>
                  <a:prstClr val="white"/>
                </a:solidFill>
                <a:latin typeface="Calibri" panose="020F0502020204030204" pitchFamily="34" charset="0"/>
              </a:rPr>
              <a:t>  </a:t>
            </a:r>
          </a:p>
        </p:txBody>
      </p:sp>
      <p:sp>
        <p:nvSpPr>
          <p:cNvPr id="11" name="TextBox 10">
            <a:extLst>
              <a:ext uri="{FF2B5EF4-FFF2-40B4-BE49-F238E27FC236}">
                <a16:creationId xmlns:a16="http://schemas.microsoft.com/office/drawing/2014/main" id="{F43B0192-54CC-4231-9876-4C17DF3422AA}"/>
              </a:ext>
            </a:extLst>
          </p:cNvPr>
          <p:cNvSpPr txBox="1">
            <a:spLocks noChangeArrowheads="1"/>
          </p:cNvSpPr>
          <p:nvPr/>
        </p:nvSpPr>
        <p:spPr bwMode="auto">
          <a:xfrm>
            <a:off x="5525472" y="4747997"/>
            <a:ext cx="2952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GB" altLang="en-US" sz="3200" dirty="0">
                <a:solidFill>
                  <a:prstClr val="white"/>
                </a:solidFill>
                <a:latin typeface="Calibri" panose="020F0502020204030204" pitchFamily="34" charset="0"/>
              </a:rPr>
              <a:t>very cold</a:t>
            </a:r>
            <a:r>
              <a:rPr lang="en-GB" altLang="en-US" sz="4000" dirty="0">
                <a:solidFill>
                  <a:prstClr val="white"/>
                </a:solidFill>
                <a:latin typeface="Calibri" panose="020F0502020204030204" pitchFamily="34" charset="0"/>
              </a:rPr>
              <a:t>  </a:t>
            </a:r>
          </a:p>
        </p:txBody>
      </p:sp>
    </p:spTree>
    <p:extLst>
      <p:ext uri="{BB962C8B-B14F-4D97-AF65-F5344CB8AC3E}">
        <p14:creationId xmlns:p14="http://schemas.microsoft.com/office/powerpoint/2010/main" val="2166451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a:extLst>
              <a:ext uri="{FF2B5EF4-FFF2-40B4-BE49-F238E27FC236}">
                <a16:creationId xmlns:a16="http://schemas.microsoft.com/office/drawing/2014/main" id="{BE438BD4-8359-4B3B-8233-7EF6BA681531}"/>
              </a:ext>
            </a:extLst>
          </p:cNvPr>
          <p:cNvSpPr txBox="1">
            <a:spLocks noChangeArrowheads="1"/>
          </p:cNvSpPr>
          <p:nvPr/>
        </p:nvSpPr>
        <p:spPr bwMode="auto">
          <a:xfrm>
            <a:off x="1524000" y="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4800" dirty="0">
                <a:solidFill>
                  <a:prstClr val="white"/>
                </a:solidFill>
              </a:rPr>
              <a:t>__________ </a:t>
            </a:r>
            <a:r>
              <a:rPr lang="en-GB" altLang="en-US" sz="4800" dirty="0" err="1">
                <a:solidFill>
                  <a:prstClr val="white"/>
                </a:solidFill>
              </a:rPr>
              <a:t>est</a:t>
            </a:r>
            <a:r>
              <a:rPr lang="en-GB" altLang="en-US" sz="4800" dirty="0">
                <a:solidFill>
                  <a:prstClr val="white"/>
                </a:solidFill>
              </a:rPr>
              <a:t> </a:t>
            </a:r>
            <a:r>
              <a:rPr lang="en-GB" altLang="en-US" sz="4800" dirty="0" err="1">
                <a:solidFill>
                  <a:prstClr val="white"/>
                </a:solidFill>
              </a:rPr>
              <a:t>une</a:t>
            </a:r>
            <a:r>
              <a:rPr lang="en-GB" altLang="en-US" sz="4800" dirty="0">
                <a:solidFill>
                  <a:prstClr val="white"/>
                </a:solidFill>
              </a:rPr>
              <a:t> </a:t>
            </a:r>
            <a:r>
              <a:rPr lang="en-GB" altLang="en-US" sz="4800" dirty="0" err="1">
                <a:solidFill>
                  <a:prstClr val="white"/>
                </a:solidFill>
              </a:rPr>
              <a:t>planète</a:t>
            </a:r>
            <a:r>
              <a:rPr lang="en-GB" altLang="en-US" sz="4800" dirty="0">
                <a:solidFill>
                  <a:prstClr val="white"/>
                </a:solidFill>
              </a:rPr>
              <a:t> </a:t>
            </a:r>
            <a:r>
              <a:rPr lang="en-GB" altLang="en-US" sz="4800" dirty="0" err="1">
                <a:solidFill>
                  <a:prstClr val="white"/>
                </a:solidFill>
              </a:rPr>
              <a:t>bleue</a:t>
            </a:r>
            <a:r>
              <a:rPr lang="en-GB" altLang="en-US" sz="4800" dirty="0">
                <a:solidFill>
                  <a:prstClr val="white"/>
                </a:solidFill>
              </a:rPr>
              <a:t>. </a:t>
            </a:r>
          </a:p>
          <a:p>
            <a:pPr fontAlgn="base">
              <a:spcBef>
                <a:spcPct val="0"/>
              </a:spcBef>
              <a:spcAft>
                <a:spcPct val="0"/>
              </a:spcAft>
              <a:buNone/>
            </a:pPr>
            <a:r>
              <a:rPr lang="en-GB" altLang="en-US" sz="4800" dirty="0">
                <a:solidFill>
                  <a:prstClr val="white"/>
                </a:solidFill>
              </a:rPr>
              <a:t>Il y fait </a:t>
            </a:r>
            <a:r>
              <a:rPr lang="en-GB" altLang="en-US" sz="4800" dirty="0" err="1">
                <a:solidFill>
                  <a:prstClr val="white"/>
                </a:solidFill>
              </a:rPr>
              <a:t>très</a:t>
            </a:r>
            <a:r>
              <a:rPr lang="en-GB" altLang="en-US" sz="4800" dirty="0">
                <a:solidFill>
                  <a:prstClr val="white"/>
                </a:solidFill>
              </a:rPr>
              <a:t> </a:t>
            </a:r>
            <a:r>
              <a:rPr lang="en-GB" altLang="en-US" sz="4800" dirty="0" err="1">
                <a:solidFill>
                  <a:prstClr val="white"/>
                </a:solidFill>
              </a:rPr>
              <a:t>froid</a:t>
            </a:r>
            <a:r>
              <a:rPr lang="en-GB" altLang="en-US" sz="4800" dirty="0">
                <a:solidFill>
                  <a:prstClr val="white"/>
                </a:solidFill>
              </a:rPr>
              <a:t>. </a:t>
            </a:r>
            <a:endParaRPr lang="en-US" altLang="en-US" sz="4800" dirty="0">
              <a:solidFill>
                <a:prstClr val="white"/>
              </a:solidFill>
            </a:endParaRPr>
          </a:p>
        </p:txBody>
      </p:sp>
      <p:pic>
        <p:nvPicPr>
          <p:cNvPr id="13315" name="Picture 2">
            <a:extLst>
              <a:ext uri="{FF2B5EF4-FFF2-40B4-BE49-F238E27FC236}">
                <a16:creationId xmlns:a16="http://schemas.microsoft.com/office/drawing/2014/main" id="{41396A9B-A2E3-4FAD-ACD1-8924D4869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975" y="2325688"/>
            <a:ext cx="4535488" cy="453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B29B62D-BE6D-40A3-A845-EA8350B02523}"/>
              </a:ext>
            </a:extLst>
          </p:cNvPr>
          <p:cNvSpPr txBox="1">
            <a:spLocks noChangeArrowheads="1"/>
          </p:cNvSpPr>
          <p:nvPr/>
        </p:nvSpPr>
        <p:spPr bwMode="auto">
          <a:xfrm>
            <a:off x="2524914" y="0"/>
            <a:ext cx="20034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4000" dirty="0">
                <a:solidFill>
                  <a:srgbClr val="FFFF00"/>
                </a:solidFill>
              </a:rPr>
              <a:t>Neptune</a:t>
            </a:r>
            <a:endParaRPr lang="en-US" altLang="en-US" sz="4000" dirty="0">
              <a:solidFill>
                <a:srgbClr val="FFFF00"/>
              </a:solidFill>
            </a:endParaRPr>
          </a:p>
        </p:txBody>
      </p:sp>
    </p:spTree>
    <p:extLst>
      <p:ext uri="{BB962C8B-B14F-4D97-AF65-F5344CB8AC3E}">
        <p14:creationId xmlns:p14="http://schemas.microsoft.com/office/powerpoint/2010/main" val="2070485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a:extLst>
              <a:ext uri="{FF2B5EF4-FFF2-40B4-BE49-F238E27FC236}">
                <a16:creationId xmlns:a16="http://schemas.microsoft.com/office/drawing/2014/main" id="{302A3979-3AE5-406B-88FA-E5BE81EBCF8E}"/>
              </a:ext>
            </a:extLst>
          </p:cNvPr>
          <p:cNvSpPr txBox="1">
            <a:spLocks noChangeArrowheads="1"/>
          </p:cNvSpPr>
          <p:nvPr/>
        </p:nvSpPr>
        <p:spPr bwMode="auto">
          <a:xfrm>
            <a:off x="1524000" y="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4800" dirty="0">
                <a:solidFill>
                  <a:prstClr val="white"/>
                </a:solidFill>
              </a:rPr>
              <a:t>__________ </a:t>
            </a:r>
            <a:r>
              <a:rPr lang="en-GB" altLang="en-US" sz="4800" dirty="0" err="1">
                <a:solidFill>
                  <a:prstClr val="white"/>
                </a:solidFill>
              </a:rPr>
              <a:t>est</a:t>
            </a:r>
            <a:r>
              <a:rPr lang="en-GB" altLang="en-US" sz="4800" dirty="0">
                <a:solidFill>
                  <a:prstClr val="white"/>
                </a:solidFill>
              </a:rPr>
              <a:t> </a:t>
            </a:r>
            <a:r>
              <a:rPr lang="en-GB" altLang="en-US" sz="4800" dirty="0" err="1">
                <a:solidFill>
                  <a:prstClr val="white"/>
                </a:solidFill>
              </a:rPr>
              <a:t>une</a:t>
            </a:r>
            <a:r>
              <a:rPr lang="en-GB" altLang="en-US" sz="4800" dirty="0">
                <a:solidFill>
                  <a:prstClr val="white"/>
                </a:solidFill>
              </a:rPr>
              <a:t> </a:t>
            </a:r>
            <a:r>
              <a:rPr lang="en-GB" altLang="en-US" sz="4800" dirty="0" err="1">
                <a:solidFill>
                  <a:prstClr val="white"/>
                </a:solidFill>
              </a:rPr>
              <a:t>planète</a:t>
            </a:r>
            <a:r>
              <a:rPr lang="en-GB" altLang="en-US" sz="4800" dirty="0">
                <a:solidFill>
                  <a:prstClr val="white"/>
                </a:solidFill>
              </a:rPr>
              <a:t> rouge. </a:t>
            </a:r>
          </a:p>
          <a:p>
            <a:pPr fontAlgn="base">
              <a:spcBef>
                <a:spcPct val="0"/>
              </a:spcBef>
              <a:spcAft>
                <a:spcPct val="0"/>
              </a:spcAft>
              <a:buNone/>
            </a:pPr>
            <a:r>
              <a:rPr lang="en-GB" altLang="en-US" sz="4800" dirty="0">
                <a:solidFill>
                  <a:prstClr val="white"/>
                </a:solidFill>
              </a:rPr>
              <a:t>Il y fait </a:t>
            </a:r>
            <a:r>
              <a:rPr lang="en-GB" altLang="en-US" sz="4800" dirty="0" err="1">
                <a:solidFill>
                  <a:prstClr val="white"/>
                </a:solidFill>
              </a:rPr>
              <a:t>froid</a:t>
            </a:r>
            <a:r>
              <a:rPr lang="en-GB" altLang="en-US" sz="4800" dirty="0">
                <a:solidFill>
                  <a:prstClr val="white"/>
                </a:solidFill>
              </a:rPr>
              <a:t>. </a:t>
            </a:r>
            <a:endParaRPr lang="en-US" altLang="en-US" sz="4800" dirty="0">
              <a:solidFill>
                <a:prstClr val="white"/>
              </a:solidFill>
            </a:endParaRPr>
          </a:p>
        </p:txBody>
      </p:sp>
      <p:pic>
        <p:nvPicPr>
          <p:cNvPr id="14339" name="Picture 2">
            <a:extLst>
              <a:ext uri="{FF2B5EF4-FFF2-40B4-BE49-F238E27FC236}">
                <a16:creationId xmlns:a16="http://schemas.microsoft.com/office/drawing/2014/main" id="{88541E5D-8E37-4349-8078-A069506221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9" y="2143126"/>
            <a:ext cx="47148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45B779F-D7FA-4EE0-AA39-C4CCB1D81050}"/>
              </a:ext>
            </a:extLst>
          </p:cNvPr>
          <p:cNvSpPr txBox="1">
            <a:spLocks noChangeArrowheads="1"/>
          </p:cNvSpPr>
          <p:nvPr/>
        </p:nvSpPr>
        <p:spPr bwMode="auto">
          <a:xfrm>
            <a:off x="2906495" y="0"/>
            <a:ext cx="12402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4000" dirty="0">
                <a:solidFill>
                  <a:srgbClr val="FFFF00"/>
                </a:solidFill>
              </a:rPr>
              <a:t>Mars</a:t>
            </a:r>
            <a:endParaRPr lang="en-US" altLang="en-US" sz="4000" dirty="0">
              <a:solidFill>
                <a:srgbClr val="FFFF00"/>
              </a:solidFill>
            </a:endParaRPr>
          </a:p>
        </p:txBody>
      </p:sp>
    </p:spTree>
    <p:extLst>
      <p:ext uri="{BB962C8B-B14F-4D97-AF65-F5344CB8AC3E}">
        <p14:creationId xmlns:p14="http://schemas.microsoft.com/office/powerpoint/2010/main" val="1440390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a:extLst>
              <a:ext uri="{FF2B5EF4-FFF2-40B4-BE49-F238E27FC236}">
                <a16:creationId xmlns:a16="http://schemas.microsoft.com/office/drawing/2014/main" id="{2D38D857-CFFB-4DE8-BE1C-E17595D9C975}"/>
              </a:ext>
            </a:extLst>
          </p:cNvPr>
          <p:cNvSpPr txBox="1">
            <a:spLocks noChangeArrowheads="1"/>
          </p:cNvSpPr>
          <p:nvPr/>
        </p:nvSpPr>
        <p:spPr bwMode="auto">
          <a:xfrm>
            <a:off x="1524000" y="1"/>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4800" dirty="0">
                <a:solidFill>
                  <a:prstClr val="white"/>
                </a:solidFill>
              </a:rPr>
              <a:t>__________ </a:t>
            </a:r>
            <a:r>
              <a:rPr lang="en-GB" altLang="en-US" sz="4800" dirty="0" err="1">
                <a:solidFill>
                  <a:prstClr val="white"/>
                </a:solidFill>
              </a:rPr>
              <a:t>est</a:t>
            </a:r>
            <a:r>
              <a:rPr lang="en-GB" altLang="en-US" sz="4800" dirty="0">
                <a:solidFill>
                  <a:prstClr val="white"/>
                </a:solidFill>
              </a:rPr>
              <a:t> </a:t>
            </a:r>
            <a:r>
              <a:rPr lang="en-GB" altLang="en-US" sz="4800" dirty="0" err="1">
                <a:solidFill>
                  <a:prstClr val="white"/>
                </a:solidFill>
              </a:rPr>
              <a:t>une</a:t>
            </a:r>
            <a:r>
              <a:rPr lang="en-GB" altLang="en-US" sz="4800" dirty="0">
                <a:solidFill>
                  <a:prstClr val="white"/>
                </a:solidFill>
              </a:rPr>
              <a:t> </a:t>
            </a:r>
            <a:r>
              <a:rPr lang="en-GB" altLang="en-US" sz="4800" dirty="0" err="1">
                <a:solidFill>
                  <a:prstClr val="white"/>
                </a:solidFill>
              </a:rPr>
              <a:t>planète</a:t>
            </a:r>
            <a:r>
              <a:rPr lang="en-GB" altLang="en-US" sz="4800" dirty="0">
                <a:solidFill>
                  <a:prstClr val="white"/>
                </a:solidFill>
              </a:rPr>
              <a:t> </a:t>
            </a:r>
            <a:r>
              <a:rPr lang="en-GB" altLang="en-US" sz="4800" dirty="0" err="1">
                <a:solidFill>
                  <a:prstClr val="white"/>
                </a:solidFill>
              </a:rPr>
              <a:t>bleue</a:t>
            </a:r>
            <a:r>
              <a:rPr lang="en-GB" altLang="en-US" sz="4800" dirty="0">
                <a:solidFill>
                  <a:prstClr val="white"/>
                </a:solidFill>
              </a:rPr>
              <a:t> et </a:t>
            </a:r>
            <a:r>
              <a:rPr lang="en-GB" altLang="en-US" sz="4800" dirty="0" err="1">
                <a:solidFill>
                  <a:prstClr val="white"/>
                </a:solidFill>
              </a:rPr>
              <a:t>verte</a:t>
            </a:r>
            <a:r>
              <a:rPr lang="en-GB" altLang="en-US" sz="4800" dirty="0">
                <a:solidFill>
                  <a:prstClr val="white"/>
                </a:solidFill>
              </a:rPr>
              <a:t>. </a:t>
            </a:r>
          </a:p>
          <a:p>
            <a:pPr fontAlgn="base">
              <a:spcBef>
                <a:spcPct val="0"/>
              </a:spcBef>
              <a:spcAft>
                <a:spcPct val="0"/>
              </a:spcAft>
              <a:buNone/>
            </a:pPr>
            <a:r>
              <a:rPr lang="en-GB" altLang="en-US" sz="4800" dirty="0">
                <a:solidFill>
                  <a:prstClr val="white"/>
                </a:solidFill>
              </a:rPr>
              <a:t>Il y fait </a:t>
            </a:r>
            <a:r>
              <a:rPr lang="en-GB" altLang="en-US" sz="4800" dirty="0" err="1">
                <a:solidFill>
                  <a:prstClr val="white"/>
                </a:solidFill>
              </a:rPr>
              <a:t>chaud</a:t>
            </a:r>
            <a:r>
              <a:rPr lang="en-GB" altLang="en-US" sz="4800" dirty="0">
                <a:solidFill>
                  <a:prstClr val="white"/>
                </a:solidFill>
              </a:rPr>
              <a:t> et </a:t>
            </a:r>
            <a:r>
              <a:rPr lang="en-GB" altLang="en-US" sz="4800" dirty="0" err="1">
                <a:solidFill>
                  <a:prstClr val="white"/>
                </a:solidFill>
              </a:rPr>
              <a:t>froid</a:t>
            </a:r>
            <a:r>
              <a:rPr lang="en-GB" altLang="en-US" sz="4800" dirty="0">
                <a:solidFill>
                  <a:prstClr val="white"/>
                </a:solidFill>
              </a:rPr>
              <a:t>. </a:t>
            </a:r>
            <a:endParaRPr lang="en-US" altLang="en-US" sz="4800" dirty="0">
              <a:solidFill>
                <a:prstClr val="white"/>
              </a:solidFill>
            </a:endParaRPr>
          </a:p>
        </p:txBody>
      </p:sp>
      <p:pic>
        <p:nvPicPr>
          <p:cNvPr id="15363" name="Picture 2">
            <a:extLst>
              <a:ext uri="{FF2B5EF4-FFF2-40B4-BE49-F238E27FC236}">
                <a16:creationId xmlns:a16="http://schemas.microsoft.com/office/drawing/2014/main" id="{E49E0620-541B-4BB6-92ED-ACDEFFD4D6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6" y="2516189"/>
            <a:ext cx="5580063"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111D868-5A14-4468-B6BF-EF384F907423}"/>
              </a:ext>
            </a:extLst>
          </p:cNvPr>
          <p:cNvSpPr txBox="1">
            <a:spLocks noChangeArrowheads="1"/>
          </p:cNvSpPr>
          <p:nvPr/>
        </p:nvSpPr>
        <p:spPr bwMode="auto">
          <a:xfrm>
            <a:off x="2612472" y="0"/>
            <a:ext cx="18283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4000" dirty="0">
                <a:solidFill>
                  <a:srgbClr val="FFFF00"/>
                </a:solidFill>
              </a:rPr>
              <a:t>La Terre</a:t>
            </a:r>
            <a:endParaRPr lang="en-US" altLang="en-US" sz="4000" dirty="0">
              <a:solidFill>
                <a:srgbClr val="FFFF00"/>
              </a:solidFill>
            </a:endParaRPr>
          </a:p>
        </p:txBody>
      </p:sp>
    </p:spTree>
    <p:extLst>
      <p:ext uri="{BB962C8B-B14F-4D97-AF65-F5344CB8AC3E}">
        <p14:creationId xmlns:p14="http://schemas.microsoft.com/office/powerpoint/2010/main" val="2501832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a:extLst>
              <a:ext uri="{FF2B5EF4-FFF2-40B4-BE49-F238E27FC236}">
                <a16:creationId xmlns:a16="http://schemas.microsoft.com/office/drawing/2014/main" id="{1CEB12C4-58BE-466F-8C59-475B574C2E2D}"/>
              </a:ext>
            </a:extLst>
          </p:cNvPr>
          <p:cNvSpPr txBox="1">
            <a:spLocks noChangeArrowheads="1"/>
          </p:cNvSpPr>
          <p:nvPr/>
        </p:nvSpPr>
        <p:spPr bwMode="auto">
          <a:xfrm>
            <a:off x="1524000" y="1"/>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4800" dirty="0">
                <a:solidFill>
                  <a:prstClr val="white"/>
                </a:solidFill>
              </a:rPr>
              <a:t>__________ </a:t>
            </a:r>
            <a:r>
              <a:rPr lang="en-GB" altLang="en-US" sz="4800" dirty="0" err="1">
                <a:solidFill>
                  <a:prstClr val="white"/>
                </a:solidFill>
              </a:rPr>
              <a:t>est</a:t>
            </a:r>
            <a:r>
              <a:rPr lang="en-GB" altLang="en-US" sz="4800" dirty="0">
                <a:solidFill>
                  <a:prstClr val="white"/>
                </a:solidFill>
              </a:rPr>
              <a:t> </a:t>
            </a:r>
            <a:r>
              <a:rPr lang="en-GB" altLang="en-US" sz="4800" dirty="0" err="1">
                <a:solidFill>
                  <a:prstClr val="white"/>
                </a:solidFill>
              </a:rPr>
              <a:t>une</a:t>
            </a:r>
            <a:r>
              <a:rPr lang="en-GB" altLang="en-US" sz="4800" dirty="0">
                <a:solidFill>
                  <a:prstClr val="white"/>
                </a:solidFill>
              </a:rPr>
              <a:t> </a:t>
            </a:r>
            <a:r>
              <a:rPr lang="en-GB" altLang="en-US" sz="4800" dirty="0" err="1">
                <a:solidFill>
                  <a:prstClr val="white"/>
                </a:solidFill>
              </a:rPr>
              <a:t>planète</a:t>
            </a:r>
            <a:r>
              <a:rPr lang="en-GB" altLang="en-US" sz="4800" dirty="0">
                <a:solidFill>
                  <a:prstClr val="white"/>
                </a:solidFill>
              </a:rPr>
              <a:t> orange. </a:t>
            </a:r>
          </a:p>
          <a:p>
            <a:pPr fontAlgn="base">
              <a:spcBef>
                <a:spcPct val="0"/>
              </a:spcBef>
              <a:spcAft>
                <a:spcPct val="0"/>
              </a:spcAft>
              <a:buNone/>
            </a:pPr>
            <a:r>
              <a:rPr lang="en-GB" altLang="en-US" sz="4800" dirty="0">
                <a:solidFill>
                  <a:prstClr val="white"/>
                </a:solidFill>
              </a:rPr>
              <a:t>Il y fait </a:t>
            </a:r>
            <a:r>
              <a:rPr lang="en-GB" altLang="en-US" sz="4800" dirty="0" err="1">
                <a:solidFill>
                  <a:prstClr val="white"/>
                </a:solidFill>
              </a:rPr>
              <a:t>froid</a:t>
            </a:r>
            <a:r>
              <a:rPr lang="en-GB" altLang="en-US" sz="4800" dirty="0">
                <a:solidFill>
                  <a:prstClr val="white"/>
                </a:solidFill>
              </a:rPr>
              <a:t>. </a:t>
            </a:r>
            <a:endParaRPr lang="en-US" altLang="en-US" sz="4800" dirty="0">
              <a:solidFill>
                <a:prstClr val="white"/>
              </a:solidFill>
            </a:endParaRPr>
          </a:p>
        </p:txBody>
      </p:sp>
      <p:pic>
        <p:nvPicPr>
          <p:cNvPr id="16387" name="Picture 6">
            <a:extLst>
              <a:ext uri="{FF2B5EF4-FFF2-40B4-BE49-F238E27FC236}">
                <a16:creationId xmlns:a16="http://schemas.microsoft.com/office/drawing/2014/main" id="{B49D4C33-5F7A-45F2-B341-9E6745E465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106614"/>
            <a:ext cx="58674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8B68FFF-4098-4855-A339-2EEFC8F43CB9}"/>
              </a:ext>
            </a:extLst>
          </p:cNvPr>
          <p:cNvSpPr txBox="1">
            <a:spLocks noChangeArrowheads="1"/>
          </p:cNvSpPr>
          <p:nvPr/>
        </p:nvSpPr>
        <p:spPr bwMode="auto">
          <a:xfrm>
            <a:off x="2724520" y="0"/>
            <a:ext cx="16042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4000" dirty="0">
                <a:solidFill>
                  <a:srgbClr val="FFFF00"/>
                </a:solidFill>
              </a:rPr>
              <a:t>Jupiter</a:t>
            </a:r>
            <a:endParaRPr lang="en-US" altLang="en-US" sz="4000" dirty="0">
              <a:solidFill>
                <a:srgbClr val="FFFF00"/>
              </a:solidFill>
            </a:endParaRPr>
          </a:p>
        </p:txBody>
      </p:sp>
    </p:spTree>
    <p:extLst>
      <p:ext uri="{BB962C8B-B14F-4D97-AF65-F5344CB8AC3E}">
        <p14:creationId xmlns:p14="http://schemas.microsoft.com/office/powerpoint/2010/main" val="3228517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a:extLst>
              <a:ext uri="{FF2B5EF4-FFF2-40B4-BE49-F238E27FC236}">
                <a16:creationId xmlns:a16="http://schemas.microsoft.com/office/drawing/2014/main" id="{3E9D84F6-E5CD-4AB6-A16F-5A1DDF2E5BD2}"/>
              </a:ext>
            </a:extLst>
          </p:cNvPr>
          <p:cNvSpPr txBox="1">
            <a:spLocks noChangeArrowheads="1"/>
          </p:cNvSpPr>
          <p:nvPr/>
        </p:nvSpPr>
        <p:spPr bwMode="auto">
          <a:xfrm>
            <a:off x="1524000" y="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4800" dirty="0">
                <a:solidFill>
                  <a:prstClr val="white"/>
                </a:solidFill>
              </a:rPr>
              <a:t>__________ </a:t>
            </a:r>
            <a:r>
              <a:rPr lang="en-GB" altLang="en-US" sz="4800" dirty="0" err="1">
                <a:solidFill>
                  <a:prstClr val="white"/>
                </a:solidFill>
              </a:rPr>
              <a:t>est</a:t>
            </a:r>
            <a:r>
              <a:rPr lang="en-GB" altLang="en-US" sz="4800" dirty="0">
                <a:solidFill>
                  <a:prstClr val="white"/>
                </a:solidFill>
              </a:rPr>
              <a:t> </a:t>
            </a:r>
            <a:r>
              <a:rPr lang="en-GB" altLang="en-US" sz="4800" dirty="0" err="1">
                <a:solidFill>
                  <a:prstClr val="white"/>
                </a:solidFill>
              </a:rPr>
              <a:t>une</a:t>
            </a:r>
            <a:r>
              <a:rPr lang="en-GB" altLang="en-US" sz="4800" dirty="0">
                <a:solidFill>
                  <a:prstClr val="white"/>
                </a:solidFill>
              </a:rPr>
              <a:t> </a:t>
            </a:r>
            <a:r>
              <a:rPr lang="en-GB" altLang="en-US" sz="4800" dirty="0" err="1">
                <a:solidFill>
                  <a:prstClr val="white"/>
                </a:solidFill>
              </a:rPr>
              <a:t>planète</a:t>
            </a:r>
            <a:r>
              <a:rPr lang="en-GB" altLang="en-US" sz="4800" dirty="0">
                <a:solidFill>
                  <a:prstClr val="white"/>
                </a:solidFill>
              </a:rPr>
              <a:t> </a:t>
            </a:r>
            <a:r>
              <a:rPr lang="en-GB" altLang="en-US" sz="4800" dirty="0" err="1">
                <a:solidFill>
                  <a:prstClr val="white"/>
                </a:solidFill>
              </a:rPr>
              <a:t>jaune</a:t>
            </a:r>
            <a:r>
              <a:rPr lang="en-GB" altLang="en-US" sz="4800" dirty="0">
                <a:solidFill>
                  <a:prstClr val="white"/>
                </a:solidFill>
              </a:rPr>
              <a:t>. </a:t>
            </a:r>
          </a:p>
          <a:p>
            <a:pPr fontAlgn="base">
              <a:spcBef>
                <a:spcPct val="0"/>
              </a:spcBef>
              <a:spcAft>
                <a:spcPct val="0"/>
              </a:spcAft>
              <a:buNone/>
            </a:pPr>
            <a:r>
              <a:rPr lang="en-GB" altLang="en-US" sz="4800" dirty="0">
                <a:solidFill>
                  <a:prstClr val="white"/>
                </a:solidFill>
              </a:rPr>
              <a:t>Il y fait </a:t>
            </a:r>
            <a:r>
              <a:rPr lang="en-GB" altLang="en-US" sz="4800" dirty="0" err="1">
                <a:solidFill>
                  <a:prstClr val="white"/>
                </a:solidFill>
              </a:rPr>
              <a:t>très</a:t>
            </a:r>
            <a:r>
              <a:rPr lang="en-GB" altLang="en-US" sz="4800" dirty="0">
                <a:solidFill>
                  <a:prstClr val="white"/>
                </a:solidFill>
              </a:rPr>
              <a:t> </a:t>
            </a:r>
            <a:r>
              <a:rPr lang="en-GB" altLang="en-US" sz="4800" dirty="0" err="1">
                <a:solidFill>
                  <a:prstClr val="white"/>
                </a:solidFill>
              </a:rPr>
              <a:t>chaud</a:t>
            </a:r>
            <a:r>
              <a:rPr lang="en-GB" altLang="en-US" sz="4800" dirty="0">
                <a:solidFill>
                  <a:prstClr val="white"/>
                </a:solidFill>
              </a:rPr>
              <a:t>. </a:t>
            </a:r>
            <a:endParaRPr lang="en-US" altLang="en-US" sz="4800" dirty="0">
              <a:solidFill>
                <a:prstClr val="white"/>
              </a:solidFill>
            </a:endParaRPr>
          </a:p>
        </p:txBody>
      </p:sp>
      <p:pic>
        <p:nvPicPr>
          <p:cNvPr id="17411" name="Picture 4">
            <a:extLst>
              <a:ext uri="{FF2B5EF4-FFF2-40B4-BE49-F238E27FC236}">
                <a16:creationId xmlns:a16="http://schemas.microsoft.com/office/drawing/2014/main" id="{85DD99BF-8955-45E8-B056-324CB2C44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76" t="9834" r="17912" b="8652"/>
          <a:stretch>
            <a:fillRect/>
          </a:stretch>
        </p:blipFill>
        <p:spPr bwMode="auto">
          <a:xfrm>
            <a:off x="3756025" y="2462214"/>
            <a:ext cx="467995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88657B-2A23-4153-9421-AB95D2381532}"/>
              </a:ext>
            </a:extLst>
          </p:cNvPr>
          <p:cNvSpPr txBox="1">
            <a:spLocks noChangeArrowheads="1"/>
          </p:cNvSpPr>
          <p:nvPr/>
        </p:nvSpPr>
        <p:spPr bwMode="auto">
          <a:xfrm>
            <a:off x="2804254" y="0"/>
            <a:ext cx="14447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4000" dirty="0" err="1">
                <a:solidFill>
                  <a:srgbClr val="FFFF00"/>
                </a:solidFill>
              </a:rPr>
              <a:t>Vénus</a:t>
            </a:r>
            <a:endParaRPr lang="en-US" altLang="en-US" sz="4000" dirty="0">
              <a:solidFill>
                <a:srgbClr val="FFFF00"/>
              </a:solidFill>
            </a:endParaRPr>
          </a:p>
        </p:txBody>
      </p:sp>
    </p:spTree>
    <p:extLst>
      <p:ext uri="{BB962C8B-B14F-4D97-AF65-F5344CB8AC3E}">
        <p14:creationId xmlns:p14="http://schemas.microsoft.com/office/powerpoint/2010/main" val="622204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a:extLst>
              <a:ext uri="{FF2B5EF4-FFF2-40B4-BE49-F238E27FC236}">
                <a16:creationId xmlns:a16="http://schemas.microsoft.com/office/drawing/2014/main" id="{17503E08-8081-4256-9FE8-73A8FE428F93}"/>
              </a:ext>
            </a:extLst>
          </p:cNvPr>
          <p:cNvSpPr txBox="1">
            <a:spLocks noChangeArrowheads="1"/>
          </p:cNvSpPr>
          <p:nvPr/>
        </p:nvSpPr>
        <p:spPr bwMode="auto">
          <a:xfrm>
            <a:off x="1524000" y="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4800" dirty="0">
                <a:solidFill>
                  <a:prstClr val="white"/>
                </a:solidFill>
              </a:rPr>
              <a:t>__________ </a:t>
            </a:r>
            <a:r>
              <a:rPr lang="en-GB" altLang="en-US" sz="4800" dirty="0" err="1">
                <a:solidFill>
                  <a:prstClr val="white"/>
                </a:solidFill>
              </a:rPr>
              <a:t>est</a:t>
            </a:r>
            <a:r>
              <a:rPr lang="en-GB" altLang="en-US" sz="4800" dirty="0">
                <a:solidFill>
                  <a:prstClr val="white"/>
                </a:solidFill>
              </a:rPr>
              <a:t> </a:t>
            </a:r>
            <a:r>
              <a:rPr lang="en-GB" altLang="en-US" sz="4800" dirty="0" err="1">
                <a:solidFill>
                  <a:prstClr val="white"/>
                </a:solidFill>
              </a:rPr>
              <a:t>une</a:t>
            </a:r>
            <a:r>
              <a:rPr lang="en-GB" altLang="en-US" sz="4800" dirty="0">
                <a:solidFill>
                  <a:prstClr val="white"/>
                </a:solidFill>
              </a:rPr>
              <a:t> </a:t>
            </a:r>
            <a:r>
              <a:rPr lang="en-GB" altLang="en-US" sz="4800" dirty="0" err="1">
                <a:solidFill>
                  <a:prstClr val="white"/>
                </a:solidFill>
              </a:rPr>
              <a:t>planète</a:t>
            </a:r>
            <a:r>
              <a:rPr lang="en-GB" altLang="en-US" sz="4800" dirty="0">
                <a:solidFill>
                  <a:prstClr val="white"/>
                </a:solidFill>
              </a:rPr>
              <a:t> </a:t>
            </a:r>
            <a:r>
              <a:rPr lang="en-GB" altLang="en-US" sz="4800" dirty="0" err="1">
                <a:solidFill>
                  <a:prstClr val="white"/>
                </a:solidFill>
              </a:rPr>
              <a:t>verte</a:t>
            </a:r>
            <a:r>
              <a:rPr lang="en-GB" altLang="en-US" sz="4800" dirty="0">
                <a:solidFill>
                  <a:prstClr val="white"/>
                </a:solidFill>
              </a:rPr>
              <a:t>. </a:t>
            </a:r>
          </a:p>
          <a:p>
            <a:pPr fontAlgn="base">
              <a:spcBef>
                <a:spcPct val="0"/>
              </a:spcBef>
              <a:spcAft>
                <a:spcPct val="0"/>
              </a:spcAft>
              <a:buNone/>
            </a:pPr>
            <a:r>
              <a:rPr lang="en-GB" altLang="en-US" sz="4800" dirty="0">
                <a:solidFill>
                  <a:prstClr val="white"/>
                </a:solidFill>
              </a:rPr>
              <a:t>Il y fait </a:t>
            </a:r>
            <a:r>
              <a:rPr lang="en-GB" altLang="en-US" sz="4800" dirty="0" err="1">
                <a:solidFill>
                  <a:prstClr val="white"/>
                </a:solidFill>
              </a:rPr>
              <a:t>très</a:t>
            </a:r>
            <a:r>
              <a:rPr lang="en-GB" altLang="en-US" sz="4800" dirty="0">
                <a:solidFill>
                  <a:prstClr val="white"/>
                </a:solidFill>
              </a:rPr>
              <a:t> </a:t>
            </a:r>
            <a:r>
              <a:rPr lang="en-GB" altLang="en-US" sz="4800" dirty="0" err="1">
                <a:solidFill>
                  <a:prstClr val="white"/>
                </a:solidFill>
              </a:rPr>
              <a:t>froid</a:t>
            </a:r>
            <a:r>
              <a:rPr lang="en-GB" altLang="en-US" sz="4800" dirty="0">
                <a:solidFill>
                  <a:prstClr val="white"/>
                </a:solidFill>
              </a:rPr>
              <a:t>. </a:t>
            </a:r>
            <a:endParaRPr lang="en-US" altLang="en-US" sz="4800" dirty="0">
              <a:solidFill>
                <a:prstClr val="white"/>
              </a:solidFill>
            </a:endParaRPr>
          </a:p>
        </p:txBody>
      </p:sp>
      <p:pic>
        <p:nvPicPr>
          <p:cNvPr id="18435" name="Picture 4">
            <a:extLst>
              <a:ext uri="{FF2B5EF4-FFF2-40B4-BE49-F238E27FC236}">
                <a16:creationId xmlns:a16="http://schemas.microsoft.com/office/drawing/2014/main" id="{003FD815-023A-4AAE-9274-7FDEFB0151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0" y="2452688"/>
            <a:ext cx="5868988"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EB2843D-935E-454A-BE45-83040E3CA5A1}"/>
              </a:ext>
            </a:extLst>
          </p:cNvPr>
          <p:cNvSpPr txBox="1">
            <a:spLocks noChangeArrowheads="1"/>
          </p:cNvSpPr>
          <p:nvPr/>
        </p:nvSpPr>
        <p:spPr bwMode="auto">
          <a:xfrm>
            <a:off x="2693358" y="0"/>
            <a:ext cx="16665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4000" dirty="0">
                <a:solidFill>
                  <a:srgbClr val="FFFF00"/>
                </a:solidFill>
              </a:rPr>
              <a:t>Uranus</a:t>
            </a:r>
            <a:endParaRPr lang="en-US" altLang="en-US" sz="4000" dirty="0">
              <a:solidFill>
                <a:srgbClr val="FFFF00"/>
              </a:solidFill>
            </a:endParaRPr>
          </a:p>
        </p:txBody>
      </p:sp>
    </p:spTree>
    <p:extLst>
      <p:ext uri="{BB962C8B-B14F-4D97-AF65-F5344CB8AC3E}">
        <p14:creationId xmlns:p14="http://schemas.microsoft.com/office/powerpoint/2010/main" val="566920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a:extLst>
              <a:ext uri="{FF2B5EF4-FFF2-40B4-BE49-F238E27FC236}">
                <a16:creationId xmlns:a16="http://schemas.microsoft.com/office/drawing/2014/main" id="{C150A325-E695-40B9-A18B-EDA4F28C57EB}"/>
              </a:ext>
            </a:extLst>
          </p:cNvPr>
          <p:cNvSpPr txBox="1">
            <a:spLocks noChangeArrowheads="1"/>
          </p:cNvSpPr>
          <p:nvPr/>
        </p:nvSpPr>
        <p:spPr bwMode="auto">
          <a:xfrm>
            <a:off x="1524000" y="0"/>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4800" dirty="0">
                <a:solidFill>
                  <a:prstClr val="white"/>
                </a:solidFill>
              </a:rPr>
              <a:t>__________ </a:t>
            </a:r>
            <a:r>
              <a:rPr lang="en-GB" altLang="en-US" sz="4800" dirty="0" err="1">
                <a:solidFill>
                  <a:prstClr val="white"/>
                </a:solidFill>
              </a:rPr>
              <a:t>est</a:t>
            </a:r>
            <a:r>
              <a:rPr lang="en-GB" altLang="en-US" sz="4800" dirty="0">
                <a:solidFill>
                  <a:prstClr val="white"/>
                </a:solidFill>
              </a:rPr>
              <a:t> </a:t>
            </a:r>
            <a:r>
              <a:rPr lang="en-GB" altLang="en-US" sz="4800" dirty="0" err="1">
                <a:solidFill>
                  <a:prstClr val="white"/>
                </a:solidFill>
              </a:rPr>
              <a:t>une</a:t>
            </a:r>
            <a:r>
              <a:rPr lang="en-GB" altLang="en-US" sz="4800" dirty="0">
                <a:solidFill>
                  <a:prstClr val="white"/>
                </a:solidFill>
              </a:rPr>
              <a:t> </a:t>
            </a:r>
            <a:r>
              <a:rPr lang="en-GB" altLang="en-US" sz="4800" dirty="0" err="1">
                <a:solidFill>
                  <a:prstClr val="white"/>
                </a:solidFill>
              </a:rPr>
              <a:t>planète</a:t>
            </a:r>
            <a:r>
              <a:rPr lang="en-GB" altLang="en-US" sz="4800" dirty="0">
                <a:solidFill>
                  <a:prstClr val="white"/>
                </a:solidFill>
              </a:rPr>
              <a:t> bleu. </a:t>
            </a:r>
          </a:p>
          <a:p>
            <a:pPr fontAlgn="base">
              <a:spcBef>
                <a:spcPct val="0"/>
              </a:spcBef>
              <a:spcAft>
                <a:spcPct val="0"/>
              </a:spcAft>
              <a:buNone/>
            </a:pPr>
            <a:r>
              <a:rPr lang="en-GB" altLang="en-US" sz="4800" dirty="0">
                <a:solidFill>
                  <a:prstClr val="white"/>
                </a:solidFill>
              </a:rPr>
              <a:t>Il y fait </a:t>
            </a:r>
            <a:r>
              <a:rPr lang="en-GB" altLang="en-US" sz="4800" dirty="0" err="1">
                <a:solidFill>
                  <a:prstClr val="white"/>
                </a:solidFill>
              </a:rPr>
              <a:t>très</a:t>
            </a:r>
            <a:r>
              <a:rPr lang="en-GB" altLang="en-US" sz="4800" dirty="0">
                <a:solidFill>
                  <a:prstClr val="white"/>
                </a:solidFill>
              </a:rPr>
              <a:t> </a:t>
            </a:r>
            <a:r>
              <a:rPr lang="en-GB" altLang="en-US" sz="4800" dirty="0" err="1">
                <a:solidFill>
                  <a:prstClr val="white"/>
                </a:solidFill>
              </a:rPr>
              <a:t>chaud</a:t>
            </a:r>
            <a:r>
              <a:rPr lang="en-GB" altLang="en-US" sz="4800" dirty="0">
                <a:solidFill>
                  <a:prstClr val="white"/>
                </a:solidFill>
              </a:rPr>
              <a:t> et </a:t>
            </a:r>
            <a:r>
              <a:rPr lang="en-GB" altLang="en-US" sz="4800" dirty="0" err="1">
                <a:solidFill>
                  <a:prstClr val="white"/>
                </a:solidFill>
              </a:rPr>
              <a:t>très</a:t>
            </a:r>
            <a:r>
              <a:rPr lang="en-GB" altLang="en-US" sz="4800" dirty="0">
                <a:solidFill>
                  <a:prstClr val="white"/>
                </a:solidFill>
              </a:rPr>
              <a:t> </a:t>
            </a:r>
            <a:r>
              <a:rPr lang="en-GB" altLang="en-US" sz="4800" dirty="0" err="1">
                <a:solidFill>
                  <a:prstClr val="white"/>
                </a:solidFill>
              </a:rPr>
              <a:t>froid</a:t>
            </a:r>
            <a:r>
              <a:rPr lang="en-GB" altLang="en-US" sz="4800" dirty="0">
                <a:solidFill>
                  <a:prstClr val="white"/>
                </a:solidFill>
              </a:rPr>
              <a:t>. </a:t>
            </a:r>
            <a:endParaRPr lang="en-US" altLang="en-US" sz="4800" dirty="0">
              <a:solidFill>
                <a:prstClr val="white"/>
              </a:solidFill>
            </a:endParaRPr>
          </a:p>
        </p:txBody>
      </p:sp>
      <p:pic>
        <p:nvPicPr>
          <p:cNvPr id="19459" name="Picture 2">
            <a:extLst>
              <a:ext uri="{FF2B5EF4-FFF2-40B4-BE49-F238E27FC236}">
                <a16:creationId xmlns:a16="http://schemas.microsoft.com/office/drawing/2014/main" id="{B6DD7CA4-6D04-4BC0-814B-E83A4A5C5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27364"/>
            <a:ext cx="478790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A4004F7-AA40-4DAF-ACD8-1C852C46D939}"/>
              </a:ext>
            </a:extLst>
          </p:cNvPr>
          <p:cNvSpPr txBox="1">
            <a:spLocks noChangeArrowheads="1"/>
          </p:cNvSpPr>
          <p:nvPr/>
        </p:nvSpPr>
        <p:spPr bwMode="auto">
          <a:xfrm>
            <a:off x="2544537" y="0"/>
            <a:ext cx="19641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4000" dirty="0" err="1">
                <a:solidFill>
                  <a:srgbClr val="FFFF00"/>
                </a:solidFill>
              </a:rPr>
              <a:t>Mercure</a:t>
            </a:r>
            <a:endParaRPr lang="en-US" altLang="en-US" sz="4000" dirty="0">
              <a:solidFill>
                <a:srgbClr val="FFFF00"/>
              </a:solidFill>
            </a:endParaRPr>
          </a:p>
        </p:txBody>
      </p:sp>
    </p:spTree>
    <p:extLst>
      <p:ext uri="{BB962C8B-B14F-4D97-AF65-F5344CB8AC3E}">
        <p14:creationId xmlns:p14="http://schemas.microsoft.com/office/powerpoint/2010/main" val="97796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a:extLst>
              <a:ext uri="{FF2B5EF4-FFF2-40B4-BE49-F238E27FC236}">
                <a16:creationId xmlns:a16="http://schemas.microsoft.com/office/drawing/2014/main" id="{959041E6-017A-4905-A9E3-350BF5DE2B8F}"/>
              </a:ext>
            </a:extLst>
          </p:cNvPr>
          <p:cNvSpPr txBox="1">
            <a:spLocks noChangeArrowheads="1"/>
          </p:cNvSpPr>
          <p:nvPr/>
        </p:nvSpPr>
        <p:spPr bwMode="auto">
          <a:xfrm>
            <a:off x="1524000" y="1"/>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r>
              <a:rPr lang="en-GB" altLang="en-US" sz="4800" dirty="0">
                <a:solidFill>
                  <a:prstClr val="white"/>
                </a:solidFill>
              </a:rPr>
              <a:t>__________ </a:t>
            </a:r>
            <a:r>
              <a:rPr lang="en-GB" altLang="en-US" sz="4800" dirty="0" err="1">
                <a:solidFill>
                  <a:prstClr val="white"/>
                </a:solidFill>
              </a:rPr>
              <a:t>est</a:t>
            </a:r>
            <a:r>
              <a:rPr lang="en-GB" altLang="en-US" sz="4800" dirty="0">
                <a:solidFill>
                  <a:prstClr val="white"/>
                </a:solidFill>
              </a:rPr>
              <a:t> </a:t>
            </a:r>
            <a:r>
              <a:rPr lang="en-GB" altLang="en-US" sz="4800" dirty="0" err="1">
                <a:solidFill>
                  <a:prstClr val="white"/>
                </a:solidFill>
              </a:rPr>
              <a:t>une</a:t>
            </a:r>
            <a:r>
              <a:rPr lang="en-GB" altLang="en-US" sz="4800" dirty="0">
                <a:solidFill>
                  <a:prstClr val="white"/>
                </a:solidFill>
              </a:rPr>
              <a:t> </a:t>
            </a:r>
            <a:r>
              <a:rPr lang="en-GB" altLang="en-US" sz="4800" dirty="0" err="1">
                <a:solidFill>
                  <a:prstClr val="white"/>
                </a:solidFill>
              </a:rPr>
              <a:t>grande</a:t>
            </a:r>
            <a:r>
              <a:rPr lang="en-GB" altLang="en-US" sz="4800" dirty="0">
                <a:solidFill>
                  <a:prstClr val="white"/>
                </a:solidFill>
              </a:rPr>
              <a:t> </a:t>
            </a:r>
            <a:r>
              <a:rPr lang="en-GB" altLang="en-US" sz="4800" dirty="0" err="1">
                <a:solidFill>
                  <a:prstClr val="white"/>
                </a:solidFill>
              </a:rPr>
              <a:t>planète</a:t>
            </a:r>
            <a:r>
              <a:rPr lang="en-GB" altLang="en-US" sz="4800" dirty="0">
                <a:solidFill>
                  <a:prstClr val="white"/>
                </a:solidFill>
              </a:rPr>
              <a:t> orange. </a:t>
            </a:r>
          </a:p>
          <a:p>
            <a:pPr fontAlgn="base">
              <a:spcBef>
                <a:spcPct val="0"/>
              </a:spcBef>
              <a:spcAft>
                <a:spcPct val="0"/>
              </a:spcAft>
              <a:buNone/>
            </a:pPr>
            <a:r>
              <a:rPr lang="en-GB" altLang="en-US" sz="4800" dirty="0">
                <a:solidFill>
                  <a:prstClr val="white"/>
                </a:solidFill>
              </a:rPr>
              <a:t>Il y fait </a:t>
            </a:r>
            <a:r>
              <a:rPr lang="en-GB" altLang="en-US" sz="4800" dirty="0" err="1">
                <a:solidFill>
                  <a:prstClr val="white"/>
                </a:solidFill>
              </a:rPr>
              <a:t>froid</a:t>
            </a:r>
            <a:r>
              <a:rPr lang="en-GB" altLang="en-US" sz="4800" dirty="0">
                <a:solidFill>
                  <a:prstClr val="white"/>
                </a:solidFill>
              </a:rPr>
              <a:t>. </a:t>
            </a:r>
            <a:endParaRPr lang="en-US" altLang="en-US" sz="4800" dirty="0">
              <a:solidFill>
                <a:prstClr val="white"/>
              </a:solidFill>
            </a:endParaRPr>
          </a:p>
        </p:txBody>
      </p:sp>
      <p:pic>
        <p:nvPicPr>
          <p:cNvPr id="20483" name="Picture 2">
            <a:extLst>
              <a:ext uri="{FF2B5EF4-FFF2-40B4-BE49-F238E27FC236}">
                <a16:creationId xmlns:a16="http://schemas.microsoft.com/office/drawing/2014/main" id="{4119479A-27CE-43EB-BD29-5DAD46B2A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17" t="1968" r="2924" b="5501"/>
          <a:stretch>
            <a:fillRect/>
          </a:stretch>
        </p:blipFill>
        <p:spPr bwMode="auto">
          <a:xfrm>
            <a:off x="4727576" y="2174876"/>
            <a:ext cx="594042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A78E1D3-4DC4-4A40-B2CF-10A7A2C5CF44}"/>
              </a:ext>
            </a:extLst>
          </p:cNvPr>
          <p:cNvSpPr txBox="1">
            <a:spLocks noChangeArrowheads="1"/>
          </p:cNvSpPr>
          <p:nvPr/>
        </p:nvSpPr>
        <p:spPr bwMode="auto">
          <a:xfrm>
            <a:off x="2623948" y="0"/>
            <a:ext cx="18053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GB" altLang="en-US" sz="4000" dirty="0" err="1">
                <a:solidFill>
                  <a:srgbClr val="FFFF00"/>
                </a:solidFill>
              </a:rPr>
              <a:t>Saturne</a:t>
            </a:r>
            <a:endParaRPr lang="en-US" altLang="en-US" sz="4000" dirty="0">
              <a:solidFill>
                <a:srgbClr val="FFFF00"/>
              </a:solidFill>
            </a:endParaRPr>
          </a:p>
        </p:txBody>
      </p:sp>
    </p:spTree>
    <p:extLst>
      <p:ext uri="{BB962C8B-B14F-4D97-AF65-F5344CB8AC3E}">
        <p14:creationId xmlns:p14="http://schemas.microsoft.com/office/powerpoint/2010/main" val="1066440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B88DA0F-37CE-4E1D-84F6-A9B7EDDF65D5}"/>
              </a:ext>
            </a:extLst>
          </p:cNvPr>
          <p:cNvSpPr>
            <a:spLocks noGrp="1" noChangeArrowheads="1"/>
          </p:cNvSpPr>
          <p:nvPr>
            <p:ph type="title"/>
          </p:nvPr>
        </p:nvSpPr>
        <p:spPr/>
        <p:txBody>
          <a:bodyPr>
            <a:normAutofit/>
          </a:bodyPr>
          <a:lstStyle/>
          <a:p>
            <a:pPr eaLnBrk="1" hangingPunct="1"/>
            <a:r>
              <a:rPr lang="en-GB" altLang="en-US" sz="4000" dirty="0">
                <a:solidFill>
                  <a:schemeClr val="bg1"/>
                </a:solidFill>
              </a:rPr>
              <a:t>Using a mnemonic</a:t>
            </a:r>
            <a:endParaRPr lang="en-US" altLang="en-US" sz="4000" dirty="0">
              <a:solidFill>
                <a:schemeClr val="bg1"/>
              </a:solidFill>
            </a:endParaRPr>
          </a:p>
        </p:txBody>
      </p:sp>
      <p:sp>
        <p:nvSpPr>
          <p:cNvPr id="6147" name="Rectangle 3">
            <a:extLst>
              <a:ext uri="{FF2B5EF4-FFF2-40B4-BE49-F238E27FC236}">
                <a16:creationId xmlns:a16="http://schemas.microsoft.com/office/drawing/2014/main" id="{3B6DC0D7-5A89-4E78-8B7A-5FC487CD13D1}"/>
              </a:ext>
            </a:extLst>
          </p:cNvPr>
          <p:cNvSpPr>
            <a:spLocks noGrp="1" noChangeArrowheads="1"/>
          </p:cNvSpPr>
          <p:nvPr>
            <p:ph idx="1"/>
          </p:nvPr>
        </p:nvSpPr>
        <p:spPr>
          <a:xfrm>
            <a:off x="6722346" y="1533653"/>
            <a:ext cx="5305531" cy="4525963"/>
          </a:xfrm>
          <a:solidFill>
            <a:schemeClr val="tx1"/>
          </a:solidFill>
          <a:ln w="38100">
            <a:solidFill>
              <a:schemeClr val="bg1"/>
            </a:solidFill>
          </a:ln>
        </p:spPr>
        <p:txBody>
          <a:bodyPr>
            <a:normAutofit fontScale="92500" lnSpcReduction="10000"/>
          </a:bodyPr>
          <a:lstStyle/>
          <a:p>
            <a:pPr marL="0" indent="0" eaLnBrk="1" hangingPunct="1">
              <a:lnSpc>
                <a:spcPct val="80000"/>
              </a:lnSpc>
              <a:buNone/>
            </a:pPr>
            <a:r>
              <a:rPr lang="en-GB" altLang="en-US" sz="2400" dirty="0">
                <a:solidFill>
                  <a:schemeClr val="bg1"/>
                </a:solidFill>
              </a:rPr>
              <a:t>Task: Think of a mnemonic of your own to </a:t>
            </a:r>
          </a:p>
          <a:p>
            <a:pPr marL="0" indent="0" eaLnBrk="1" hangingPunct="1">
              <a:lnSpc>
                <a:spcPct val="80000"/>
              </a:lnSpc>
              <a:buNone/>
            </a:pPr>
            <a:r>
              <a:rPr lang="en-GB" altLang="en-US" sz="2400" dirty="0">
                <a:solidFill>
                  <a:schemeClr val="bg1"/>
                </a:solidFill>
              </a:rPr>
              <a:t>help you remember the planets.</a:t>
            </a:r>
          </a:p>
          <a:p>
            <a:pPr marL="0" indent="0" eaLnBrk="1" hangingPunct="1">
              <a:lnSpc>
                <a:spcPct val="80000"/>
              </a:lnSpc>
              <a:buNone/>
            </a:pPr>
            <a:endParaRPr lang="en-GB" altLang="en-US" sz="2400" dirty="0">
              <a:solidFill>
                <a:schemeClr val="bg1"/>
              </a:solidFill>
            </a:endParaRPr>
          </a:p>
          <a:p>
            <a:pPr marL="0" indent="0" eaLnBrk="1" hangingPunct="1">
              <a:lnSpc>
                <a:spcPct val="80000"/>
              </a:lnSpc>
              <a:buNone/>
            </a:pPr>
            <a:r>
              <a:rPr lang="en-GB" altLang="en-US" sz="2400" dirty="0">
                <a:solidFill>
                  <a:schemeClr val="bg1"/>
                </a:solidFill>
              </a:rPr>
              <a:t>Write it on  some paper.</a:t>
            </a:r>
          </a:p>
          <a:p>
            <a:pPr marL="0" indent="0" eaLnBrk="1" hangingPunct="1">
              <a:lnSpc>
                <a:spcPct val="80000"/>
              </a:lnSpc>
              <a:buNone/>
            </a:pPr>
            <a:endParaRPr lang="en-GB" altLang="en-US" sz="2400" dirty="0">
              <a:solidFill>
                <a:schemeClr val="bg1"/>
              </a:solidFill>
            </a:endParaRPr>
          </a:p>
          <a:p>
            <a:pPr eaLnBrk="1" hangingPunct="1">
              <a:lnSpc>
                <a:spcPct val="80000"/>
              </a:lnSpc>
            </a:pPr>
            <a:r>
              <a:rPr lang="en-GB" altLang="en-US" sz="2400" dirty="0">
                <a:solidFill>
                  <a:schemeClr val="bg1"/>
                </a:solidFill>
              </a:rPr>
              <a:t>Mercury</a:t>
            </a:r>
          </a:p>
          <a:p>
            <a:pPr eaLnBrk="1" hangingPunct="1">
              <a:lnSpc>
                <a:spcPct val="80000"/>
              </a:lnSpc>
            </a:pPr>
            <a:r>
              <a:rPr lang="en-GB" altLang="en-US" sz="2400" dirty="0">
                <a:solidFill>
                  <a:schemeClr val="bg1"/>
                </a:solidFill>
              </a:rPr>
              <a:t>Venus</a:t>
            </a:r>
          </a:p>
          <a:p>
            <a:pPr eaLnBrk="1" hangingPunct="1">
              <a:lnSpc>
                <a:spcPct val="80000"/>
              </a:lnSpc>
            </a:pPr>
            <a:r>
              <a:rPr lang="en-GB" altLang="en-US" sz="2400" dirty="0">
                <a:solidFill>
                  <a:schemeClr val="bg1"/>
                </a:solidFill>
              </a:rPr>
              <a:t>Earth</a:t>
            </a:r>
          </a:p>
          <a:p>
            <a:pPr eaLnBrk="1" hangingPunct="1">
              <a:lnSpc>
                <a:spcPct val="80000"/>
              </a:lnSpc>
            </a:pPr>
            <a:r>
              <a:rPr lang="en-GB" altLang="en-US" sz="2400" dirty="0">
                <a:solidFill>
                  <a:schemeClr val="bg1"/>
                </a:solidFill>
              </a:rPr>
              <a:t>Mars</a:t>
            </a:r>
          </a:p>
          <a:p>
            <a:pPr eaLnBrk="1" hangingPunct="1">
              <a:lnSpc>
                <a:spcPct val="80000"/>
              </a:lnSpc>
            </a:pPr>
            <a:r>
              <a:rPr lang="en-GB" altLang="en-US" sz="2400" dirty="0">
                <a:solidFill>
                  <a:schemeClr val="bg1"/>
                </a:solidFill>
              </a:rPr>
              <a:t>Jupiter</a:t>
            </a:r>
          </a:p>
          <a:p>
            <a:pPr eaLnBrk="1" hangingPunct="1">
              <a:lnSpc>
                <a:spcPct val="80000"/>
              </a:lnSpc>
            </a:pPr>
            <a:r>
              <a:rPr lang="en-GB" altLang="en-US" sz="2400" dirty="0">
                <a:solidFill>
                  <a:schemeClr val="bg1"/>
                </a:solidFill>
              </a:rPr>
              <a:t>Saturn</a:t>
            </a:r>
          </a:p>
          <a:p>
            <a:pPr eaLnBrk="1" hangingPunct="1">
              <a:lnSpc>
                <a:spcPct val="80000"/>
              </a:lnSpc>
            </a:pPr>
            <a:r>
              <a:rPr lang="en-GB" altLang="en-US" sz="2400" dirty="0">
                <a:solidFill>
                  <a:schemeClr val="bg1"/>
                </a:solidFill>
              </a:rPr>
              <a:t>Uranus</a:t>
            </a:r>
          </a:p>
          <a:p>
            <a:pPr eaLnBrk="1" hangingPunct="1">
              <a:lnSpc>
                <a:spcPct val="80000"/>
              </a:lnSpc>
            </a:pPr>
            <a:r>
              <a:rPr lang="en-GB" altLang="en-US" sz="2400" dirty="0">
                <a:solidFill>
                  <a:schemeClr val="bg1"/>
                </a:solidFill>
              </a:rPr>
              <a:t>Neptune</a:t>
            </a:r>
          </a:p>
          <a:p>
            <a:pPr eaLnBrk="1" hangingPunct="1">
              <a:lnSpc>
                <a:spcPct val="80000"/>
              </a:lnSpc>
            </a:pPr>
            <a:r>
              <a:rPr lang="en-GB" altLang="en-US" sz="2400" dirty="0">
                <a:solidFill>
                  <a:schemeClr val="bg1"/>
                </a:solidFill>
              </a:rPr>
              <a:t>Pluto (dwarf planet)</a:t>
            </a:r>
          </a:p>
          <a:p>
            <a:pPr eaLnBrk="1" hangingPunct="1">
              <a:lnSpc>
                <a:spcPct val="80000"/>
              </a:lnSpc>
            </a:pPr>
            <a:endParaRPr lang="en-US" altLang="en-US" sz="2000" dirty="0"/>
          </a:p>
        </p:txBody>
      </p:sp>
      <p:sp>
        <p:nvSpPr>
          <p:cNvPr id="2" name="TextBox 1">
            <a:extLst>
              <a:ext uri="{FF2B5EF4-FFF2-40B4-BE49-F238E27FC236}">
                <a16:creationId xmlns:a16="http://schemas.microsoft.com/office/drawing/2014/main" id="{50763B76-A3AD-498C-BAFC-AE18B323A944}"/>
              </a:ext>
            </a:extLst>
          </p:cNvPr>
          <p:cNvSpPr txBox="1"/>
          <p:nvPr/>
        </p:nvSpPr>
        <p:spPr>
          <a:xfrm>
            <a:off x="126778" y="1533653"/>
            <a:ext cx="6414699" cy="3385542"/>
          </a:xfrm>
          <a:prstGeom prst="rect">
            <a:avLst/>
          </a:prstGeom>
          <a:solidFill>
            <a:schemeClr val="tx1"/>
          </a:solidFill>
          <a:ln w="3810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97D">
                    <a:lumMod val="60000"/>
                    <a:lumOff val="40000"/>
                  </a:srgbClr>
                </a:solidFill>
                <a:effectLst/>
                <a:uLnTx/>
                <a:uFillTx/>
                <a:latin typeface="Calibri"/>
                <a:ea typeface="+mn-ea"/>
                <a:cs typeface="+mn-cs"/>
              </a:rPr>
              <a:t>A mnemonic is a tool that helps you to memorise something specific, for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My very easy method just set up nine planets.</a:t>
            </a:r>
            <a:br>
              <a:rPr kumimoji="0" lang="en-US" altLang="en-US" sz="2000" b="0" i="0" u="none" strike="noStrike" kern="1200" cap="none" spc="0" normalizeH="0" baseline="0" noProof="0" dirty="0">
                <a:ln>
                  <a:noFill/>
                </a:ln>
                <a:solidFill>
                  <a:prstClr val="black"/>
                </a:solidFill>
                <a:effectLst/>
                <a:uLnTx/>
                <a:uFillTx/>
                <a:latin typeface="Calibri"/>
                <a:ea typeface="+mn-ea"/>
                <a:cs typeface="+mn-cs"/>
              </a:rPr>
            </a:b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
            </a:r>
            <a:br>
              <a:rPr kumimoji="0" lang="en-US" altLang="en-US" sz="2000" b="0" i="0" u="none" strike="noStrike" kern="1200" cap="none" spc="0" normalizeH="0" baseline="0" noProof="0" dirty="0">
                <a:ln>
                  <a:noFill/>
                </a:ln>
                <a:solidFill>
                  <a:prstClr val="black"/>
                </a:solidFill>
                <a:effectLst/>
                <a:uLnTx/>
                <a:uFillTx/>
                <a:latin typeface="Calibri"/>
                <a:ea typeface="+mn-ea"/>
                <a:cs typeface="+mn-cs"/>
              </a:rPr>
            </a:b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
            </a:r>
            <a:br>
              <a:rPr kumimoji="0" lang="en-US" altLang="en-US" sz="2000" b="0" i="0" u="none" strike="noStrike" kern="1200" cap="none" spc="0" normalizeH="0" baseline="0" noProof="0" dirty="0">
                <a:ln>
                  <a:noFill/>
                </a:ln>
                <a:solidFill>
                  <a:prstClr val="black"/>
                </a:solidFill>
                <a:effectLst/>
                <a:uLnTx/>
                <a:uFillTx/>
                <a:latin typeface="Calibri"/>
                <a:ea typeface="+mn-ea"/>
                <a:cs typeface="+mn-cs"/>
              </a:rPr>
            </a:b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My Very Energetic Mother Just Served Us Nine Pizzas.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
            </a:r>
            <a:br>
              <a:rPr kumimoji="0" lang="en-US" altLang="en-US" sz="2000" b="0" i="0" u="none" strike="noStrike" kern="1200" cap="none" spc="0" normalizeH="0" baseline="0" noProof="0" dirty="0">
                <a:ln>
                  <a:noFill/>
                </a:ln>
                <a:solidFill>
                  <a:prstClr val="black"/>
                </a:solidFill>
                <a:effectLst/>
                <a:uLnTx/>
                <a:uFillTx/>
                <a:latin typeface="Calibri"/>
                <a:ea typeface="+mn-ea"/>
                <a:cs typeface="+mn-cs"/>
              </a:rPr>
            </a:br>
            <a:r>
              <a:rPr kumimoji="0" lang="en-US" altLang="en-US" sz="2000" b="0" i="0" u="none" strike="noStrike" kern="1200" cap="none" spc="0" normalizeH="0" baseline="0" noProof="0" dirty="0">
                <a:ln>
                  <a:noFill/>
                </a:ln>
                <a:solidFill>
                  <a:prstClr val="black"/>
                </a:solidFill>
                <a:effectLst/>
                <a:uLnTx/>
                <a:uFillTx/>
                <a:latin typeface="Calibri"/>
                <a:ea typeface="+mn-ea"/>
                <a:cs typeface="+mn-cs"/>
              </a:rPr>
              <a:t>My Very Educated Mother Just Showed Us Nine Planets.</a:t>
            </a:r>
            <a:r>
              <a:rPr kumimoji="0" lang="en-US" alt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
            <a:br>
              <a:rPr kumimoji="0" lang="en-US" alt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utoShape 2" descr="Build A Solar System | Solar System Project For Ki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a:off x="291959" y="5035210"/>
            <a:ext cx="6084335" cy="1694835"/>
          </a:xfrm>
          <a:prstGeom prst="rect">
            <a:avLst/>
          </a:prstGeom>
        </p:spPr>
      </p:pic>
    </p:spTree>
    <p:extLst>
      <p:ext uri="{BB962C8B-B14F-4D97-AF65-F5344CB8AC3E}">
        <p14:creationId xmlns:p14="http://schemas.microsoft.com/office/powerpoint/2010/main" val="9490909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2">
            <a:extLst>
              <a:ext uri="{FF2B5EF4-FFF2-40B4-BE49-F238E27FC236}">
                <a16:creationId xmlns:a16="http://schemas.microsoft.com/office/drawing/2014/main" id="{4C12CD69-B01B-4221-8925-F910A5046359}"/>
              </a:ext>
            </a:extLst>
          </p:cNvPr>
          <p:cNvSpPr txBox="1">
            <a:spLocks noChangeArrowheads="1"/>
          </p:cNvSpPr>
          <p:nvPr/>
        </p:nvSpPr>
        <p:spPr bwMode="auto">
          <a:xfrm>
            <a:off x="1919288" y="333376"/>
            <a:ext cx="7848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GB" altLang="en-US" sz="2400" dirty="0">
                <a:solidFill>
                  <a:prstClr val="white"/>
                </a:solidFill>
                <a:latin typeface="Calibri" panose="020F0502020204030204" pitchFamily="34" charset="0"/>
              </a:rPr>
              <a:t>Draw out the table and add the colour and temperature in French</a:t>
            </a:r>
          </a:p>
        </p:txBody>
      </p:sp>
      <p:graphicFrame>
        <p:nvGraphicFramePr>
          <p:cNvPr id="2" name="Table 1"/>
          <p:cNvGraphicFramePr>
            <a:graphicFrameLocks noGrp="1"/>
          </p:cNvGraphicFramePr>
          <p:nvPr/>
        </p:nvGraphicFramePr>
        <p:xfrm>
          <a:off x="2207568" y="1397000"/>
          <a:ext cx="6936432" cy="5204862"/>
        </p:xfrm>
        <a:graphic>
          <a:graphicData uri="http://schemas.openxmlformats.org/drawingml/2006/table">
            <a:tbl>
              <a:tblPr firstRow="1" bandRow="1">
                <a:tableStyleId>{E8B1032C-EA38-4F05-BA0D-38AFFFC7BED3}</a:tableStyleId>
              </a:tblPr>
              <a:tblGrid>
                <a:gridCol w="2312144">
                  <a:extLst>
                    <a:ext uri="{9D8B030D-6E8A-4147-A177-3AD203B41FA5}">
                      <a16:colId xmlns:a16="http://schemas.microsoft.com/office/drawing/2014/main" val="2281671469"/>
                    </a:ext>
                  </a:extLst>
                </a:gridCol>
                <a:gridCol w="2312144">
                  <a:extLst>
                    <a:ext uri="{9D8B030D-6E8A-4147-A177-3AD203B41FA5}">
                      <a16:colId xmlns:a16="http://schemas.microsoft.com/office/drawing/2014/main" val="340302934"/>
                    </a:ext>
                  </a:extLst>
                </a:gridCol>
                <a:gridCol w="2312144">
                  <a:extLst>
                    <a:ext uri="{9D8B030D-6E8A-4147-A177-3AD203B41FA5}">
                      <a16:colId xmlns:a16="http://schemas.microsoft.com/office/drawing/2014/main" val="109891756"/>
                    </a:ext>
                  </a:extLst>
                </a:gridCol>
              </a:tblGrid>
              <a:tr h="578318">
                <a:tc>
                  <a:txBody>
                    <a:bodyPr/>
                    <a:lstStyle/>
                    <a:p>
                      <a:r>
                        <a:rPr lang="en-GB" dirty="0"/>
                        <a:t>Planets</a:t>
                      </a:r>
                    </a:p>
                  </a:txBody>
                  <a:tcPr/>
                </a:tc>
                <a:tc>
                  <a:txBody>
                    <a:bodyPr/>
                    <a:lstStyle/>
                    <a:p>
                      <a:r>
                        <a:rPr lang="en-GB" dirty="0"/>
                        <a:t>Colour</a:t>
                      </a:r>
                    </a:p>
                  </a:txBody>
                  <a:tcPr/>
                </a:tc>
                <a:tc>
                  <a:txBody>
                    <a:bodyPr/>
                    <a:lstStyle/>
                    <a:p>
                      <a:r>
                        <a:rPr lang="en-GB" dirty="0"/>
                        <a:t>Temperature</a:t>
                      </a:r>
                    </a:p>
                  </a:txBody>
                  <a:tcPr/>
                </a:tc>
                <a:extLst>
                  <a:ext uri="{0D108BD9-81ED-4DB2-BD59-A6C34878D82A}">
                    <a16:rowId xmlns:a16="http://schemas.microsoft.com/office/drawing/2014/main" val="918601762"/>
                  </a:ext>
                </a:extLst>
              </a:tr>
              <a:tr h="578318">
                <a:tc>
                  <a:txBody>
                    <a:bodyPr/>
                    <a:lstStyle/>
                    <a:p>
                      <a:r>
                        <a:rPr lang="en-GB" dirty="0" err="1"/>
                        <a:t>Mercure</a:t>
                      </a:r>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574458228"/>
                  </a:ext>
                </a:extLst>
              </a:tr>
              <a:tr h="578318">
                <a:tc>
                  <a:txBody>
                    <a:bodyPr/>
                    <a:lstStyle/>
                    <a:p>
                      <a:r>
                        <a:rPr lang="en-GB" dirty="0" err="1"/>
                        <a:t>Vènus</a:t>
                      </a:r>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65257023"/>
                  </a:ext>
                </a:extLst>
              </a:tr>
              <a:tr h="578318">
                <a:tc>
                  <a:txBody>
                    <a:bodyPr/>
                    <a:lstStyle/>
                    <a:p>
                      <a:r>
                        <a:rPr lang="en-GB" dirty="0"/>
                        <a:t>La Terre</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85668100"/>
                  </a:ext>
                </a:extLst>
              </a:tr>
              <a:tr h="578318">
                <a:tc>
                  <a:txBody>
                    <a:bodyPr/>
                    <a:lstStyle/>
                    <a:p>
                      <a:r>
                        <a:rPr lang="en-GB" dirty="0"/>
                        <a:t>Mars</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5335133"/>
                  </a:ext>
                </a:extLst>
              </a:tr>
              <a:tr h="578318">
                <a:tc>
                  <a:txBody>
                    <a:bodyPr/>
                    <a:lstStyle/>
                    <a:p>
                      <a:r>
                        <a:rPr lang="en-GB" dirty="0"/>
                        <a:t>Jupiter</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88921336"/>
                  </a:ext>
                </a:extLst>
              </a:tr>
              <a:tr h="578318">
                <a:tc>
                  <a:txBody>
                    <a:bodyPr/>
                    <a:lstStyle/>
                    <a:p>
                      <a:r>
                        <a:rPr lang="en-GB" dirty="0" err="1"/>
                        <a:t>Saturne</a:t>
                      </a:r>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395233052"/>
                  </a:ext>
                </a:extLst>
              </a:tr>
              <a:tr h="578318">
                <a:tc>
                  <a:txBody>
                    <a:bodyPr/>
                    <a:lstStyle/>
                    <a:p>
                      <a:r>
                        <a:rPr lang="en-GB" dirty="0"/>
                        <a:t>Uranus</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809801085"/>
                  </a:ext>
                </a:extLst>
              </a:tr>
              <a:tr h="578318">
                <a:tc>
                  <a:txBody>
                    <a:bodyPr/>
                    <a:lstStyle/>
                    <a:p>
                      <a:r>
                        <a:rPr lang="en-GB" dirty="0"/>
                        <a:t>Neptune</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22050475"/>
                  </a:ext>
                </a:extLst>
              </a:tr>
            </a:tbl>
          </a:graphicData>
        </a:graphic>
      </p:graphicFrame>
    </p:spTree>
    <p:extLst>
      <p:ext uri="{BB962C8B-B14F-4D97-AF65-F5344CB8AC3E}">
        <p14:creationId xmlns:p14="http://schemas.microsoft.com/office/powerpoint/2010/main" val="2323174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Computing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sng" strike="noStrike" kern="1200" cap="none" spc="0" normalizeH="0" baseline="0" noProof="0" dirty="0" smtClean="0">
                <a:ln>
                  <a:noFill/>
                </a:ln>
                <a:solidFill>
                  <a:prstClr val="black"/>
                </a:solidFill>
                <a:effectLst/>
                <a:uLnTx/>
                <a:uFillTx/>
                <a:latin typeface="Calibri" panose="020F0502020204030204"/>
                <a:ea typeface="+mn-ea"/>
                <a:cs typeface="+mn-cs"/>
              </a:rPr>
              <a:t>29.01.2021</a:t>
            </a:r>
            <a:endPar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553093" y="1728060"/>
            <a:ext cx="2219325" cy="1104900"/>
          </a:xfrm>
          <a:prstGeom prst="rect">
            <a:avLst/>
          </a:prstGeom>
        </p:spPr>
      </p:pic>
      <p:sp>
        <p:nvSpPr>
          <p:cNvPr id="11" name="Rectangle 10"/>
          <p:cNvSpPr/>
          <p:nvPr/>
        </p:nvSpPr>
        <p:spPr>
          <a:xfrm>
            <a:off x="569871" y="2835982"/>
            <a:ext cx="10612654" cy="2063923"/>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understand what a Digital Footprint is.</a:t>
            </a:r>
          </a:p>
        </p:txBody>
      </p:sp>
      <p:pic>
        <p:nvPicPr>
          <p:cNvPr id="2" name="Picture 1" descr="Computer outline"/>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p:blipFill>
        <p:spPr>
          <a:xfrm>
            <a:off x="4888907" y="5987219"/>
            <a:ext cx="588390" cy="588390"/>
          </a:xfrm>
          <a:prstGeom prst="rect">
            <a:avLst/>
          </a:prstGeom>
        </p:spPr>
      </p:pic>
    </p:spTree>
    <p:extLst>
      <p:ext uri="{BB962C8B-B14F-4D97-AF65-F5344CB8AC3E}">
        <p14:creationId xmlns:p14="http://schemas.microsoft.com/office/powerpoint/2010/main" val="19209269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DED779-09F3-45DE-B4D2-08D5B1722DA5}"/>
              </a:ext>
            </a:extLst>
          </p:cNvPr>
          <p:cNvPicPr>
            <a:picLocks noChangeAspect="1"/>
          </p:cNvPicPr>
          <p:nvPr/>
        </p:nvPicPr>
        <p:blipFill rotWithShape="1">
          <a:blip r:embed="rId3"/>
          <a:srcRect t="6415" b="9315"/>
          <a:stretch/>
        </p:blipFill>
        <p:spPr>
          <a:xfrm>
            <a:off x="20" y="10"/>
            <a:ext cx="12191980" cy="6857990"/>
          </a:xfrm>
          <a:prstGeom prst="rect">
            <a:avLst/>
          </a:prstGeom>
        </p:spPr>
      </p:pic>
      <p:sp>
        <p:nvSpPr>
          <p:cNvPr id="2" name="Title 1">
            <a:extLst>
              <a:ext uri="{FF2B5EF4-FFF2-40B4-BE49-F238E27FC236}">
                <a16:creationId xmlns:a16="http://schemas.microsoft.com/office/drawing/2014/main" id="{164AFBEA-133E-45EB-B76F-F96DE8498950}"/>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800" b="1" dirty="0">
                <a:solidFill>
                  <a:srgbClr val="262626"/>
                </a:solidFill>
              </a:rPr>
              <a:t>What is a digital footprint?</a:t>
            </a:r>
          </a:p>
        </p:txBody>
      </p:sp>
    </p:spTree>
    <p:extLst>
      <p:ext uri="{BB962C8B-B14F-4D97-AF65-F5344CB8AC3E}">
        <p14:creationId xmlns:p14="http://schemas.microsoft.com/office/powerpoint/2010/main" val="43507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each, landscape, sea, coast, water, nature, outdoor, sand, ocean, horizon, sky, sun, white, sunlight, shore, wave, footprint, summer, vacation, travel, relax, paradise, tropical, blue, hawaii, material, body of water, footprints, sunny, resort, hot, maui, beach sand, mudflat, wind wave">
            <a:extLst>
              <a:ext uri="{FF2B5EF4-FFF2-40B4-BE49-F238E27FC236}">
                <a16:creationId xmlns:a16="http://schemas.microsoft.com/office/drawing/2014/main" id="{DC82600A-A3FC-4371-8F00-70A71AC0AF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4AFBEA-133E-45EB-B76F-F96DE8498950}"/>
              </a:ext>
            </a:extLst>
          </p:cNvPr>
          <p:cNvSpPr>
            <a:spLocks noGrp="1"/>
          </p:cNvSpPr>
          <p:nvPr>
            <p:ph type="title"/>
          </p:nvPr>
        </p:nvSpPr>
        <p:spPr>
          <a:xfrm>
            <a:off x="8384208" y="137566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algn="ctr"/>
            <a:r>
              <a:rPr lang="en-US" sz="2200" b="1" dirty="0">
                <a:solidFill>
                  <a:srgbClr val="262626"/>
                </a:solidFill>
              </a:rPr>
              <a:t>You are walking along a beach.</a:t>
            </a:r>
            <a:br>
              <a:rPr lang="en-US" sz="2200" b="1" dirty="0">
                <a:solidFill>
                  <a:srgbClr val="262626"/>
                </a:solidFill>
              </a:rPr>
            </a:br>
            <a:r>
              <a:rPr lang="en-US" sz="2200" b="1" dirty="0">
                <a:solidFill>
                  <a:srgbClr val="262626"/>
                </a:solidFill>
              </a:rPr>
              <a:t>You look behind you, what do you see?</a:t>
            </a:r>
          </a:p>
        </p:txBody>
      </p:sp>
      <p:sp>
        <p:nvSpPr>
          <p:cNvPr id="3" name="Rectangle 2"/>
          <p:cNvSpPr/>
          <p:nvPr/>
        </p:nvSpPr>
        <p:spPr>
          <a:xfrm>
            <a:off x="5967846" y="5231567"/>
            <a:ext cx="6096000" cy="1477328"/>
          </a:xfrm>
          <a:prstGeom prst="rect">
            <a:avLst/>
          </a:prstGeom>
          <a:solidFill>
            <a:schemeClr val="bg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Have you ever been for a walk on the beach and looked behind you to see the footprints your feet left on the sand? After a while, you will notice how far and wide your footprints travel. Have you tried walking lightly to avoid leaving a print? This is almost impossible! </a:t>
            </a:r>
          </a:p>
        </p:txBody>
      </p:sp>
    </p:spTree>
    <p:extLst>
      <p:ext uri="{BB962C8B-B14F-4D97-AF65-F5344CB8AC3E}">
        <p14:creationId xmlns:p14="http://schemas.microsoft.com/office/powerpoint/2010/main" val="2348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heel(1)">
                                      <p:cBhvr>
                                        <p:cTn id="12" dur="20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5">
                    <a:lumMod val="50000"/>
                  </a:schemeClr>
                </a:solidFill>
              </a:rPr>
              <a:t>Digital Footprint</a:t>
            </a:r>
            <a:endParaRPr lang="en-GB" dirty="0">
              <a:solidFill>
                <a:schemeClr val="accent5">
                  <a:lumMod val="50000"/>
                </a:schemeClr>
              </a:solidFill>
            </a:endParaRPr>
          </a:p>
        </p:txBody>
      </p:sp>
      <p:sp>
        <p:nvSpPr>
          <p:cNvPr id="3" name="Content Placeholder 2"/>
          <p:cNvSpPr>
            <a:spLocks noGrp="1"/>
          </p:cNvSpPr>
          <p:nvPr>
            <p:ph idx="1"/>
          </p:nvPr>
        </p:nvSpPr>
        <p:spPr/>
        <p:txBody>
          <a:bodyPr/>
          <a:lstStyle/>
          <a:p>
            <a:r>
              <a:rPr lang="en-GB" dirty="0" smtClean="0"/>
              <a:t>Take a look at the following video:</a:t>
            </a:r>
            <a:endParaRPr lang="en-GB" dirty="0"/>
          </a:p>
        </p:txBody>
      </p:sp>
      <p:sp>
        <p:nvSpPr>
          <p:cNvPr id="4" name="Rectangle 3"/>
          <p:cNvSpPr/>
          <p:nvPr/>
        </p:nvSpPr>
        <p:spPr>
          <a:xfrm>
            <a:off x="838200" y="3105835"/>
            <a:ext cx="97501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www.bbc.co.uk/teach/class-clips-video/pshe-computing-gcse-digital-footprint/zfygbdm</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873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ickly View Search History Across All Browsers in Windows">
            <a:extLst>
              <a:ext uri="{FF2B5EF4-FFF2-40B4-BE49-F238E27FC236}">
                <a16:creationId xmlns:a16="http://schemas.microsoft.com/office/drawing/2014/main" id="{1E24AAC1-7348-4BC8-A5D7-26991A4873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9"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to View My Computer's History">
            <a:extLst>
              <a:ext uri="{FF2B5EF4-FFF2-40B4-BE49-F238E27FC236}">
                <a16:creationId xmlns:a16="http://schemas.microsoft.com/office/drawing/2014/main" id="{34EA8E24-D95A-459A-A49A-65984CFE4B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73" r="22593"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0" y="4822133"/>
            <a:ext cx="6096000" cy="2031325"/>
          </a:xfrm>
          <a:prstGeom prst="rect">
            <a:avLst/>
          </a:prstGeom>
          <a:solidFill>
            <a:schemeClr val="bg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Just like the footprints we leave in the sand at the beach, we leave footprints in other places too, sometimes unknowingly. A digital footprint is a name given to all the visual information we leave behind when taking part in online activities. Have you ever checked the history on your computer to see the different websites you have visited? This is a simple example of a digital footprint however, it can be a little more complicated.</a:t>
            </a:r>
          </a:p>
        </p:txBody>
      </p:sp>
    </p:spTree>
    <p:extLst>
      <p:ext uri="{BB962C8B-B14F-4D97-AF65-F5344CB8AC3E}">
        <p14:creationId xmlns:p14="http://schemas.microsoft.com/office/powerpoint/2010/main" val="67666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down)">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8A6412-76F9-4844-BAE4-BBCC3E4ADC13}"/>
              </a:ext>
            </a:extLst>
          </p:cNvPr>
          <p:cNvPicPr>
            <a:picLocks noChangeAspect="1"/>
          </p:cNvPicPr>
          <p:nvPr/>
        </p:nvPicPr>
        <p:blipFill rotWithShape="1">
          <a:blip r:embed="rId3"/>
          <a:srcRect l="3154" t="46515" r="32756" b="35303"/>
          <a:stretch/>
        </p:blipFill>
        <p:spPr>
          <a:xfrm>
            <a:off x="1082044" y="3995121"/>
            <a:ext cx="10027912" cy="1600200"/>
          </a:xfrm>
          <a:prstGeom prst="rect">
            <a:avLst/>
          </a:prstGeom>
        </p:spPr>
      </p:pic>
      <p:pic>
        <p:nvPicPr>
          <p:cNvPr id="4098" name="Picture 2">
            <a:extLst>
              <a:ext uri="{FF2B5EF4-FFF2-40B4-BE49-F238E27FC236}">
                <a16:creationId xmlns:a16="http://schemas.microsoft.com/office/drawing/2014/main" id="{DD71F82B-5E76-4661-9B66-A8BF15328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44" y="748441"/>
            <a:ext cx="6096000" cy="25622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4ECE9990-3B30-4054-B0F1-13302D924954}"/>
              </a:ext>
            </a:extLst>
          </p:cNvPr>
          <p:cNvSpPr txBox="1"/>
          <p:nvPr/>
        </p:nvSpPr>
        <p:spPr>
          <a:xfrm>
            <a:off x="6893399" y="5709449"/>
            <a:ext cx="46341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Mr Herdman typing a comment on a YouTube video, leaving a </a:t>
            </a:r>
            <a:r>
              <a:rPr kumimoji="0" lang="en-GB" sz="2000" b="1" i="0" u="none" strike="noStrike" kern="1200" cap="none" spc="0" normalizeH="0" baseline="0" noProof="0" dirty="0">
                <a:ln>
                  <a:noFill/>
                </a:ln>
                <a:solidFill>
                  <a:srgbClr val="C00000"/>
                </a:solidFill>
                <a:effectLst/>
                <a:uLnTx/>
                <a:uFillTx/>
                <a:latin typeface="Calibri" panose="020F0502020204030204"/>
                <a:ea typeface="+mn-ea"/>
                <a:cs typeface="+mn-cs"/>
              </a:rPr>
              <a:t>Digital Footprint</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cxnSp>
        <p:nvCxnSpPr>
          <p:cNvPr id="17" name="Straight Arrow Connector 16">
            <a:extLst>
              <a:ext uri="{FF2B5EF4-FFF2-40B4-BE49-F238E27FC236}">
                <a16:creationId xmlns:a16="http://schemas.microsoft.com/office/drawing/2014/main" id="{7F56C878-5640-4550-866A-5F305B1C1412}"/>
              </a:ext>
            </a:extLst>
          </p:cNvPr>
          <p:cNvCxnSpPr>
            <a:cxnSpLocks/>
          </p:cNvCxnSpPr>
          <p:nvPr/>
        </p:nvCxnSpPr>
        <p:spPr>
          <a:xfrm flipH="1" flipV="1">
            <a:off x="5744584" y="5013064"/>
            <a:ext cx="1148814" cy="860579"/>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806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righ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4AFBEA-133E-45EB-B76F-F96DE8498950}"/>
              </a:ext>
            </a:extLst>
          </p:cNvPr>
          <p:cNvSpPr>
            <a:spLocks noGrp="1"/>
          </p:cNvSpPr>
          <p:nvPr>
            <p:ph type="title"/>
          </p:nvPr>
        </p:nvSpPr>
        <p:spPr>
          <a:xfrm>
            <a:off x="1245072" y="1289765"/>
            <a:ext cx="3651101" cy="4270963"/>
          </a:xfrm>
        </p:spPr>
        <p:txBody>
          <a:bodyPr anchor="ctr">
            <a:normAutofit/>
          </a:bodyPr>
          <a:lstStyle/>
          <a:p>
            <a:pPr algn="ctr"/>
            <a:r>
              <a:rPr lang="en-GB" sz="5600" b="1" dirty="0">
                <a:solidFill>
                  <a:srgbClr val="FFFFFF"/>
                </a:solidFill>
              </a:rPr>
              <a:t>How are digital footprints formed?</a:t>
            </a:r>
          </a:p>
        </p:txBody>
      </p:sp>
      <p:sp>
        <p:nvSpPr>
          <p:cNvPr id="12" name="Graphic 11">
            <a:extLst>
              <a:ext uri="{FF2B5EF4-FFF2-40B4-BE49-F238E27FC236}">
                <a16:creationId xmlns:a16="http://schemas.microsoft.com/office/drawing/2014/main" id="{6CB927A4-E432-4310-9CD5-E89FF50631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4DAC2BB-ED79-4C0F-A831-1B5E6A6F791D}"/>
              </a:ext>
            </a:extLst>
          </p:cNvPr>
          <p:cNvSpPr>
            <a:spLocks noGrp="1"/>
          </p:cNvSpPr>
          <p:nvPr>
            <p:ph idx="1"/>
          </p:nvPr>
        </p:nvSpPr>
        <p:spPr>
          <a:xfrm>
            <a:off x="6208718" y="-117852"/>
            <a:ext cx="4771607" cy="5837949"/>
          </a:xfrm>
        </p:spPr>
        <p:txBody>
          <a:bodyPr anchor="ctr">
            <a:normAutofit/>
          </a:bodyPr>
          <a:lstStyle/>
          <a:p>
            <a:pPr marL="0" indent="0">
              <a:buNone/>
            </a:pPr>
            <a:r>
              <a:rPr lang="en-GB" sz="2000" smtClean="0">
                <a:solidFill>
                  <a:schemeClr val="tx1">
                    <a:alpha val="80000"/>
                  </a:schemeClr>
                </a:solidFill>
              </a:rPr>
              <a:t>Every time we do anything online, the information we provide is leaving a trail. Some examples might include: </a:t>
            </a:r>
          </a:p>
          <a:p>
            <a:pPr marL="0" indent="0">
              <a:buNone/>
            </a:pPr>
            <a:r>
              <a:rPr lang="en-GB" sz="2000" smtClean="0">
                <a:solidFill>
                  <a:schemeClr val="tx1">
                    <a:alpha val="80000"/>
                  </a:schemeClr>
                </a:solidFill>
              </a:rPr>
              <a:t>• Uploading a video to YouTube or commenting on an existing one</a:t>
            </a:r>
          </a:p>
          <a:p>
            <a:pPr marL="0" indent="0">
              <a:buNone/>
            </a:pPr>
            <a:r>
              <a:rPr lang="en-GB" sz="2000" smtClean="0">
                <a:solidFill>
                  <a:schemeClr val="tx1">
                    <a:alpha val="80000"/>
                  </a:schemeClr>
                </a:solidFill>
              </a:rPr>
              <a:t>• Emailing a friend</a:t>
            </a:r>
          </a:p>
          <a:p>
            <a:pPr marL="0" indent="0">
              <a:buNone/>
            </a:pPr>
            <a:r>
              <a:rPr lang="en-GB" sz="2000" smtClean="0">
                <a:solidFill>
                  <a:schemeClr val="tx1">
                    <a:alpha val="80000"/>
                  </a:schemeClr>
                </a:solidFill>
              </a:rPr>
              <a:t>• Posting on social media</a:t>
            </a:r>
          </a:p>
          <a:p>
            <a:pPr marL="0" indent="0">
              <a:buNone/>
            </a:pPr>
            <a:r>
              <a:rPr lang="en-GB" sz="2000" smtClean="0">
                <a:solidFill>
                  <a:schemeClr val="tx1">
                    <a:alpha val="80000"/>
                  </a:schemeClr>
                </a:solidFill>
              </a:rPr>
              <a:t>• Filling in an online form or registration</a:t>
            </a:r>
          </a:p>
          <a:p>
            <a:pPr marL="0" indent="0">
              <a:buNone/>
            </a:pPr>
            <a:r>
              <a:rPr lang="en-GB" sz="2000" smtClean="0">
                <a:solidFill>
                  <a:schemeClr val="tx1">
                    <a:alpha val="80000"/>
                  </a:schemeClr>
                </a:solidFill>
              </a:rPr>
              <a:t>• Agree to install programs when prompted by a message</a:t>
            </a:r>
          </a:p>
          <a:p>
            <a:pPr marL="0" indent="0">
              <a:buNone/>
            </a:pPr>
            <a:r>
              <a:rPr lang="en-GB" sz="2000" smtClean="0">
                <a:solidFill>
                  <a:schemeClr val="tx1">
                    <a:alpha val="80000"/>
                  </a:schemeClr>
                </a:solidFill>
              </a:rPr>
              <a:t>• Searching Google</a:t>
            </a:r>
          </a:p>
          <a:p>
            <a:pPr marL="0" indent="0">
              <a:buNone/>
            </a:pPr>
            <a:r>
              <a:rPr lang="en-GB" sz="2000" smtClean="0">
                <a:solidFill>
                  <a:schemeClr val="tx1">
                    <a:alpha val="80000"/>
                  </a:schemeClr>
                </a:solidFill>
              </a:rPr>
              <a:t>• Shopping online for items or food</a:t>
            </a:r>
            <a:endParaRPr lang="en-GB" sz="2000" dirty="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728432" y="5560728"/>
            <a:ext cx="6096000" cy="120032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Remember, we are in charge of our digital footprint. This includes a record of online activities like gaming profile, comments, website searches, website visits, blogging,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vlogging</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videos and photos that we post online.</a:t>
            </a:r>
          </a:p>
        </p:txBody>
      </p:sp>
    </p:spTree>
    <p:extLst>
      <p:ext uri="{BB962C8B-B14F-4D97-AF65-F5344CB8AC3E}">
        <p14:creationId xmlns:p14="http://schemas.microsoft.com/office/powerpoint/2010/main" val="299683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down)">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wipe(down)">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wipe(down)">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4">
                                            <p:txEl>
                                              <p:pRg st="0" end="0"/>
                                            </p:txEl>
                                          </p:spTgt>
                                        </p:tgtEl>
                                        <p:attrNameLst>
                                          <p:attrName>style.visibility</p:attrName>
                                        </p:attrNameLst>
                                      </p:cBhvr>
                                      <p:to>
                                        <p:strVal val="visible"/>
                                      </p:to>
                                    </p:set>
                                    <p:animEffect transition="in" filter="wipe(down)">
                                      <p:cBhvr>
                                        <p:cTn id="5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A3F5928-D955-456A-97B5-AA390B8CE9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189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4AFBEA-133E-45EB-B76F-F96DE8498950}"/>
              </a:ext>
            </a:extLst>
          </p:cNvPr>
          <p:cNvSpPr>
            <a:spLocks noGrp="1"/>
          </p:cNvSpPr>
          <p:nvPr>
            <p:ph type="title"/>
          </p:nvPr>
        </p:nvSpPr>
        <p:spPr>
          <a:xfrm>
            <a:off x="1228947" y="581942"/>
            <a:ext cx="9679449" cy="2847058"/>
          </a:xfrm>
        </p:spPr>
        <p:txBody>
          <a:bodyPr vert="horz" lIns="91440" tIns="45720" rIns="91440" bIns="45720" rtlCol="0" anchor="b">
            <a:normAutofit/>
          </a:bodyPr>
          <a:lstStyle/>
          <a:p>
            <a:r>
              <a:rPr lang="en-US" sz="6200" b="1" kern="1200" dirty="0">
                <a:solidFill>
                  <a:srgbClr val="FFFFFF"/>
                </a:solidFill>
                <a:latin typeface="+mj-lt"/>
                <a:ea typeface="+mj-ea"/>
                <a:cs typeface="+mj-cs"/>
              </a:rPr>
              <a:t>Why is it important to be aware of the digital footprint that we leave behind online?</a:t>
            </a:r>
          </a:p>
        </p:txBody>
      </p:sp>
      <p:cxnSp>
        <p:nvCxnSpPr>
          <p:cNvPr id="9" name="Straight Connector 8">
            <a:extLst>
              <a:ext uri="{FF2B5EF4-FFF2-40B4-BE49-F238E27FC236}">
                <a16:creationId xmlns:a16="http://schemas.microsoft.com/office/drawing/2014/main" id="{56020367-4FD5-4596-8E10-C5F095CD8DB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1" name="Graphic 13">
            <a:extLst>
              <a:ext uri="{FF2B5EF4-FFF2-40B4-BE49-F238E27FC236}">
                <a16:creationId xmlns:a16="http://schemas.microsoft.com/office/drawing/2014/main" id="{C5CB530E-515E-412C-9DF1-5F8FFBD6F38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54" y="2875093"/>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Graphic 12">
            <a:extLst>
              <a:ext uri="{FF2B5EF4-FFF2-40B4-BE49-F238E27FC236}">
                <a16:creationId xmlns:a16="http://schemas.microsoft.com/office/drawing/2014/main" id="{712D4376-A578-4FF1-94FC-245E7A6A48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3734" y="31043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Graphic 15">
            <a:extLst>
              <a:ext uri="{FF2B5EF4-FFF2-40B4-BE49-F238E27FC236}">
                <a16:creationId xmlns:a16="http://schemas.microsoft.com/office/drawing/2014/main" id="{AEA7509D-F04F-40CB-A0B3-EEF16499C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414" y="361953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p:cNvSpPr/>
          <p:nvPr/>
        </p:nvSpPr>
        <p:spPr>
          <a:xfrm>
            <a:off x="247575" y="4127836"/>
            <a:ext cx="6096000" cy="101566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It is important to remember that when we leave a digital footprint, it is permanent, unlike the trail that we leave behind at the beach.</a:t>
            </a:r>
          </a:p>
        </p:txBody>
      </p:sp>
      <p:sp>
        <p:nvSpPr>
          <p:cNvPr id="4" name="Rectangle 3"/>
          <p:cNvSpPr/>
          <p:nvPr/>
        </p:nvSpPr>
        <p:spPr>
          <a:xfrm>
            <a:off x="5832764" y="5103671"/>
            <a:ext cx="6096000" cy="163121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It is because that other people can trace your digital footprints online and find out information about you. There are also certain situations when it is inappropriate to share information online. This includes our full name, address, date of birth, school or phone number. </a:t>
            </a:r>
          </a:p>
        </p:txBody>
      </p:sp>
    </p:spTree>
    <p:extLst>
      <p:ext uri="{BB962C8B-B14F-4D97-AF65-F5344CB8AC3E}">
        <p14:creationId xmlns:p14="http://schemas.microsoft.com/office/powerpoint/2010/main" val="124624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down)">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3540"/>
          <a:stretch/>
        </p:blipFill>
        <p:spPr>
          <a:xfrm>
            <a:off x="3345872" y="228598"/>
            <a:ext cx="4608882" cy="6286501"/>
          </a:xfrm>
        </p:spPr>
      </p:pic>
    </p:spTree>
    <p:extLst>
      <p:ext uri="{BB962C8B-B14F-4D97-AF65-F5344CB8AC3E}">
        <p14:creationId xmlns:p14="http://schemas.microsoft.com/office/powerpoint/2010/main" val="2909443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3600" dirty="0">
                <a:solidFill>
                  <a:schemeClr val="bg1"/>
                </a:solidFill>
              </a:rPr>
              <a:t>Researching the different planets and identifying properties relating to them:</a:t>
            </a:r>
          </a:p>
        </p:txBody>
      </p:sp>
      <p:sp>
        <p:nvSpPr>
          <p:cNvPr id="3" name="Content Placeholder 2"/>
          <p:cNvSpPr>
            <a:spLocks noGrp="1"/>
          </p:cNvSpPr>
          <p:nvPr>
            <p:ph idx="1"/>
          </p:nvPr>
        </p:nvSpPr>
        <p:spPr>
          <a:solidFill>
            <a:schemeClr val="tx1"/>
          </a:solidFill>
          <a:ln w="25400">
            <a:solidFill>
              <a:schemeClr val="bg1"/>
            </a:solidFill>
          </a:ln>
        </p:spPr>
        <p:txBody>
          <a:bodyPr/>
          <a:lstStyle/>
          <a:p>
            <a:pPr marL="0" indent="0">
              <a:buNone/>
            </a:pPr>
            <a:r>
              <a:rPr lang="en-GB" dirty="0">
                <a:solidFill>
                  <a:schemeClr val="bg1"/>
                </a:solidFill>
              </a:rPr>
              <a:t>For your next task, read through the information on the next slides to find out facts about the different planets. Or you can research your own facts.</a:t>
            </a:r>
          </a:p>
          <a:p>
            <a:pPr marL="0" indent="0">
              <a:buNone/>
            </a:pPr>
            <a:endParaRPr lang="en-GB" dirty="0">
              <a:solidFill>
                <a:schemeClr val="bg1"/>
              </a:solidFill>
            </a:endParaRPr>
          </a:p>
          <a:p>
            <a:pPr marL="0" indent="0">
              <a:buNone/>
            </a:pPr>
            <a:r>
              <a:rPr lang="en-GB" dirty="0">
                <a:solidFill>
                  <a:schemeClr val="bg1"/>
                </a:solidFill>
              </a:rPr>
              <a:t>Task: Create a fact file about the different planets (pick at least 3), this can be done on paper or on the computer (such as </a:t>
            </a:r>
            <a:r>
              <a:rPr lang="en-GB" dirty="0" err="1">
                <a:solidFill>
                  <a:schemeClr val="bg1"/>
                </a:solidFill>
              </a:rPr>
              <a:t>ppt</a:t>
            </a:r>
            <a:r>
              <a:rPr lang="en-GB" dirty="0">
                <a:solidFill>
                  <a:schemeClr val="bg1"/>
                </a:solidFill>
              </a:rPr>
              <a:t> or word). Remember don’t just copy, try and put sentences into your own words.</a:t>
            </a:r>
          </a:p>
          <a:p>
            <a:pPr marL="0" indent="0">
              <a:buNone/>
            </a:pPr>
            <a:endParaRPr lang="en-GB" dirty="0">
              <a:solidFill>
                <a:schemeClr val="bg1"/>
              </a:solidFill>
            </a:endParaRPr>
          </a:p>
          <a:p>
            <a:pPr marL="0" indent="0">
              <a:buNone/>
            </a:pPr>
            <a:endParaRPr lang="en-GB" dirty="0">
              <a:solidFill>
                <a:schemeClr val="bg1"/>
              </a:solidFill>
            </a:endParaRPr>
          </a:p>
        </p:txBody>
      </p:sp>
    </p:spTree>
    <p:extLst>
      <p:ext uri="{BB962C8B-B14F-4D97-AF65-F5344CB8AC3E}">
        <p14:creationId xmlns:p14="http://schemas.microsoft.com/office/powerpoint/2010/main" val="2329149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with low confidence">
            <a:extLst>
              <a:ext uri="{FF2B5EF4-FFF2-40B4-BE49-F238E27FC236}">
                <a16:creationId xmlns:a16="http://schemas.microsoft.com/office/drawing/2014/main" id="{745E0ECF-9FDB-499C-824C-0DE97396CDC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t="15413"/>
          <a:stretch/>
        </p:blipFill>
        <p:spPr>
          <a:xfrm>
            <a:off x="20" y="10"/>
            <a:ext cx="12191980" cy="6857990"/>
          </a:xfrm>
          <a:prstGeom prst="rect">
            <a:avLst/>
          </a:prstGeom>
        </p:spPr>
      </p:pic>
      <p:sp>
        <p:nvSpPr>
          <p:cNvPr id="4" name="Title 3">
            <a:extLst>
              <a:ext uri="{FF2B5EF4-FFF2-40B4-BE49-F238E27FC236}">
                <a16:creationId xmlns:a16="http://schemas.microsoft.com/office/drawing/2014/main" id="{104510FE-C641-4696-80A1-7A870ADECABC}"/>
              </a:ext>
            </a:extLst>
          </p:cNvPr>
          <p:cNvSpPr>
            <a:spLocks noGrp="1"/>
          </p:cNvSpPr>
          <p:nvPr>
            <p:ph type="title"/>
          </p:nvPr>
        </p:nvSpPr>
        <p:spPr>
          <a:xfrm>
            <a:off x="8209982" y="338743"/>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0000"/>
          </a:bodyPr>
          <a:lstStyle/>
          <a:p>
            <a:pPr algn="ctr"/>
            <a:r>
              <a:rPr lang="en-US" sz="2200" b="1" dirty="0">
                <a:solidFill>
                  <a:srgbClr val="262626"/>
                </a:solidFill>
              </a:rPr>
              <a:t>Task 1:</a:t>
            </a:r>
            <a:r>
              <a:rPr lang="en-US" sz="2200" dirty="0">
                <a:solidFill>
                  <a:srgbClr val="262626"/>
                </a:solidFill>
              </a:rPr>
              <a:t/>
            </a:r>
            <a:br>
              <a:rPr lang="en-US" sz="2200" dirty="0">
                <a:solidFill>
                  <a:srgbClr val="262626"/>
                </a:solidFill>
              </a:rPr>
            </a:br>
            <a:r>
              <a:rPr lang="en-US" sz="2200" dirty="0" smtClean="0">
                <a:solidFill>
                  <a:srgbClr val="262626"/>
                </a:solidFill>
              </a:rPr>
              <a:t>On the next slide, complete the 3 columns about your own digital footprint.</a:t>
            </a:r>
            <a:endParaRPr lang="en-US" sz="2200" dirty="0">
              <a:solidFill>
                <a:srgbClr val="262626"/>
              </a:solidFill>
            </a:endParaRPr>
          </a:p>
        </p:txBody>
      </p:sp>
      <p:sp>
        <p:nvSpPr>
          <p:cNvPr id="7" name="TextBox 6">
            <a:extLst>
              <a:ext uri="{FF2B5EF4-FFF2-40B4-BE49-F238E27FC236}">
                <a16:creationId xmlns:a16="http://schemas.microsoft.com/office/drawing/2014/main" id="{140A4973-F13E-430B-9726-76BF3EF9C539}"/>
              </a:ext>
            </a:extLst>
          </p:cNvPr>
          <p:cNvSpPr txBox="1"/>
          <p:nvPr/>
        </p:nvSpPr>
        <p:spPr>
          <a:xfrm>
            <a:off x="9732673" y="6657945"/>
            <a:ext cx="2459327"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www.internetgovernance.org/2017/08/21/igp-new-paper-digital-object-architecture-and-the-internet-of-things/">
                  <a:extLst>
                    <a:ext uri="{A12FA001-AC4F-418D-AE19-62706E023703}">
                      <ahyp:hlinkClr xmlns="" xmlns:ahyp="http://schemas.microsoft.com/office/drawing/2018/hyperlinkcolor" val="tx"/>
                    </a:ext>
                  </a:extLst>
                </a:hlinkClick>
              </a:rPr>
              <a:t>This Photo</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GB"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nc-nd/3.0/">
                  <a:extLst>
                    <a:ext uri="{A12FA001-AC4F-418D-AE19-62706E023703}">
                      <ahyp:hlinkClr xmlns="" xmlns:ahyp="http://schemas.microsoft.com/office/drawing/2018/hyperlinkcolor" val="tx"/>
                    </a:ext>
                  </a:extLst>
                </a:hlinkClick>
              </a:rPr>
              <a:t>CC BY-NC-ND</a:t>
            </a:r>
            <a:endParaRPr kumimoji="0" lang="en-GB"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48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59773" y="365125"/>
            <a:ext cx="11179289" cy="6255783"/>
            <a:chOff x="259773" y="365125"/>
            <a:chExt cx="11179289" cy="6255783"/>
          </a:xfrm>
        </p:grpSpPr>
        <p:pic>
          <p:nvPicPr>
            <p:cNvPr id="4" name="Picture 3"/>
            <p:cNvPicPr>
              <a:picLocks noChangeAspect="1"/>
            </p:cNvPicPr>
            <p:nvPr/>
          </p:nvPicPr>
          <p:blipFill rotWithShape="1">
            <a:blip r:embed="rId2"/>
            <a:srcRect t="4834"/>
            <a:stretch/>
          </p:blipFill>
          <p:spPr>
            <a:xfrm>
              <a:off x="838200" y="365125"/>
              <a:ext cx="10022437" cy="6205474"/>
            </a:xfrm>
            <a:prstGeom prst="rect">
              <a:avLst/>
            </a:prstGeom>
          </p:spPr>
        </p:pic>
        <p:sp>
          <p:nvSpPr>
            <p:cNvPr id="7" name="TextBox 6"/>
            <p:cNvSpPr txBox="1"/>
            <p:nvPr/>
          </p:nvSpPr>
          <p:spPr>
            <a:xfrm>
              <a:off x="259773" y="1911927"/>
              <a:ext cx="3397827"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white">
                      <a:lumMod val="65000"/>
                    </a:prstClr>
                  </a:solidFill>
                  <a:effectLst/>
                  <a:uLnTx/>
                  <a:uFillTx/>
                  <a:latin typeface="Calibri" panose="020F0502020204030204"/>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kumimoji="0" lang="en-GB" sz="20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8" name="TextBox 7"/>
            <p:cNvSpPr txBox="1"/>
            <p:nvPr/>
          </p:nvSpPr>
          <p:spPr>
            <a:xfrm>
              <a:off x="4150504" y="1886772"/>
              <a:ext cx="3397827"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white">
                      <a:lumMod val="65000"/>
                    </a:prstClr>
                  </a:solidFill>
                  <a:effectLst/>
                  <a:uLnTx/>
                  <a:uFillTx/>
                  <a:latin typeface="Calibri" panose="020F0502020204030204"/>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kumimoji="0" lang="en-GB" sz="20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9" name="TextBox 8"/>
            <p:cNvSpPr txBox="1"/>
            <p:nvPr/>
          </p:nvSpPr>
          <p:spPr>
            <a:xfrm>
              <a:off x="8041235" y="1861618"/>
              <a:ext cx="3397827" cy="47089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prstClr val="white">
                      <a:lumMod val="65000"/>
                    </a:prstClr>
                  </a:solidFill>
                  <a:effectLst/>
                  <a:uLnTx/>
                  <a:uFillTx/>
                  <a:latin typeface="Calibri" panose="020F0502020204030204"/>
                  <a:ea typeface="+mn-ea"/>
                  <a:cs typeface="+mn-cs"/>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kumimoji="0" lang="en-GB" sz="20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105088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090" y="155865"/>
            <a:ext cx="11589327" cy="6442362"/>
          </a:xfrm>
        </p:spPr>
        <p:txBody>
          <a:bodyPr>
            <a:noAutofit/>
          </a:bodyPr>
          <a:lstStyle/>
          <a:p>
            <a:pPr marL="0" indent="0">
              <a:buNone/>
            </a:pPr>
            <a:r>
              <a:rPr lang="en-GB" sz="4000" b="1" i="1" dirty="0">
                <a:solidFill>
                  <a:schemeClr val="accent5">
                    <a:lumMod val="50000"/>
                  </a:schemeClr>
                </a:solidFill>
              </a:rPr>
              <a:t>Conclusion</a:t>
            </a:r>
          </a:p>
          <a:p>
            <a:pPr marL="0" indent="0">
              <a:buNone/>
            </a:pPr>
            <a:r>
              <a:rPr lang="en-GB" sz="2400" dirty="0"/>
              <a:t>What can you do if you discover things you don’t like about your digital footprint?</a:t>
            </a:r>
          </a:p>
          <a:p>
            <a:endParaRPr lang="en-GB" sz="2400" dirty="0"/>
          </a:p>
          <a:p>
            <a:pPr marL="0" indent="0">
              <a:buNone/>
            </a:pPr>
            <a:r>
              <a:rPr lang="en-GB" sz="2400" dirty="0" smtClean="0">
                <a:solidFill>
                  <a:schemeClr val="accent5"/>
                </a:solidFill>
              </a:rPr>
              <a:t>1. Tighten </a:t>
            </a:r>
            <a:r>
              <a:rPr lang="en-GB" sz="2400" dirty="0">
                <a:solidFill>
                  <a:schemeClr val="accent5"/>
                </a:solidFill>
              </a:rPr>
              <a:t>your restrictions on social media:</a:t>
            </a:r>
          </a:p>
          <a:p>
            <a:pPr lvl="1"/>
            <a:r>
              <a:rPr lang="en-GB" sz="2000" dirty="0">
                <a:solidFill>
                  <a:schemeClr val="accent5"/>
                </a:solidFill>
              </a:rPr>
              <a:t>Only accept friend/follow requests from people you know in real life.</a:t>
            </a:r>
          </a:p>
          <a:p>
            <a:pPr lvl="1"/>
            <a:r>
              <a:rPr lang="en-GB" sz="2000" dirty="0">
                <a:solidFill>
                  <a:schemeClr val="accent5"/>
                </a:solidFill>
              </a:rPr>
              <a:t>Set privacy setting so that information about you (including images) is not visible to the public.</a:t>
            </a:r>
          </a:p>
          <a:p>
            <a:pPr lvl="1"/>
            <a:r>
              <a:rPr lang="en-GB" sz="2000" dirty="0">
                <a:solidFill>
                  <a:schemeClr val="accent5"/>
                </a:solidFill>
              </a:rPr>
              <a:t>Change settings, if necessary, so that others need your permission to tag you in posts</a:t>
            </a:r>
            <a:r>
              <a:rPr lang="en-GB" sz="2000" dirty="0" smtClean="0">
                <a:solidFill>
                  <a:schemeClr val="accent5"/>
                </a:solidFill>
              </a:rPr>
              <a:t>.</a:t>
            </a:r>
          </a:p>
          <a:p>
            <a:pPr lvl="1"/>
            <a:endParaRPr lang="en-GB" sz="2000" dirty="0"/>
          </a:p>
          <a:p>
            <a:pPr marL="0" indent="0">
              <a:buNone/>
            </a:pPr>
            <a:r>
              <a:rPr lang="en-GB" sz="2400" dirty="0" smtClean="0">
                <a:solidFill>
                  <a:srgbClr val="C00000"/>
                </a:solidFill>
              </a:rPr>
              <a:t>2. Delete </a:t>
            </a:r>
            <a:r>
              <a:rPr lang="en-GB" sz="2400" dirty="0">
                <a:solidFill>
                  <a:srgbClr val="C00000"/>
                </a:solidFill>
              </a:rPr>
              <a:t>things that you don’t want others to see. They may not completely go away if they have been shared by others or stored somewhere, but you can usually at least make them harder to find</a:t>
            </a:r>
            <a:r>
              <a:rPr lang="en-GB" sz="2400" dirty="0" smtClean="0">
                <a:solidFill>
                  <a:srgbClr val="C00000"/>
                </a:solidFill>
              </a:rPr>
              <a:t>.</a:t>
            </a:r>
          </a:p>
          <a:p>
            <a:pPr marL="0" indent="0">
              <a:buNone/>
            </a:pPr>
            <a:endParaRPr lang="en-GB" sz="2400" dirty="0"/>
          </a:p>
          <a:p>
            <a:pPr marL="0" indent="0">
              <a:buNone/>
            </a:pPr>
            <a:r>
              <a:rPr lang="en-GB" sz="2400" dirty="0" smtClean="0">
                <a:solidFill>
                  <a:schemeClr val="accent6"/>
                </a:solidFill>
              </a:rPr>
              <a:t>3. Reset </a:t>
            </a:r>
            <a:r>
              <a:rPr lang="en-GB" sz="2400" dirty="0">
                <a:solidFill>
                  <a:schemeClr val="accent6"/>
                </a:solidFill>
              </a:rPr>
              <a:t>passwords. Make sure they are strong and do not share them</a:t>
            </a:r>
            <a:r>
              <a:rPr lang="en-GB" sz="2400" dirty="0" smtClean="0">
                <a:solidFill>
                  <a:schemeClr val="accent6"/>
                </a:solidFill>
              </a:rPr>
              <a:t>!</a:t>
            </a:r>
          </a:p>
          <a:p>
            <a:pPr marL="0" indent="0">
              <a:buNone/>
            </a:pPr>
            <a:endParaRPr lang="en-GB" sz="2400" dirty="0"/>
          </a:p>
          <a:p>
            <a:pPr marL="0" indent="0">
              <a:buNone/>
            </a:pPr>
            <a:r>
              <a:rPr lang="en-GB" sz="2400" dirty="0" smtClean="0">
                <a:solidFill>
                  <a:schemeClr val="accent2"/>
                </a:solidFill>
              </a:rPr>
              <a:t>4. Carefully </a:t>
            </a:r>
            <a:r>
              <a:rPr lang="en-GB" sz="2400" dirty="0">
                <a:solidFill>
                  <a:schemeClr val="accent2"/>
                </a:solidFill>
              </a:rPr>
              <a:t>consider every time you post or share whether you want it to live on forever, because it might.</a:t>
            </a:r>
          </a:p>
        </p:txBody>
      </p:sp>
    </p:spTree>
    <p:extLst>
      <p:ext uri="{BB962C8B-B14F-4D97-AF65-F5344CB8AC3E}">
        <p14:creationId xmlns:p14="http://schemas.microsoft.com/office/powerpoint/2010/main" val="2624265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528" y="-67835"/>
            <a:ext cx="8229600" cy="1143000"/>
          </a:xfrm>
        </p:spPr>
        <p:txBody>
          <a:bodyPr/>
          <a:lstStyle/>
          <a:p>
            <a:r>
              <a:rPr lang="en-US" dirty="0">
                <a:solidFill>
                  <a:schemeClr val="bg1"/>
                </a:solidFill>
              </a:rPr>
              <a:t>Mercury</a:t>
            </a:r>
          </a:p>
        </p:txBody>
      </p:sp>
      <p:pic>
        <p:nvPicPr>
          <p:cNvPr id="6" name="Picture 5" descr="270px-Mercury_in_color_-_Prockter07_cente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273" y="1195965"/>
            <a:ext cx="2770158" cy="2749638"/>
          </a:xfrm>
          <a:prstGeom prst="rect">
            <a:avLst/>
          </a:prstGeom>
        </p:spPr>
      </p:pic>
      <p:sp>
        <p:nvSpPr>
          <p:cNvPr id="9" name="TextBox 8"/>
          <p:cNvSpPr txBox="1"/>
          <p:nvPr/>
        </p:nvSpPr>
        <p:spPr>
          <a:xfrm>
            <a:off x="4728458" y="306977"/>
            <a:ext cx="5646548" cy="37548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Facts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Size/Diameter: 3100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Orbit/days in a year 88 days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Distance from Sun: 36 million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Moons: None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Temperature: Sunny side rises to 400° Celsius.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Dark side goes down to -200°</a:t>
            </a:r>
          </a:p>
        </p:txBody>
      </p:sp>
      <p:sp>
        <p:nvSpPr>
          <p:cNvPr id="10" name="TextBox 9"/>
          <p:cNvSpPr txBox="1"/>
          <p:nvPr/>
        </p:nvSpPr>
        <p:spPr>
          <a:xfrm>
            <a:off x="1517515" y="4182651"/>
            <a:ext cx="84450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Made from iron and rock, the surface of Mercury is covered with craters and completely dry.  There is no possibility of life on Mercury.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Rectangle 2"/>
          <p:cNvSpPr/>
          <p:nvPr/>
        </p:nvSpPr>
        <p:spPr>
          <a:xfrm>
            <a:off x="1517515" y="5011337"/>
            <a:ext cx="8186132"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Named after the Roman messenger god that was known for moving fast, because the planet orbited the sun more quickly than other planets.</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6625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189" y="339482"/>
            <a:ext cx="10972800" cy="1143000"/>
          </a:xfrm>
        </p:spPr>
        <p:txBody>
          <a:bodyPr/>
          <a:lstStyle/>
          <a:p>
            <a:r>
              <a:rPr lang="en-US" dirty="0">
                <a:solidFill>
                  <a:schemeClr val="bg1"/>
                </a:solidFill>
              </a:rPr>
              <a:t>Venus</a:t>
            </a:r>
          </a:p>
        </p:txBody>
      </p:sp>
      <p:pic>
        <p:nvPicPr>
          <p:cNvPr id="4" name="Content Placeholder 3" descr="250px-Venus_globe.jpg"/>
          <p:cNvPicPr>
            <a:picLocks noGrp="1" noChangeAspect="1"/>
          </p:cNvPicPr>
          <p:nvPr>
            <p:ph idx="1"/>
          </p:nvPr>
        </p:nvPicPr>
        <p:blipFill>
          <a:blip r:embed="rId2">
            <a:extLst>
              <a:ext uri="{28A0092B-C50C-407E-A947-70E740481C1C}">
                <a14:useLocalDpi xmlns:a14="http://schemas.microsoft.com/office/drawing/2010/main" val="0"/>
              </a:ext>
            </a:extLst>
          </a:blip>
          <a:srcRect l="-40898" r="-40898"/>
          <a:stretch>
            <a:fillRect/>
          </a:stretch>
        </p:blipFill>
        <p:spPr>
          <a:xfrm>
            <a:off x="-435429" y="1868515"/>
            <a:ext cx="4516631" cy="2408204"/>
          </a:xfrm>
        </p:spPr>
      </p:pic>
      <p:sp>
        <p:nvSpPr>
          <p:cNvPr id="7" name="TextBox 6"/>
          <p:cNvSpPr txBox="1"/>
          <p:nvPr/>
        </p:nvSpPr>
        <p:spPr>
          <a:xfrm>
            <a:off x="4451572" y="675984"/>
            <a:ext cx="5646548" cy="34470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Key Facts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Size/Diameter: 7520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Orbit:</a:t>
            </a:r>
            <a:r>
              <a:rPr kumimoji="0" lang="en-US" sz="2000" b="0" i="0" u="none" strike="noStrike" kern="1200" cap="none" spc="0" normalizeH="0" baseline="0" noProof="0" dirty="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262 days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Distance from Sun: 67 million miles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Moons: None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Temperature: 860°  Celsius. </a:t>
            </a:r>
          </a:p>
        </p:txBody>
      </p:sp>
      <p:sp>
        <p:nvSpPr>
          <p:cNvPr id="8" name="TextBox 7"/>
          <p:cNvSpPr txBox="1"/>
          <p:nvPr/>
        </p:nvSpPr>
        <p:spPr>
          <a:xfrm>
            <a:off x="496819" y="4370186"/>
            <a:ext cx="10718028"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There is no life at all on Venus and life could never be supported there because of the extreme heat and the atmosphere</a:t>
            </a:r>
            <a:r>
              <a:rPr kumimoji="0" lang="en-US" sz="2000" b="0" i="0" u="none" strike="noStrike" kern="1200" cap="none" spc="0" normalizeH="0" baseline="0" noProof="0" dirty="0">
                <a:ln>
                  <a:noFill/>
                </a:ln>
                <a:solidFill>
                  <a:prstClr val="black"/>
                </a:solidFill>
                <a:effectLst/>
                <a:uLnTx/>
                <a:uFillTx/>
                <a:latin typeface="Calibri"/>
                <a:ea typeface="+mn-ea"/>
                <a:cs typeface="+mn-cs"/>
              </a:rPr>
              <a:t>.  It is made of </a:t>
            </a:r>
            <a:r>
              <a:rPr kumimoji="0" lang="en-GB" sz="2000" b="0" i="0" u="none" strike="noStrike" kern="1200" cap="none" spc="0" normalizeH="0" baseline="0" noProof="0" dirty="0">
                <a:ln>
                  <a:noFill/>
                </a:ln>
                <a:solidFill>
                  <a:prstClr val="black"/>
                </a:solidFill>
                <a:effectLst/>
                <a:uLnTx/>
                <a:uFillTx/>
                <a:latin typeface="Calibri"/>
                <a:ea typeface="+mn-ea"/>
                <a:cs typeface="+mn-cs"/>
              </a:rPr>
              <a:t>a central iron core and a rocky mantle, similar to the composition of Earth.</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Rectangle 5"/>
          <p:cNvSpPr/>
          <p:nvPr/>
        </p:nvSpPr>
        <p:spPr>
          <a:xfrm>
            <a:off x="496819" y="5385849"/>
            <a:ext cx="8186132"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Named after the Roman goddess of love and beauty.</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2703555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2874</Words>
  <Application>Microsoft Office PowerPoint</Application>
  <PresentationFormat>Widescreen</PresentationFormat>
  <Paragraphs>385</Paragraphs>
  <Slides>72</Slides>
  <Notes>13</Notes>
  <HiddenSlides>0</HiddenSlides>
  <MMClips>13</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72</vt:i4>
      </vt:variant>
    </vt:vector>
  </HeadingPairs>
  <TitlesOfParts>
    <vt:vector size="88" baseType="lpstr">
      <vt:lpstr>Arial</vt:lpstr>
      <vt:lpstr>Arial Rounded MT Bold</vt:lpstr>
      <vt:lpstr>BPreplay</vt:lpstr>
      <vt:lpstr>Calibri</vt:lpstr>
      <vt:lpstr>Calibri Light</vt:lpstr>
      <vt:lpstr>Sassoon Infant Md</vt:lpstr>
      <vt:lpstr>Twinkl</vt:lpstr>
      <vt:lpstr>1_Office Theme</vt:lpstr>
      <vt:lpstr>2_Office Theme</vt:lpstr>
      <vt:lpstr>Black</vt:lpstr>
      <vt:lpstr>3_Office Theme</vt:lpstr>
      <vt:lpstr>4_Office Theme</vt:lpstr>
      <vt:lpstr>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Using a mnemonic</vt:lpstr>
      <vt:lpstr>Researching the different planets and identifying properties relating to them:</vt:lpstr>
      <vt:lpstr>Mercury</vt:lpstr>
      <vt:lpstr>Venus</vt:lpstr>
      <vt:lpstr>Earth</vt:lpstr>
      <vt:lpstr>Mars</vt:lpstr>
      <vt:lpstr>Jupiter</vt:lpstr>
      <vt:lpstr>Saturn</vt:lpstr>
      <vt:lpstr>Uranus</vt:lpstr>
      <vt:lpstr>Neptune</vt:lpstr>
      <vt:lpstr>PowerPoint Presentation</vt:lpstr>
      <vt:lpstr>PowerPoint Presentation</vt:lpstr>
      <vt:lpstr>Flat Earth Versus Spherical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 To be able to identify scientific evidence about how the Earth evolved .</vt:lpstr>
      <vt:lpstr>PowerPoint Presentation</vt:lpstr>
      <vt:lpstr>PowerPoint Presentation</vt:lpstr>
      <vt:lpstr>PowerPoint Presentation</vt:lpstr>
      <vt:lpstr>How Does Earth Move?</vt:lpstr>
      <vt:lpstr>How Does Earth Move?</vt:lpstr>
      <vt:lpstr>PowerPoint Presentation</vt:lpstr>
      <vt:lpstr>Day and Night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 digital footprint?</vt:lpstr>
      <vt:lpstr>You are walking along a beach. You look behind you, what do you see?</vt:lpstr>
      <vt:lpstr>Digital Footprint</vt:lpstr>
      <vt:lpstr>PowerPoint Presentation</vt:lpstr>
      <vt:lpstr>PowerPoint Presentation</vt:lpstr>
      <vt:lpstr>How are digital footprints formed?</vt:lpstr>
      <vt:lpstr>Why is it important to be aware of the digital footprint that we leave behind online?</vt:lpstr>
      <vt:lpstr>PowerPoint Presentation</vt:lpstr>
      <vt:lpstr>Task 1: On the next slide, complete the 3 columns about your own digital footprint.</vt:lpstr>
      <vt:lpstr>PowerPoint Presentation</vt:lpstr>
      <vt:lpstr>PowerPoint Presentation</vt:lpstr>
    </vt:vector>
  </TitlesOfParts>
  <Company>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kdobson</dc:creator>
  <cp:lastModifiedBy>P. Gingell [ Wheatley Hill Primary School ]</cp:lastModifiedBy>
  <cp:revision>14</cp:revision>
  <dcterms:created xsi:type="dcterms:W3CDTF">2021-01-12T10:42:45Z</dcterms:created>
  <dcterms:modified xsi:type="dcterms:W3CDTF">2021-01-22T16:58:28Z</dcterms:modified>
</cp:coreProperties>
</file>