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306" r:id="rId3"/>
    <p:sldId id="322" r:id="rId4"/>
    <p:sldId id="307" r:id="rId5"/>
    <p:sldId id="323" r:id="rId6"/>
    <p:sldId id="308" r:id="rId7"/>
    <p:sldId id="313" r:id="rId8"/>
    <p:sldId id="309" r:id="rId9"/>
    <p:sldId id="324" r:id="rId10"/>
    <p:sldId id="314" r:id="rId11"/>
    <p:sldId id="310" r:id="rId12"/>
    <p:sldId id="300" r:id="rId13"/>
    <p:sldId id="315" r:id="rId14"/>
    <p:sldId id="316" r:id="rId15"/>
    <p:sldId id="317" r:id="rId16"/>
    <p:sldId id="318" r:id="rId17"/>
    <p:sldId id="303" r:id="rId18"/>
    <p:sldId id="319" r:id="rId19"/>
    <p:sldId id="328" r:id="rId20"/>
    <p:sldId id="321" r:id="rId21"/>
    <p:sldId id="325" r:id="rId22"/>
    <p:sldId id="327" r:id="rId23"/>
    <p:sldId id="329" r:id="rId24"/>
    <p:sldId id="326" r:id="rId25"/>
    <p:sldId id="312" r:id="rId2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99FF"/>
    <a:srgbClr val="FF7C80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31D74-9FFD-CDF4-F5A8-C7C9026CC2A0}" v="8" dt="2020-07-16T10:21:40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Scarr" userId="S::a.scarr100@durhamlearning.net::9888a0ea-f291-4622-8236-16502961045a" providerId="AD" clId="Web-{C7631D74-9FFD-CDF4-F5A8-C7C9026CC2A0}"/>
    <pc:docChg chg="modSld">
      <pc:chgData name="A. Scarr" userId="S::a.scarr100@durhamlearning.net::9888a0ea-f291-4622-8236-16502961045a" providerId="AD" clId="Web-{C7631D74-9FFD-CDF4-F5A8-C7C9026CC2A0}" dt="2020-07-16T10:21:40.699" v="7" actId="1076"/>
      <pc:docMkLst>
        <pc:docMk/>
      </pc:docMkLst>
      <pc:sldChg chg="modSp">
        <pc:chgData name="A. Scarr" userId="S::a.scarr100@durhamlearning.net::9888a0ea-f291-4622-8236-16502961045a" providerId="AD" clId="Web-{C7631D74-9FFD-CDF4-F5A8-C7C9026CC2A0}" dt="2020-07-16T10:20:51.901" v="5" actId="1076"/>
        <pc:sldMkLst>
          <pc:docMk/>
          <pc:sldMk cId="3161320106" sldId="258"/>
        </pc:sldMkLst>
        <pc:picChg chg="mod">
          <ac:chgData name="A. Scarr" userId="S::a.scarr100@durhamlearning.net::9888a0ea-f291-4622-8236-16502961045a" providerId="AD" clId="Web-{C7631D74-9FFD-CDF4-F5A8-C7C9026CC2A0}" dt="2020-07-16T10:20:51.901" v="5" actId="1076"/>
          <ac:picMkLst>
            <pc:docMk/>
            <pc:sldMk cId="3161320106" sldId="258"/>
            <ac:picMk id="10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8:49.727" v="3" actId="1076"/>
        <pc:sldMkLst>
          <pc:docMk/>
          <pc:sldMk cId="2627604921" sldId="259"/>
        </pc:sldMkLst>
        <pc:picChg chg="mod">
          <ac:chgData name="A. Scarr" userId="S::a.scarr100@durhamlearning.net::9888a0ea-f291-4622-8236-16502961045a" providerId="AD" clId="Web-{C7631D74-9FFD-CDF4-F5A8-C7C9026CC2A0}" dt="2020-07-16T10:13:42.596" v="0" actId="1076"/>
          <ac:picMkLst>
            <pc:docMk/>
            <pc:sldMk cId="2627604921" sldId="259"/>
            <ac:picMk id="23" creationId="{00000000-0000-0000-0000-000000000000}"/>
          </ac:picMkLst>
        </pc:picChg>
        <pc:picChg chg="mod">
          <ac:chgData name="A. Scarr" userId="S::a.scarr100@durhamlearning.net::9888a0ea-f291-4622-8236-16502961045a" providerId="AD" clId="Web-{C7631D74-9FFD-CDF4-F5A8-C7C9026CC2A0}" dt="2020-07-16T10:18:49.727" v="3" actId="1076"/>
          <ac:picMkLst>
            <pc:docMk/>
            <pc:sldMk cId="2627604921" sldId="259"/>
            <ac:picMk id="26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21:40.699" v="7" actId="1076"/>
        <pc:sldMkLst>
          <pc:docMk/>
          <pc:sldMk cId="295456452" sldId="260"/>
        </pc:sldMkLst>
        <pc:picChg chg="mod">
          <ac:chgData name="A. Scarr" userId="S::a.scarr100@durhamlearning.net::9888a0ea-f291-4622-8236-16502961045a" providerId="AD" clId="Web-{C7631D74-9FFD-CDF4-F5A8-C7C9026CC2A0}" dt="2020-07-16T10:21:40.699" v="7" actId="1076"/>
          <ac:picMkLst>
            <pc:docMk/>
            <pc:sldMk cId="295456452" sldId="260"/>
            <ac:picMk id="29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4:20.128" v="1" actId="1076"/>
        <pc:sldMkLst>
          <pc:docMk/>
          <pc:sldMk cId="2912923910" sldId="263"/>
        </pc:sldMkLst>
        <pc:picChg chg="mod">
          <ac:chgData name="A. Scarr" userId="S::a.scarr100@durhamlearning.net::9888a0ea-f291-4622-8236-16502961045a" providerId="AD" clId="Web-{C7631D74-9FFD-CDF4-F5A8-C7C9026CC2A0}" dt="2020-07-16T10:14:20.128" v="1" actId="1076"/>
          <ac:picMkLst>
            <pc:docMk/>
            <pc:sldMk cId="2912923910" sldId="26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732" y="0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122125F5-117B-451B-AFEE-290004DC54A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24" y="4779548"/>
            <a:ext cx="5436252" cy="3910839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897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732" y="9433897"/>
            <a:ext cx="2944682" cy="49750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5E7DBF01-2E21-4778-B3AE-9CE212D2F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6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ttrocksta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topmarks.co.uk/times-tables/coconut-multiples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098" y="0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33" y="193330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560" y="24288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11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360" y="289011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</a:t>
            </a:r>
            <a:r>
              <a:rPr lang="en-GB" sz="4000" dirty="0" smtClean="0">
                <a:solidFill>
                  <a:prstClr val="black"/>
                </a:solidFill>
              </a:rPr>
              <a:t>find 10 more and less than a number.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544" y="5586941"/>
            <a:ext cx="6035563" cy="9876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31326" y="4777881"/>
            <a:ext cx="8159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</p:spTree>
    <p:extLst>
      <p:ext uri="{BB962C8B-B14F-4D97-AF65-F5344CB8AC3E}">
        <p14:creationId xmlns:p14="http://schemas.microsoft.com/office/powerpoint/2010/main" val="38870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" y="313509"/>
            <a:ext cx="1118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try these calculations</a:t>
            </a:r>
            <a:r>
              <a:rPr lang="en-GB" sz="3200" dirty="0" smtClean="0"/>
              <a:t>.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5779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</a:t>
            </a:r>
            <a:r>
              <a:rPr lang="en-GB" sz="2200" dirty="0" smtClean="0">
                <a:latin typeface="XCCW Joined 4a" panose="03050602040000000000" pitchFamily="66" charset="0"/>
              </a:rPr>
              <a:t>. 367 + 100 = 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</a:t>
            </a:r>
            <a:r>
              <a:rPr lang="en-GB" sz="2200" dirty="0" smtClean="0">
                <a:latin typeface="XCCW Joined 4a" panose="03050602040000000000" pitchFamily="66" charset="0"/>
              </a:rPr>
              <a:t>. 245 + 100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</a:t>
            </a:r>
            <a:r>
              <a:rPr lang="en-GB" sz="2200" dirty="0" smtClean="0">
                <a:latin typeface="XCCW Joined 4a" panose="03050602040000000000" pitchFamily="66" charset="0"/>
              </a:rPr>
              <a:t>. 190 + 100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</a:t>
            </a:r>
            <a:r>
              <a:rPr lang="en-GB" sz="2200" dirty="0" smtClean="0">
                <a:latin typeface="XCCW Joined 4a" panose="03050602040000000000" pitchFamily="66" charset="0"/>
              </a:rPr>
              <a:t>. 732 + 100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</a:t>
            </a:r>
            <a:r>
              <a:rPr lang="en-GB" sz="2200" dirty="0" smtClean="0">
                <a:latin typeface="XCCW Joined 4a" panose="03050602040000000000" pitchFamily="66" charset="0"/>
              </a:rPr>
              <a:t>. 401 + 100 =</a:t>
            </a:r>
            <a:endParaRPr lang="en-GB" sz="2200" dirty="0" smtClean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5423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</a:t>
            </a:r>
            <a:r>
              <a:rPr lang="en-GB" sz="2200" dirty="0" smtClean="0">
                <a:latin typeface="XCCW Joined 4a" panose="03050602040000000000" pitchFamily="66" charset="0"/>
              </a:rPr>
              <a:t>. 563 – 100 = 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</a:t>
            </a:r>
            <a:r>
              <a:rPr lang="en-GB" sz="2200" dirty="0" smtClean="0">
                <a:latin typeface="XCCW Joined 4a" panose="03050602040000000000" pitchFamily="66" charset="0"/>
              </a:rPr>
              <a:t>. 821 – 100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</a:t>
            </a:r>
            <a:r>
              <a:rPr lang="en-GB" sz="2200" dirty="0" smtClean="0">
                <a:latin typeface="XCCW Joined 4a" panose="03050602040000000000" pitchFamily="66" charset="0"/>
              </a:rPr>
              <a:t>. 703 – 100 =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</a:t>
            </a:r>
            <a:r>
              <a:rPr lang="en-GB" sz="2200" dirty="0" smtClean="0">
                <a:latin typeface="XCCW Joined 4a" panose="03050602040000000000" pitchFamily="66" charset="0"/>
              </a:rPr>
              <a:t>. 489 – 100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674 – 100 = </a:t>
            </a:r>
            <a:endParaRPr lang="en-GB" sz="2200" dirty="0" smtClean="0">
              <a:latin typeface="XCCW Joined 4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5" y="4857750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Tip – The only number that should chang</a:t>
            </a:r>
            <a:r>
              <a:rPr lang="en-GB" sz="2400" dirty="0" smtClean="0"/>
              <a:t>e is in hundreds column.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3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3" y="188373"/>
            <a:ext cx="7632854" cy="737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9" y="170269"/>
            <a:ext cx="7584081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176" y="1452395"/>
            <a:ext cx="4535989" cy="3405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52" y="1466686"/>
            <a:ext cx="4444195" cy="32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13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count in multiples.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6" y="5547752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59725" y="4973824"/>
            <a:ext cx="8917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6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5" y="257086"/>
            <a:ext cx="9996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23232"/>
                </a:solidFill>
                <a:latin typeface="H5PDroidSans"/>
              </a:rPr>
              <a:t>When we are counting forwards, the numbers increase in value.</a:t>
            </a:r>
            <a:br>
              <a:rPr lang="en-GB" sz="2400" b="1" dirty="0">
                <a:solidFill>
                  <a:srgbClr val="323232"/>
                </a:solidFill>
                <a:latin typeface="H5PDroidSans"/>
              </a:rPr>
            </a:br>
            <a:r>
              <a:rPr lang="en-GB" sz="2400" b="1" dirty="0">
                <a:solidFill>
                  <a:srgbClr val="323232"/>
                </a:solidFill>
                <a:latin typeface="H5PDroidSans"/>
              </a:rPr>
              <a:t>When we are counting backwards, the numbers decrease in value.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96" y="1161858"/>
            <a:ext cx="6132712" cy="43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38" y="518925"/>
            <a:ext cx="10546350" cy="3838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4" y="5091039"/>
            <a:ext cx="10502819" cy="153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38" y="4714875"/>
            <a:ext cx="364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Fill in the missing numbers. 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71713" y="5472113"/>
            <a:ext cx="88582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705" y="5494945"/>
            <a:ext cx="896190" cy="64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05" y="5509232"/>
            <a:ext cx="896190" cy="640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743" y="5494944"/>
            <a:ext cx="89619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3" y="571500"/>
            <a:ext cx="58015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Complete these number sequences. </a:t>
            </a:r>
          </a:p>
          <a:p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50   _____ 150 _____   _______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150  200 ____   _____ 350 ____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300  _____ 400   450  _____  _____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600 _____ 700 _____  _____ 850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4" y="5972176"/>
            <a:ext cx="1159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Tip. Counting in 50s is like counting in 5s with a zero on the end of the number.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585913"/>
            <a:ext cx="49776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5. 500   450   400 _____   _____</a:t>
            </a:r>
          </a:p>
          <a:p>
            <a:endParaRPr lang="en-GB" sz="2800" dirty="0"/>
          </a:p>
          <a:p>
            <a:r>
              <a:rPr lang="en-GB" sz="2800" dirty="0" smtClean="0"/>
              <a:t>6. 350  300  ____  200 _____</a:t>
            </a:r>
          </a:p>
          <a:p>
            <a:endParaRPr lang="en-GB" sz="2800" dirty="0"/>
          </a:p>
          <a:p>
            <a:r>
              <a:rPr lang="en-GB" sz="2800" dirty="0" smtClean="0"/>
              <a:t>7. </a:t>
            </a:r>
            <a:r>
              <a:rPr lang="en-GB" sz="2800" dirty="0"/>
              <a:t> </a:t>
            </a:r>
            <a:r>
              <a:rPr lang="en-GB" sz="2800" dirty="0" smtClean="0"/>
              <a:t> ______ 200  150  100  _____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354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3" y="245522"/>
            <a:ext cx="7632854" cy="73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6" y="213131"/>
            <a:ext cx="7584081" cy="859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604780"/>
            <a:ext cx="4534122" cy="36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11" y="1657162"/>
            <a:ext cx="4486502" cy="37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14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compare numbers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7" y="5560815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25039" y="4986887"/>
            <a:ext cx="966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10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6" y="1214276"/>
            <a:ext cx="5391390" cy="3157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901" y="500062"/>
            <a:ext cx="808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We can compare numbers using these symbols.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4470222"/>
            <a:ext cx="8915400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9" y="347499"/>
            <a:ext cx="11608281" cy="4796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5220062"/>
            <a:ext cx="4014788" cy="14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97" y="195152"/>
            <a:ext cx="7177541" cy="1749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371" y="2090502"/>
            <a:ext cx="7030431" cy="3362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2371726"/>
            <a:ext cx="240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538 can be represented in different ways. 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963" y="5548239"/>
            <a:ext cx="5896798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288385"/>
            <a:ext cx="7632854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4" y="224371"/>
            <a:ext cx="7590178" cy="865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61" y="1709564"/>
            <a:ext cx="4756421" cy="3633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062" y="1700030"/>
            <a:ext cx="4444738" cy="36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15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order numbers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7" y="5560815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25039" y="4986887"/>
            <a:ext cx="966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7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2" y="157164"/>
            <a:ext cx="9623062" cy="256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72" y="3666957"/>
            <a:ext cx="9497368" cy="3033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1" y="3186112"/>
            <a:ext cx="1018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Write down the value of each set then order them into ascending order. 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8" y="171450"/>
            <a:ext cx="115728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Write these numbers in ascending order (smallest to largest).</a:t>
            </a:r>
          </a:p>
          <a:p>
            <a:endParaRPr lang="en-GB" sz="2800" dirty="0"/>
          </a:p>
          <a:p>
            <a:pPr marL="514350" indent="-514350">
              <a:buAutoNum type="arabicPeriod"/>
            </a:pPr>
            <a:r>
              <a:rPr lang="en-GB" sz="3200" dirty="0" smtClean="0"/>
              <a:t>23     65   12   29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45    89    32    26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325    234    187    400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677    332    456   310   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422    409    478    400 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762    326    713    306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026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288385"/>
            <a:ext cx="7632854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4" y="224371"/>
            <a:ext cx="7590178" cy="865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00" y="1457126"/>
            <a:ext cx="4576988" cy="4009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965" y="1642883"/>
            <a:ext cx="4828240" cy="38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E2D59-CDF1-446B-95C0-833DDABFC648}"/>
              </a:ext>
            </a:extLst>
          </p:cNvPr>
          <p:cNvSpPr txBox="1"/>
          <p:nvPr/>
        </p:nvSpPr>
        <p:spPr>
          <a:xfrm>
            <a:off x="575354" y="452061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Maths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3A619-6136-4529-A16B-4EB46A3315DB}"/>
              </a:ext>
            </a:extLst>
          </p:cNvPr>
          <p:cNvSpPr txBox="1"/>
          <p:nvPr/>
        </p:nvSpPr>
        <p:spPr>
          <a:xfrm>
            <a:off x="205484" y="1864424"/>
            <a:ext cx="1104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2"/>
              </a:rPr>
              <a:t>https://www.topmarks.co.uk/maths-games/hit-the-button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3C24C-1D4C-46CF-ACB6-15EFE84B52D8}"/>
              </a:ext>
            </a:extLst>
          </p:cNvPr>
          <p:cNvSpPr txBox="1"/>
          <p:nvPr/>
        </p:nvSpPr>
        <p:spPr>
          <a:xfrm>
            <a:off x="8815388" y="2397437"/>
            <a:ext cx="390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Times tables   x4   x8    x3   </a:t>
            </a:r>
            <a:endParaRPr lang="en-GB" sz="24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5E57323-07F0-4C83-B4AD-D3C62EA8E86F}"/>
              </a:ext>
            </a:extLst>
          </p:cNvPr>
          <p:cNvSpPr/>
          <p:nvPr/>
        </p:nvSpPr>
        <p:spPr>
          <a:xfrm>
            <a:off x="7787811" y="1864424"/>
            <a:ext cx="1027416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1B1B1-91A4-43DE-8AD9-81EC75FA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995" y="398978"/>
            <a:ext cx="3045495" cy="1972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D4254-CEB0-46B9-BFA0-0E97FB930905}"/>
              </a:ext>
            </a:extLst>
          </p:cNvPr>
          <p:cNvSpPr txBox="1"/>
          <p:nvPr/>
        </p:nvSpPr>
        <p:spPr>
          <a:xfrm>
            <a:off x="126323" y="5561768"/>
            <a:ext cx="358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Multiples of numbers </a:t>
            </a:r>
            <a:endParaRPr lang="en-GB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A90B59C-9AF4-45DE-A386-98A8D11FDA5B}"/>
              </a:ext>
            </a:extLst>
          </p:cNvPr>
          <p:cNvSpPr/>
          <p:nvPr/>
        </p:nvSpPr>
        <p:spPr>
          <a:xfrm>
            <a:off x="3536403" y="3908861"/>
            <a:ext cx="6542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9D9C2-B101-4EC7-BC79-4F36B929C944}"/>
              </a:ext>
            </a:extLst>
          </p:cNvPr>
          <p:cNvSpPr txBox="1"/>
          <p:nvPr/>
        </p:nvSpPr>
        <p:spPr>
          <a:xfrm>
            <a:off x="4970568" y="472057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maths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3186113"/>
            <a:ext cx="3500438" cy="2275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1388" y="3887272"/>
            <a:ext cx="780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5"/>
              </a:rPr>
              <a:t>https://www.topmarks.co.uk/times-tables/coconut-multiples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752" y="5629159"/>
            <a:ext cx="6040380" cy="9859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9401" y="5029201"/>
            <a:ext cx="447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https://ttrockstars.com/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187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41" y="476010"/>
            <a:ext cx="10156451" cy="4967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994" y="5834013"/>
            <a:ext cx="5801535" cy="7049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86600" y="6186488"/>
            <a:ext cx="4757738" cy="500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6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" y="313509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</a:t>
            </a:r>
            <a:r>
              <a:rPr lang="en-GB" sz="2800" dirty="0" smtClean="0"/>
              <a:t>calculations below.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6179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</a:t>
            </a:r>
            <a:r>
              <a:rPr lang="en-GB" sz="2200" dirty="0" smtClean="0">
                <a:latin typeface="XCCW Joined 4a" panose="03050602040000000000" pitchFamily="66" charset="0"/>
              </a:rPr>
              <a:t>. 356 + 1 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</a:t>
            </a:r>
            <a:r>
              <a:rPr lang="en-GB" sz="2200" dirty="0" smtClean="0">
                <a:latin typeface="XCCW Joined 4a" panose="03050602040000000000" pitchFamily="66" charset="0"/>
              </a:rPr>
              <a:t>. 723 + 1 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</a:t>
            </a:r>
            <a:r>
              <a:rPr lang="en-GB" sz="2200" dirty="0" smtClean="0">
                <a:latin typeface="XCCW Joined 4a" panose="03050602040000000000" pitchFamily="66" charset="0"/>
              </a:rPr>
              <a:t>. 585 + 1 =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</a:t>
            </a:r>
            <a:r>
              <a:rPr lang="en-GB" sz="2200" dirty="0" smtClean="0">
                <a:latin typeface="XCCW Joined 4a" panose="03050602040000000000" pitchFamily="66" charset="0"/>
              </a:rPr>
              <a:t>. 822 + 1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</a:t>
            </a:r>
            <a:r>
              <a:rPr lang="en-GB" sz="2200" dirty="0" smtClean="0">
                <a:latin typeface="XCCW Joined 4a" panose="03050602040000000000" pitchFamily="66" charset="0"/>
              </a:rPr>
              <a:t>. 479 + 1 =</a:t>
            </a:r>
            <a:endParaRPr lang="en-GB" sz="2200" dirty="0" smtClean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5366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</a:t>
            </a:r>
            <a:r>
              <a:rPr lang="en-GB" sz="2200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274 - 1 = </a:t>
            </a:r>
            <a:r>
              <a:rPr lang="en-GB" sz="2200" dirty="0" smtClean="0">
                <a:latin typeface="XCCW Joined 4a" panose="03050602040000000000" pitchFamily="66" charset="0"/>
              </a:rPr>
              <a:t>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</a:t>
            </a:r>
            <a:r>
              <a:rPr lang="en-GB" sz="2200" dirty="0" smtClean="0">
                <a:latin typeface="XCCW Joined 4a" panose="03050602040000000000" pitchFamily="66" charset="0"/>
              </a:rPr>
              <a:t>. 836 - 1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</a:t>
            </a:r>
            <a:r>
              <a:rPr lang="en-GB" sz="2200" dirty="0" smtClean="0">
                <a:latin typeface="XCCW Joined 4a" panose="03050602040000000000" pitchFamily="66" charset="0"/>
              </a:rPr>
              <a:t>. 719 - 1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</a:t>
            </a:r>
            <a:r>
              <a:rPr lang="en-GB" sz="2200" dirty="0" smtClean="0">
                <a:latin typeface="XCCW Joined 4a" panose="03050602040000000000" pitchFamily="66" charset="0"/>
              </a:rPr>
              <a:t>. 507 - 1 =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370 – 1 =</a:t>
            </a:r>
            <a:endParaRPr lang="en-GB" sz="2200" dirty="0" smtClean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" y="313509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</a:t>
            </a:r>
            <a:r>
              <a:rPr lang="en-GB" sz="2800" dirty="0" smtClean="0"/>
              <a:t>calculations below.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6179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</a:t>
            </a:r>
            <a:r>
              <a:rPr lang="en-GB" sz="2200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763</a:t>
            </a:r>
            <a:r>
              <a:rPr lang="en-GB" sz="2200" dirty="0" smtClean="0">
                <a:latin typeface="XCCW Joined 4a" panose="03050602040000000000" pitchFamily="66" charset="0"/>
              </a:rPr>
              <a:t> + 10 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2. 132 + 10 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</a:t>
            </a:r>
            <a:r>
              <a:rPr lang="en-GB" sz="2200" dirty="0" smtClean="0">
                <a:latin typeface="XCCW Joined 4a" panose="03050602040000000000" pitchFamily="66" charset="0"/>
              </a:rPr>
              <a:t>. 615 + 10 =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</a:t>
            </a:r>
            <a:r>
              <a:rPr lang="en-GB" sz="2200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324</a:t>
            </a:r>
            <a:r>
              <a:rPr lang="en-GB" sz="2200" dirty="0" smtClean="0">
                <a:latin typeface="XCCW Joined 4a" panose="03050602040000000000" pitchFamily="66" charset="0"/>
              </a:rPr>
              <a:t> + 10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</a:t>
            </a:r>
            <a:r>
              <a:rPr lang="en-GB" sz="2200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529</a:t>
            </a:r>
            <a:r>
              <a:rPr lang="en-GB" sz="2200" dirty="0" smtClean="0">
                <a:latin typeface="XCCW Joined 4a" panose="03050602040000000000" pitchFamily="66" charset="0"/>
              </a:rPr>
              <a:t> + 10 =</a:t>
            </a:r>
            <a:endParaRPr lang="en-GB" sz="2200" dirty="0" smtClean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5366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</a:t>
            </a:r>
            <a:r>
              <a:rPr lang="en-GB" sz="2200" dirty="0" smtClean="0">
                <a:latin typeface="XCCW Joined 4a" panose="03050602040000000000" pitchFamily="66" charset="0"/>
              </a:rPr>
              <a:t>. </a:t>
            </a:r>
            <a:r>
              <a:rPr lang="en-GB" sz="2200" dirty="0">
                <a:latin typeface="XCCW Joined 4a" panose="03050602040000000000" pitchFamily="66" charset="0"/>
              </a:rPr>
              <a:t>6</a:t>
            </a:r>
            <a:r>
              <a:rPr lang="en-GB" sz="2200" dirty="0" smtClean="0">
                <a:latin typeface="XCCW Joined 4a" panose="03050602040000000000" pitchFamily="66" charset="0"/>
              </a:rPr>
              <a:t>74 - 10 = </a:t>
            </a:r>
            <a:r>
              <a:rPr lang="en-GB" sz="2200" dirty="0" smtClean="0">
                <a:latin typeface="XCCW Joined 4a" panose="03050602040000000000" pitchFamily="66" charset="0"/>
              </a:rPr>
              <a:t>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</a:t>
            </a:r>
            <a:r>
              <a:rPr lang="en-GB" sz="2200" dirty="0" smtClean="0">
                <a:latin typeface="XCCW Joined 4a" panose="03050602040000000000" pitchFamily="66" charset="0"/>
              </a:rPr>
              <a:t>. 426 - 10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</a:t>
            </a:r>
            <a:r>
              <a:rPr lang="en-GB" sz="2200" dirty="0" smtClean="0">
                <a:latin typeface="XCCW Joined 4a" panose="03050602040000000000" pitchFamily="66" charset="0"/>
              </a:rPr>
              <a:t>. 810 - 10 = 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</a:t>
            </a:r>
            <a:r>
              <a:rPr lang="en-GB" sz="2200" dirty="0" smtClean="0">
                <a:latin typeface="XCCW Joined 4a" panose="03050602040000000000" pitchFamily="66" charset="0"/>
              </a:rPr>
              <a:t>. 357 - 10 =</a:t>
            </a:r>
            <a:endParaRPr lang="en-GB" sz="2200" dirty="0" smtClean="0">
              <a:latin typeface="XCCW Joined 4a" panose="03050602040000000000" pitchFamily="66" charset="0"/>
            </a:endParaRP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9</a:t>
            </a:r>
            <a:r>
              <a:rPr lang="en-GB" sz="2200" dirty="0">
                <a:latin typeface="XCCW Joined 4a" panose="03050602040000000000" pitchFamily="66" charset="0"/>
              </a:rPr>
              <a:t>9</a:t>
            </a:r>
            <a:r>
              <a:rPr lang="en-GB" sz="2200" dirty="0" smtClean="0">
                <a:latin typeface="XCCW Joined 4a" panose="03050602040000000000" pitchFamily="66" charset="0"/>
              </a:rPr>
              <a:t>0 – 10 =</a:t>
            </a:r>
            <a:endParaRPr lang="en-GB" sz="2200" dirty="0" smtClean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Try these challenges.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33" y="1290454"/>
            <a:ext cx="4498107" cy="359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591" y="1357131"/>
            <a:ext cx="4291913" cy="35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12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</a:t>
            </a:r>
            <a:r>
              <a:rPr lang="en-GB" sz="4000" dirty="0" smtClean="0">
                <a:solidFill>
                  <a:prstClr val="black"/>
                </a:solidFill>
              </a:rPr>
              <a:t>find 100 more or less.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21" y="5626129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91691" y="5013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Go to Times Tables Rock Stars to warm up your number brain before you start your maths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185737"/>
            <a:ext cx="1195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Yesterday you </a:t>
            </a:r>
            <a:r>
              <a:rPr lang="en-GB" sz="2800" dirty="0" smtClean="0"/>
              <a:t>found 1 and 10 more or less than a number. Today you will be finding 100 more or less.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035" y="718925"/>
            <a:ext cx="631600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873" y="533188"/>
            <a:ext cx="631600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636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H5PDroidSans</vt:lpstr>
      <vt:lpstr>XCCW Joined 4a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Scarr</dc:creator>
  <cp:lastModifiedBy>ldevine</cp:lastModifiedBy>
  <cp:revision>141</cp:revision>
  <cp:lastPrinted>2021-01-05T09:52:11Z</cp:lastPrinted>
  <dcterms:created xsi:type="dcterms:W3CDTF">2020-06-30T13:02:27Z</dcterms:created>
  <dcterms:modified xsi:type="dcterms:W3CDTF">2021-01-05T16:46:56Z</dcterms:modified>
</cp:coreProperties>
</file>