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8" r:id="rId3"/>
    <p:sldId id="279" r:id="rId4"/>
    <p:sldId id="280" r:id="rId5"/>
    <p:sldId id="281" r:id="rId6"/>
    <p:sldId id="282" r:id="rId7"/>
    <p:sldId id="283" r:id="rId8"/>
    <p:sldId id="284" r:id="rId9"/>
    <p:sldId id="285" r:id="rId10"/>
    <p:sldId id="330" r:id="rId11"/>
    <p:sldId id="286" r:id="rId12"/>
    <p:sldId id="287" r:id="rId13"/>
    <p:sldId id="288" r:id="rId14"/>
    <p:sldId id="289" r:id="rId15"/>
    <p:sldId id="290" r:id="rId16"/>
    <p:sldId id="291" r:id="rId17"/>
    <p:sldId id="292" r:id="rId18"/>
    <p:sldId id="293" r:id="rId19"/>
    <p:sldId id="294" r:id="rId20"/>
    <p:sldId id="295" r:id="rId21"/>
    <p:sldId id="296" r:id="rId22"/>
    <p:sldId id="331" r:id="rId23"/>
    <p:sldId id="298" r:id="rId24"/>
    <p:sldId id="299" r:id="rId25"/>
    <p:sldId id="301" r:id="rId26"/>
    <p:sldId id="302" r:id="rId27"/>
    <p:sldId id="303" r:id="rId28"/>
    <p:sldId id="304" r:id="rId29"/>
    <p:sldId id="305" r:id="rId30"/>
    <p:sldId id="306" r:id="rId31"/>
    <p:sldId id="309" r:id="rId32"/>
    <p:sldId id="307" r:id="rId33"/>
    <p:sldId id="308" r:id="rId34"/>
    <p:sldId id="332" r:id="rId35"/>
    <p:sldId id="310" r:id="rId36"/>
    <p:sldId id="311" r:id="rId37"/>
    <p:sldId id="312" r:id="rId38"/>
    <p:sldId id="313" r:id="rId39"/>
    <p:sldId id="314" r:id="rId40"/>
    <p:sldId id="315" r:id="rId41"/>
    <p:sldId id="316" r:id="rId42"/>
    <p:sldId id="317" r:id="rId43"/>
    <p:sldId id="333" r:id="rId44"/>
    <p:sldId id="318" r:id="rId45"/>
    <p:sldId id="319" r:id="rId46"/>
    <p:sldId id="320" r:id="rId47"/>
    <p:sldId id="322" r:id="rId48"/>
    <p:sldId id="325" r:id="rId49"/>
    <p:sldId id="323" r:id="rId50"/>
    <p:sldId id="326" r:id="rId51"/>
    <p:sldId id="324" r:id="rId52"/>
    <p:sldId id="329" r:id="rId53"/>
    <p:sldId id="32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gan crocker" initials="mc" lastIdx="2" clrIdx="0">
    <p:extLst>
      <p:ext uri="{19B8F6BF-5375-455C-9EA6-DF929625EA0E}">
        <p15:presenceInfo xmlns:p15="http://schemas.microsoft.com/office/powerpoint/2012/main" userId="9478d0842e76dd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8" autoAdjust="0"/>
    <p:restoredTop sz="94249" autoAdjust="0"/>
  </p:normalViewPr>
  <p:slideViewPr>
    <p:cSldViewPr snapToGrid="0">
      <p:cViewPr varScale="1">
        <p:scale>
          <a:sx n="106" d="100"/>
          <a:sy n="106" d="100"/>
        </p:scale>
        <p:origin x="13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46464-B979-4B23-8023-F5D9494179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428365-A496-4B39-BF95-21B26A502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CF0D8F-20BF-47D3-B1B8-C9A8F54A9F68}"/>
              </a:ext>
            </a:extLst>
          </p:cNvPr>
          <p:cNvSpPr>
            <a:spLocks noGrp="1"/>
          </p:cNvSpPr>
          <p:nvPr>
            <p:ph type="dt" sz="half" idx="10"/>
          </p:nvPr>
        </p:nvSpPr>
        <p:spPr/>
        <p:txBody>
          <a:bodyPr/>
          <a:lstStyle/>
          <a:p>
            <a:fld id="{DA02816B-623A-4FB2-B1B4-5D8626416D63}" type="datetimeFigureOut">
              <a:rPr lang="en-GB" smtClean="0"/>
              <a:t>25/06/2021</a:t>
            </a:fld>
            <a:endParaRPr lang="en-GB"/>
          </a:p>
        </p:txBody>
      </p:sp>
      <p:sp>
        <p:nvSpPr>
          <p:cNvPr id="5" name="Footer Placeholder 4">
            <a:extLst>
              <a:ext uri="{FF2B5EF4-FFF2-40B4-BE49-F238E27FC236}">
                <a16:creationId xmlns:a16="http://schemas.microsoft.com/office/drawing/2014/main" id="{8A9DE9CB-BC2E-4F46-A405-46B6F3A3E0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373613-CD09-42C2-B5B9-DD304D5E54F1}"/>
              </a:ext>
            </a:extLst>
          </p:cNvPr>
          <p:cNvSpPr>
            <a:spLocks noGrp="1"/>
          </p:cNvSpPr>
          <p:nvPr>
            <p:ph type="sldNum" sz="quarter" idx="12"/>
          </p:nvPr>
        </p:nvSpPr>
        <p:spPr/>
        <p:txBody>
          <a:bodyPr/>
          <a:lstStyle/>
          <a:p>
            <a:fld id="{2647081B-72E8-4CC1-B5E6-1E128FD60480}" type="slidenum">
              <a:rPr lang="en-GB" smtClean="0"/>
              <a:t>‹#›</a:t>
            </a:fld>
            <a:endParaRPr lang="en-GB"/>
          </a:p>
        </p:txBody>
      </p:sp>
    </p:spTree>
    <p:extLst>
      <p:ext uri="{BB962C8B-B14F-4D97-AF65-F5344CB8AC3E}">
        <p14:creationId xmlns:p14="http://schemas.microsoft.com/office/powerpoint/2010/main" val="95214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C00D9-1976-420E-9E46-AA26B6221E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5493B7-D4E9-4E89-BB5C-5C2BF5CC61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2B682F-D6D6-4BD7-92E9-074A16CAB2F0}"/>
              </a:ext>
            </a:extLst>
          </p:cNvPr>
          <p:cNvSpPr>
            <a:spLocks noGrp="1"/>
          </p:cNvSpPr>
          <p:nvPr>
            <p:ph type="dt" sz="half" idx="10"/>
          </p:nvPr>
        </p:nvSpPr>
        <p:spPr/>
        <p:txBody>
          <a:bodyPr/>
          <a:lstStyle/>
          <a:p>
            <a:fld id="{DA02816B-623A-4FB2-B1B4-5D8626416D63}" type="datetimeFigureOut">
              <a:rPr lang="en-GB" smtClean="0"/>
              <a:t>25/06/2021</a:t>
            </a:fld>
            <a:endParaRPr lang="en-GB"/>
          </a:p>
        </p:txBody>
      </p:sp>
      <p:sp>
        <p:nvSpPr>
          <p:cNvPr id="5" name="Footer Placeholder 4">
            <a:extLst>
              <a:ext uri="{FF2B5EF4-FFF2-40B4-BE49-F238E27FC236}">
                <a16:creationId xmlns:a16="http://schemas.microsoft.com/office/drawing/2014/main" id="{3AB69C91-3092-4692-92FB-AB16F3A6BD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CF7009-E489-4E99-BA44-46B02DF43363}"/>
              </a:ext>
            </a:extLst>
          </p:cNvPr>
          <p:cNvSpPr>
            <a:spLocks noGrp="1"/>
          </p:cNvSpPr>
          <p:nvPr>
            <p:ph type="sldNum" sz="quarter" idx="12"/>
          </p:nvPr>
        </p:nvSpPr>
        <p:spPr/>
        <p:txBody>
          <a:bodyPr/>
          <a:lstStyle/>
          <a:p>
            <a:fld id="{2647081B-72E8-4CC1-B5E6-1E128FD60480}" type="slidenum">
              <a:rPr lang="en-GB" smtClean="0"/>
              <a:t>‹#›</a:t>
            </a:fld>
            <a:endParaRPr lang="en-GB"/>
          </a:p>
        </p:txBody>
      </p:sp>
    </p:spTree>
    <p:extLst>
      <p:ext uri="{BB962C8B-B14F-4D97-AF65-F5344CB8AC3E}">
        <p14:creationId xmlns:p14="http://schemas.microsoft.com/office/powerpoint/2010/main" val="420300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97DC65-E635-4700-8196-3C5ED92EB7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B24A6F-8EF3-4DBC-B3F8-E406DC4D82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1E3FE9-2FB8-4A4C-9581-4CD70C1EBF8E}"/>
              </a:ext>
            </a:extLst>
          </p:cNvPr>
          <p:cNvSpPr>
            <a:spLocks noGrp="1"/>
          </p:cNvSpPr>
          <p:nvPr>
            <p:ph type="dt" sz="half" idx="10"/>
          </p:nvPr>
        </p:nvSpPr>
        <p:spPr/>
        <p:txBody>
          <a:bodyPr/>
          <a:lstStyle/>
          <a:p>
            <a:fld id="{DA02816B-623A-4FB2-B1B4-5D8626416D63}" type="datetimeFigureOut">
              <a:rPr lang="en-GB" smtClean="0"/>
              <a:t>25/06/2021</a:t>
            </a:fld>
            <a:endParaRPr lang="en-GB"/>
          </a:p>
        </p:txBody>
      </p:sp>
      <p:sp>
        <p:nvSpPr>
          <p:cNvPr id="5" name="Footer Placeholder 4">
            <a:extLst>
              <a:ext uri="{FF2B5EF4-FFF2-40B4-BE49-F238E27FC236}">
                <a16:creationId xmlns:a16="http://schemas.microsoft.com/office/drawing/2014/main" id="{D3B8F5BD-2AFB-4CEC-AE04-8048FD4C07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CD23A0-0427-4EF0-BD24-20E7D141666F}"/>
              </a:ext>
            </a:extLst>
          </p:cNvPr>
          <p:cNvSpPr>
            <a:spLocks noGrp="1"/>
          </p:cNvSpPr>
          <p:nvPr>
            <p:ph type="sldNum" sz="quarter" idx="12"/>
          </p:nvPr>
        </p:nvSpPr>
        <p:spPr/>
        <p:txBody>
          <a:bodyPr/>
          <a:lstStyle/>
          <a:p>
            <a:fld id="{2647081B-72E8-4CC1-B5E6-1E128FD60480}" type="slidenum">
              <a:rPr lang="en-GB" smtClean="0"/>
              <a:t>‹#›</a:t>
            </a:fld>
            <a:endParaRPr lang="en-GB"/>
          </a:p>
        </p:txBody>
      </p:sp>
    </p:spTree>
    <p:extLst>
      <p:ext uri="{BB962C8B-B14F-4D97-AF65-F5344CB8AC3E}">
        <p14:creationId xmlns:p14="http://schemas.microsoft.com/office/powerpoint/2010/main" val="838457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18352-799A-4887-9F28-F1AC936B9A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6FD5F88-C0D7-4686-A439-C01E51D980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6C22AC-9786-4DCF-81A3-35EEE372A724}"/>
              </a:ext>
            </a:extLst>
          </p:cNvPr>
          <p:cNvSpPr>
            <a:spLocks noGrp="1"/>
          </p:cNvSpPr>
          <p:nvPr>
            <p:ph type="dt" sz="half" idx="10"/>
          </p:nvPr>
        </p:nvSpPr>
        <p:spPr/>
        <p:txBody>
          <a:bodyPr/>
          <a:lstStyle/>
          <a:p>
            <a:fld id="{28753E39-A36E-4594-AE23-DB7D4BBA7D3C}" type="datetimeFigureOut">
              <a:rPr lang="en-GB" smtClean="0"/>
              <a:t>25/06/2021</a:t>
            </a:fld>
            <a:endParaRPr lang="en-GB"/>
          </a:p>
        </p:txBody>
      </p:sp>
      <p:sp>
        <p:nvSpPr>
          <p:cNvPr id="5" name="Footer Placeholder 4">
            <a:extLst>
              <a:ext uri="{FF2B5EF4-FFF2-40B4-BE49-F238E27FC236}">
                <a16:creationId xmlns:a16="http://schemas.microsoft.com/office/drawing/2014/main" id="{5D9B2511-97FF-42ED-AFDF-2BCDC86B62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5E3BD9-454F-4A1A-8609-C53ADF254586}"/>
              </a:ext>
            </a:extLst>
          </p:cNvPr>
          <p:cNvSpPr>
            <a:spLocks noGrp="1"/>
          </p:cNvSpPr>
          <p:nvPr>
            <p:ph type="sldNum" sz="quarter" idx="12"/>
          </p:nvPr>
        </p:nvSpPr>
        <p:spPr/>
        <p:txBody>
          <a:bodyPr/>
          <a:lstStyle/>
          <a:p>
            <a:fld id="{B6531521-C01E-4326-A8FF-4EDFCB9070CF}" type="slidenum">
              <a:rPr lang="en-GB" smtClean="0"/>
              <a:t>‹#›</a:t>
            </a:fld>
            <a:endParaRPr lang="en-GB"/>
          </a:p>
        </p:txBody>
      </p:sp>
    </p:spTree>
    <p:extLst>
      <p:ext uri="{BB962C8B-B14F-4D97-AF65-F5344CB8AC3E}">
        <p14:creationId xmlns:p14="http://schemas.microsoft.com/office/powerpoint/2010/main" val="325247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CCB5-5F33-403C-86AE-62E33A1DEC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947487-4A21-498E-919D-80C2B7A7EB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496CF8-5069-4FD4-944B-702CD9F33A9B}"/>
              </a:ext>
            </a:extLst>
          </p:cNvPr>
          <p:cNvSpPr>
            <a:spLocks noGrp="1"/>
          </p:cNvSpPr>
          <p:nvPr>
            <p:ph type="dt" sz="half" idx="10"/>
          </p:nvPr>
        </p:nvSpPr>
        <p:spPr/>
        <p:txBody>
          <a:bodyPr/>
          <a:lstStyle/>
          <a:p>
            <a:fld id="{28753E39-A36E-4594-AE23-DB7D4BBA7D3C}" type="datetimeFigureOut">
              <a:rPr lang="en-GB" smtClean="0"/>
              <a:t>25/06/2021</a:t>
            </a:fld>
            <a:endParaRPr lang="en-GB"/>
          </a:p>
        </p:txBody>
      </p:sp>
      <p:sp>
        <p:nvSpPr>
          <p:cNvPr id="5" name="Footer Placeholder 4">
            <a:extLst>
              <a:ext uri="{FF2B5EF4-FFF2-40B4-BE49-F238E27FC236}">
                <a16:creationId xmlns:a16="http://schemas.microsoft.com/office/drawing/2014/main" id="{9C4F3239-F20F-4EF4-9793-BEA9DC733A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505A8B-6FDB-4731-842B-9EB1E54B2652}"/>
              </a:ext>
            </a:extLst>
          </p:cNvPr>
          <p:cNvSpPr>
            <a:spLocks noGrp="1"/>
          </p:cNvSpPr>
          <p:nvPr>
            <p:ph type="sldNum" sz="quarter" idx="12"/>
          </p:nvPr>
        </p:nvSpPr>
        <p:spPr/>
        <p:txBody>
          <a:bodyPr/>
          <a:lstStyle/>
          <a:p>
            <a:fld id="{B6531521-C01E-4326-A8FF-4EDFCB9070CF}" type="slidenum">
              <a:rPr lang="en-GB" smtClean="0"/>
              <a:t>‹#›</a:t>
            </a:fld>
            <a:endParaRPr lang="en-GB"/>
          </a:p>
        </p:txBody>
      </p:sp>
    </p:spTree>
    <p:extLst>
      <p:ext uri="{BB962C8B-B14F-4D97-AF65-F5344CB8AC3E}">
        <p14:creationId xmlns:p14="http://schemas.microsoft.com/office/powerpoint/2010/main" val="268643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48581-D886-44D1-A113-D76124A5CE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313857-3AA3-4292-A8FC-D65CE3651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E73F9E-C772-46AA-BF10-077D0396E717}"/>
              </a:ext>
            </a:extLst>
          </p:cNvPr>
          <p:cNvSpPr>
            <a:spLocks noGrp="1"/>
          </p:cNvSpPr>
          <p:nvPr>
            <p:ph type="dt" sz="half" idx="10"/>
          </p:nvPr>
        </p:nvSpPr>
        <p:spPr/>
        <p:txBody>
          <a:bodyPr/>
          <a:lstStyle/>
          <a:p>
            <a:fld id="{28753E39-A36E-4594-AE23-DB7D4BBA7D3C}" type="datetimeFigureOut">
              <a:rPr lang="en-GB" smtClean="0"/>
              <a:t>25/06/2021</a:t>
            </a:fld>
            <a:endParaRPr lang="en-GB"/>
          </a:p>
        </p:txBody>
      </p:sp>
      <p:sp>
        <p:nvSpPr>
          <p:cNvPr id="5" name="Footer Placeholder 4">
            <a:extLst>
              <a:ext uri="{FF2B5EF4-FFF2-40B4-BE49-F238E27FC236}">
                <a16:creationId xmlns:a16="http://schemas.microsoft.com/office/drawing/2014/main" id="{65933886-DC83-4F5D-865F-8BAE86AE4E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21EEE7-9F6E-46CE-9D9C-F7C38F5931C7}"/>
              </a:ext>
            </a:extLst>
          </p:cNvPr>
          <p:cNvSpPr>
            <a:spLocks noGrp="1"/>
          </p:cNvSpPr>
          <p:nvPr>
            <p:ph type="sldNum" sz="quarter" idx="12"/>
          </p:nvPr>
        </p:nvSpPr>
        <p:spPr/>
        <p:txBody>
          <a:bodyPr/>
          <a:lstStyle/>
          <a:p>
            <a:fld id="{B6531521-C01E-4326-A8FF-4EDFCB9070CF}" type="slidenum">
              <a:rPr lang="en-GB" smtClean="0"/>
              <a:t>‹#›</a:t>
            </a:fld>
            <a:endParaRPr lang="en-GB"/>
          </a:p>
        </p:txBody>
      </p:sp>
    </p:spTree>
    <p:extLst>
      <p:ext uri="{BB962C8B-B14F-4D97-AF65-F5344CB8AC3E}">
        <p14:creationId xmlns:p14="http://schemas.microsoft.com/office/powerpoint/2010/main" val="2438403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67C83-9476-4BE5-A3C3-13267C53A6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F7852B-D155-4EDF-A7D8-99A78470C1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70BF5E-7413-4AD9-96D6-58DA316292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BD70BD-2AFE-4D2C-90B4-DE0F74612CFB}"/>
              </a:ext>
            </a:extLst>
          </p:cNvPr>
          <p:cNvSpPr>
            <a:spLocks noGrp="1"/>
          </p:cNvSpPr>
          <p:nvPr>
            <p:ph type="dt" sz="half" idx="10"/>
          </p:nvPr>
        </p:nvSpPr>
        <p:spPr/>
        <p:txBody>
          <a:bodyPr/>
          <a:lstStyle/>
          <a:p>
            <a:fld id="{28753E39-A36E-4594-AE23-DB7D4BBA7D3C}" type="datetimeFigureOut">
              <a:rPr lang="en-GB" smtClean="0"/>
              <a:t>25/06/2021</a:t>
            </a:fld>
            <a:endParaRPr lang="en-GB"/>
          </a:p>
        </p:txBody>
      </p:sp>
      <p:sp>
        <p:nvSpPr>
          <p:cNvPr id="6" name="Footer Placeholder 5">
            <a:extLst>
              <a:ext uri="{FF2B5EF4-FFF2-40B4-BE49-F238E27FC236}">
                <a16:creationId xmlns:a16="http://schemas.microsoft.com/office/drawing/2014/main" id="{249324B6-9D3F-4CA2-8DCC-ACBEDC16D3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3957EB-2478-44F2-83EC-FC899DA0BDDF}"/>
              </a:ext>
            </a:extLst>
          </p:cNvPr>
          <p:cNvSpPr>
            <a:spLocks noGrp="1"/>
          </p:cNvSpPr>
          <p:nvPr>
            <p:ph type="sldNum" sz="quarter" idx="12"/>
          </p:nvPr>
        </p:nvSpPr>
        <p:spPr/>
        <p:txBody>
          <a:bodyPr/>
          <a:lstStyle/>
          <a:p>
            <a:fld id="{B6531521-C01E-4326-A8FF-4EDFCB9070CF}" type="slidenum">
              <a:rPr lang="en-GB" smtClean="0"/>
              <a:t>‹#›</a:t>
            </a:fld>
            <a:endParaRPr lang="en-GB"/>
          </a:p>
        </p:txBody>
      </p:sp>
    </p:spTree>
    <p:extLst>
      <p:ext uri="{BB962C8B-B14F-4D97-AF65-F5344CB8AC3E}">
        <p14:creationId xmlns:p14="http://schemas.microsoft.com/office/powerpoint/2010/main" val="626525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91B3-16A6-43B2-B937-F7E4DE2114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0E1E5F-808A-4B27-85FE-B180B2FDBA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6FCC81-F57C-4E9C-922E-43361306F2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7F261-049F-4E53-B7DD-90B3C13EB1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AD252-67CC-4C82-88DA-F3C577CDEB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99BB3F9-764A-48EA-9AFA-F0CAF3F903D4}"/>
              </a:ext>
            </a:extLst>
          </p:cNvPr>
          <p:cNvSpPr>
            <a:spLocks noGrp="1"/>
          </p:cNvSpPr>
          <p:nvPr>
            <p:ph type="dt" sz="half" idx="10"/>
          </p:nvPr>
        </p:nvSpPr>
        <p:spPr/>
        <p:txBody>
          <a:bodyPr/>
          <a:lstStyle/>
          <a:p>
            <a:fld id="{28753E39-A36E-4594-AE23-DB7D4BBA7D3C}" type="datetimeFigureOut">
              <a:rPr lang="en-GB" smtClean="0"/>
              <a:t>25/06/2021</a:t>
            </a:fld>
            <a:endParaRPr lang="en-GB"/>
          </a:p>
        </p:txBody>
      </p:sp>
      <p:sp>
        <p:nvSpPr>
          <p:cNvPr id="8" name="Footer Placeholder 7">
            <a:extLst>
              <a:ext uri="{FF2B5EF4-FFF2-40B4-BE49-F238E27FC236}">
                <a16:creationId xmlns:a16="http://schemas.microsoft.com/office/drawing/2014/main" id="{85EE2ACC-F448-48DD-B288-E3541E3051F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DBD33F-E660-4EF7-972D-2A71CE72FAD4}"/>
              </a:ext>
            </a:extLst>
          </p:cNvPr>
          <p:cNvSpPr>
            <a:spLocks noGrp="1"/>
          </p:cNvSpPr>
          <p:nvPr>
            <p:ph type="sldNum" sz="quarter" idx="12"/>
          </p:nvPr>
        </p:nvSpPr>
        <p:spPr/>
        <p:txBody>
          <a:bodyPr/>
          <a:lstStyle/>
          <a:p>
            <a:fld id="{B6531521-C01E-4326-A8FF-4EDFCB9070CF}" type="slidenum">
              <a:rPr lang="en-GB" smtClean="0"/>
              <a:t>‹#›</a:t>
            </a:fld>
            <a:endParaRPr lang="en-GB"/>
          </a:p>
        </p:txBody>
      </p:sp>
    </p:spTree>
    <p:extLst>
      <p:ext uri="{BB962C8B-B14F-4D97-AF65-F5344CB8AC3E}">
        <p14:creationId xmlns:p14="http://schemas.microsoft.com/office/powerpoint/2010/main" val="1740374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4261-29E7-4082-91A9-86BF7A15FF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CF38AD-C99F-4D4F-8940-5A43D5092776}"/>
              </a:ext>
            </a:extLst>
          </p:cNvPr>
          <p:cNvSpPr>
            <a:spLocks noGrp="1"/>
          </p:cNvSpPr>
          <p:nvPr>
            <p:ph type="dt" sz="half" idx="10"/>
          </p:nvPr>
        </p:nvSpPr>
        <p:spPr/>
        <p:txBody>
          <a:bodyPr/>
          <a:lstStyle/>
          <a:p>
            <a:fld id="{28753E39-A36E-4594-AE23-DB7D4BBA7D3C}" type="datetimeFigureOut">
              <a:rPr lang="en-GB" smtClean="0"/>
              <a:t>25/06/2021</a:t>
            </a:fld>
            <a:endParaRPr lang="en-GB"/>
          </a:p>
        </p:txBody>
      </p:sp>
      <p:sp>
        <p:nvSpPr>
          <p:cNvPr id="4" name="Footer Placeholder 3">
            <a:extLst>
              <a:ext uri="{FF2B5EF4-FFF2-40B4-BE49-F238E27FC236}">
                <a16:creationId xmlns:a16="http://schemas.microsoft.com/office/drawing/2014/main" id="{B83F578F-6CCD-4184-B2A6-F5E8E89EDA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59AF18-D884-42ED-A68D-1AFCD54FA6A2}"/>
              </a:ext>
            </a:extLst>
          </p:cNvPr>
          <p:cNvSpPr>
            <a:spLocks noGrp="1"/>
          </p:cNvSpPr>
          <p:nvPr>
            <p:ph type="sldNum" sz="quarter" idx="12"/>
          </p:nvPr>
        </p:nvSpPr>
        <p:spPr/>
        <p:txBody>
          <a:bodyPr/>
          <a:lstStyle/>
          <a:p>
            <a:fld id="{B6531521-C01E-4326-A8FF-4EDFCB9070CF}" type="slidenum">
              <a:rPr lang="en-GB" smtClean="0"/>
              <a:t>‹#›</a:t>
            </a:fld>
            <a:endParaRPr lang="en-GB"/>
          </a:p>
        </p:txBody>
      </p:sp>
    </p:spTree>
    <p:extLst>
      <p:ext uri="{BB962C8B-B14F-4D97-AF65-F5344CB8AC3E}">
        <p14:creationId xmlns:p14="http://schemas.microsoft.com/office/powerpoint/2010/main" val="3769776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3C735D-BDE7-4823-83F8-90F094635D60}"/>
              </a:ext>
            </a:extLst>
          </p:cNvPr>
          <p:cNvSpPr>
            <a:spLocks noGrp="1"/>
          </p:cNvSpPr>
          <p:nvPr>
            <p:ph type="dt" sz="half" idx="10"/>
          </p:nvPr>
        </p:nvSpPr>
        <p:spPr/>
        <p:txBody>
          <a:bodyPr/>
          <a:lstStyle/>
          <a:p>
            <a:fld id="{28753E39-A36E-4594-AE23-DB7D4BBA7D3C}" type="datetimeFigureOut">
              <a:rPr lang="en-GB" smtClean="0"/>
              <a:t>25/06/2021</a:t>
            </a:fld>
            <a:endParaRPr lang="en-GB"/>
          </a:p>
        </p:txBody>
      </p:sp>
      <p:sp>
        <p:nvSpPr>
          <p:cNvPr id="3" name="Footer Placeholder 2">
            <a:extLst>
              <a:ext uri="{FF2B5EF4-FFF2-40B4-BE49-F238E27FC236}">
                <a16:creationId xmlns:a16="http://schemas.microsoft.com/office/drawing/2014/main" id="{B2FE1BBF-2274-40B3-8655-798FC21412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815C8C-A7B2-4C03-9718-56313C353F41}"/>
              </a:ext>
            </a:extLst>
          </p:cNvPr>
          <p:cNvSpPr>
            <a:spLocks noGrp="1"/>
          </p:cNvSpPr>
          <p:nvPr>
            <p:ph type="sldNum" sz="quarter" idx="12"/>
          </p:nvPr>
        </p:nvSpPr>
        <p:spPr/>
        <p:txBody>
          <a:bodyPr/>
          <a:lstStyle/>
          <a:p>
            <a:fld id="{B6531521-C01E-4326-A8FF-4EDFCB9070CF}" type="slidenum">
              <a:rPr lang="en-GB" smtClean="0"/>
              <a:t>‹#›</a:t>
            </a:fld>
            <a:endParaRPr lang="en-GB"/>
          </a:p>
        </p:txBody>
      </p:sp>
    </p:spTree>
    <p:extLst>
      <p:ext uri="{BB962C8B-B14F-4D97-AF65-F5344CB8AC3E}">
        <p14:creationId xmlns:p14="http://schemas.microsoft.com/office/powerpoint/2010/main" val="1114566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3499-E0D0-4D51-9094-73FFFE5D8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CF4F676-E934-40A5-930A-867764D18C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68BF3C-F569-4937-AC5E-7AC053D86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9859D4-6F81-4AA3-9B8E-D58C97128325}"/>
              </a:ext>
            </a:extLst>
          </p:cNvPr>
          <p:cNvSpPr>
            <a:spLocks noGrp="1"/>
          </p:cNvSpPr>
          <p:nvPr>
            <p:ph type="dt" sz="half" idx="10"/>
          </p:nvPr>
        </p:nvSpPr>
        <p:spPr/>
        <p:txBody>
          <a:bodyPr/>
          <a:lstStyle/>
          <a:p>
            <a:fld id="{28753E39-A36E-4594-AE23-DB7D4BBA7D3C}" type="datetimeFigureOut">
              <a:rPr lang="en-GB" smtClean="0"/>
              <a:t>25/06/2021</a:t>
            </a:fld>
            <a:endParaRPr lang="en-GB"/>
          </a:p>
        </p:txBody>
      </p:sp>
      <p:sp>
        <p:nvSpPr>
          <p:cNvPr id="6" name="Footer Placeholder 5">
            <a:extLst>
              <a:ext uri="{FF2B5EF4-FFF2-40B4-BE49-F238E27FC236}">
                <a16:creationId xmlns:a16="http://schemas.microsoft.com/office/drawing/2014/main" id="{9643E968-3C75-46F9-BBFF-0DA13615F0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CFB8CA-30E0-4A13-83B0-8435EA842D12}"/>
              </a:ext>
            </a:extLst>
          </p:cNvPr>
          <p:cNvSpPr>
            <a:spLocks noGrp="1"/>
          </p:cNvSpPr>
          <p:nvPr>
            <p:ph type="sldNum" sz="quarter" idx="12"/>
          </p:nvPr>
        </p:nvSpPr>
        <p:spPr/>
        <p:txBody>
          <a:bodyPr/>
          <a:lstStyle/>
          <a:p>
            <a:fld id="{B6531521-C01E-4326-A8FF-4EDFCB9070CF}" type="slidenum">
              <a:rPr lang="en-GB" smtClean="0"/>
              <a:t>‹#›</a:t>
            </a:fld>
            <a:endParaRPr lang="en-GB"/>
          </a:p>
        </p:txBody>
      </p:sp>
    </p:spTree>
    <p:extLst>
      <p:ext uri="{BB962C8B-B14F-4D97-AF65-F5344CB8AC3E}">
        <p14:creationId xmlns:p14="http://schemas.microsoft.com/office/powerpoint/2010/main" val="329135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2692-F947-435A-8E6C-05C82DE191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E55BA0-3F5A-4254-A7D0-F587715FBF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DA4D9C-2350-4B0B-B834-097749ADA689}"/>
              </a:ext>
            </a:extLst>
          </p:cNvPr>
          <p:cNvSpPr>
            <a:spLocks noGrp="1"/>
          </p:cNvSpPr>
          <p:nvPr>
            <p:ph type="dt" sz="half" idx="10"/>
          </p:nvPr>
        </p:nvSpPr>
        <p:spPr/>
        <p:txBody>
          <a:bodyPr/>
          <a:lstStyle/>
          <a:p>
            <a:fld id="{DA02816B-623A-4FB2-B1B4-5D8626416D63}" type="datetimeFigureOut">
              <a:rPr lang="en-GB" smtClean="0"/>
              <a:t>25/06/2021</a:t>
            </a:fld>
            <a:endParaRPr lang="en-GB"/>
          </a:p>
        </p:txBody>
      </p:sp>
      <p:sp>
        <p:nvSpPr>
          <p:cNvPr id="5" name="Footer Placeholder 4">
            <a:extLst>
              <a:ext uri="{FF2B5EF4-FFF2-40B4-BE49-F238E27FC236}">
                <a16:creationId xmlns:a16="http://schemas.microsoft.com/office/drawing/2014/main" id="{C9D80360-2DDE-4EE3-ABA7-4178334E2A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5A999F-FEFE-4698-8BBD-209EE7E1E425}"/>
              </a:ext>
            </a:extLst>
          </p:cNvPr>
          <p:cNvSpPr>
            <a:spLocks noGrp="1"/>
          </p:cNvSpPr>
          <p:nvPr>
            <p:ph type="sldNum" sz="quarter" idx="12"/>
          </p:nvPr>
        </p:nvSpPr>
        <p:spPr/>
        <p:txBody>
          <a:bodyPr/>
          <a:lstStyle/>
          <a:p>
            <a:fld id="{2647081B-72E8-4CC1-B5E6-1E128FD60480}" type="slidenum">
              <a:rPr lang="en-GB" smtClean="0"/>
              <a:t>‹#›</a:t>
            </a:fld>
            <a:endParaRPr lang="en-GB"/>
          </a:p>
        </p:txBody>
      </p:sp>
    </p:spTree>
    <p:extLst>
      <p:ext uri="{BB962C8B-B14F-4D97-AF65-F5344CB8AC3E}">
        <p14:creationId xmlns:p14="http://schemas.microsoft.com/office/powerpoint/2010/main" val="3789250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A561-BE07-40E3-8088-85F959B99D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8D2BAC-1A4C-45A7-B8D9-4FF20D10B1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17F255-A6F3-4F4E-A239-B72E703DF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BB877A-A1B3-4C1D-B126-E84F9DB879A4}"/>
              </a:ext>
            </a:extLst>
          </p:cNvPr>
          <p:cNvSpPr>
            <a:spLocks noGrp="1"/>
          </p:cNvSpPr>
          <p:nvPr>
            <p:ph type="dt" sz="half" idx="10"/>
          </p:nvPr>
        </p:nvSpPr>
        <p:spPr/>
        <p:txBody>
          <a:bodyPr/>
          <a:lstStyle/>
          <a:p>
            <a:fld id="{28753E39-A36E-4594-AE23-DB7D4BBA7D3C}" type="datetimeFigureOut">
              <a:rPr lang="en-GB" smtClean="0"/>
              <a:t>25/06/2021</a:t>
            </a:fld>
            <a:endParaRPr lang="en-GB"/>
          </a:p>
        </p:txBody>
      </p:sp>
      <p:sp>
        <p:nvSpPr>
          <p:cNvPr id="6" name="Footer Placeholder 5">
            <a:extLst>
              <a:ext uri="{FF2B5EF4-FFF2-40B4-BE49-F238E27FC236}">
                <a16:creationId xmlns:a16="http://schemas.microsoft.com/office/drawing/2014/main" id="{CEEF5EA0-73A1-4243-A56F-BF0BE9A65C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BD7BB0-471D-42E9-98C7-43FF3913D7AD}"/>
              </a:ext>
            </a:extLst>
          </p:cNvPr>
          <p:cNvSpPr>
            <a:spLocks noGrp="1"/>
          </p:cNvSpPr>
          <p:nvPr>
            <p:ph type="sldNum" sz="quarter" idx="12"/>
          </p:nvPr>
        </p:nvSpPr>
        <p:spPr/>
        <p:txBody>
          <a:bodyPr/>
          <a:lstStyle/>
          <a:p>
            <a:fld id="{B6531521-C01E-4326-A8FF-4EDFCB9070CF}" type="slidenum">
              <a:rPr lang="en-GB" smtClean="0"/>
              <a:t>‹#›</a:t>
            </a:fld>
            <a:endParaRPr lang="en-GB"/>
          </a:p>
        </p:txBody>
      </p:sp>
    </p:spTree>
    <p:extLst>
      <p:ext uri="{BB962C8B-B14F-4D97-AF65-F5344CB8AC3E}">
        <p14:creationId xmlns:p14="http://schemas.microsoft.com/office/powerpoint/2010/main" val="2141267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CE64D-6A04-4D42-B843-58A4707BB3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FE8187-8777-4E56-A5E6-3AB48D08BC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0ED2CC-BAD2-4C49-8C31-C122411A161A}"/>
              </a:ext>
            </a:extLst>
          </p:cNvPr>
          <p:cNvSpPr>
            <a:spLocks noGrp="1"/>
          </p:cNvSpPr>
          <p:nvPr>
            <p:ph type="dt" sz="half" idx="10"/>
          </p:nvPr>
        </p:nvSpPr>
        <p:spPr/>
        <p:txBody>
          <a:bodyPr/>
          <a:lstStyle/>
          <a:p>
            <a:fld id="{28753E39-A36E-4594-AE23-DB7D4BBA7D3C}" type="datetimeFigureOut">
              <a:rPr lang="en-GB" smtClean="0"/>
              <a:t>25/06/2021</a:t>
            </a:fld>
            <a:endParaRPr lang="en-GB"/>
          </a:p>
        </p:txBody>
      </p:sp>
      <p:sp>
        <p:nvSpPr>
          <p:cNvPr id="5" name="Footer Placeholder 4">
            <a:extLst>
              <a:ext uri="{FF2B5EF4-FFF2-40B4-BE49-F238E27FC236}">
                <a16:creationId xmlns:a16="http://schemas.microsoft.com/office/drawing/2014/main" id="{22EE5EA3-C8F2-4E82-8B24-ADDAD2C60A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459282-00EA-4A37-BD98-CF530A4EAFFD}"/>
              </a:ext>
            </a:extLst>
          </p:cNvPr>
          <p:cNvSpPr>
            <a:spLocks noGrp="1"/>
          </p:cNvSpPr>
          <p:nvPr>
            <p:ph type="sldNum" sz="quarter" idx="12"/>
          </p:nvPr>
        </p:nvSpPr>
        <p:spPr/>
        <p:txBody>
          <a:bodyPr/>
          <a:lstStyle/>
          <a:p>
            <a:fld id="{B6531521-C01E-4326-A8FF-4EDFCB9070CF}" type="slidenum">
              <a:rPr lang="en-GB" smtClean="0"/>
              <a:t>‹#›</a:t>
            </a:fld>
            <a:endParaRPr lang="en-GB"/>
          </a:p>
        </p:txBody>
      </p:sp>
    </p:spTree>
    <p:extLst>
      <p:ext uri="{BB962C8B-B14F-4D97-AF65-F5344CB8AC3E}">
        <p14:creationId xmlns:p14="http://schemas.microsoft.com/office/powerpoint/2010/main" val="2151540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77D1A-BDD7-41D4-8C61-3B44700E92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1B3C6D-D8BB-49BC-B32E-2873ABB8AF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E48382-EF06-4A57-8553-6F0BB841FC9D}"/>
              </a:ext>
            </a:extLst>
          </p:cNvPr>
          <p:cNvSpPr>
            <a:spLocks noGrp="1"/>
          </p:cNvSpPr>
          <p:nvPr>
            <p:ph type="dt" sz="half" idx="10"/>
          </p:nvPr>
        </p:nvSpPr>
        <p:spPr/>
        <p:txBody>
          <a:bodyPr/>
          <a:lstStyle/>
          <a:p>
            <a:fld id="{28753E39-A36E-4594-AE23-DB7D4BBA7D3C}" type="datetimeFigureOut">
              <a:rPr lang="en-GB" smtClean="0"/>
              <a:t>25/06/2021</a:t>
            </a:fld>
            <a:endParaRPr lang="en-GB"/>
          </a:p>
        </p:txBody>
      </p:sp>
      <p:sp>
        <p:nvSpPr>
          <p:cNvPr id="5" name="Footer Placeholder 4">
            <a:extLst>
              <a:ext uri="{FF2B5EF4-FFF2-40B4-BE49-F238E27FC236}">
                <a16:creationId xmlns:a16="http://schemas.microsoft.com/office/drawing/2014/main" id="{0B3BEC94-05B3-4380-8922-675D70A43F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3CA95F-BFD5-468F-A81A-42CD74D0E3B4}"/>
              </a:ext>
            </a:extLst>
          </p:cNvPr>
          <p:cNvSpPr>
            <a:spLocks noGrp="1"/>
          </p:cNvSpPr>
          <p:nvPr>
            <p:ph type="sldNum" sz="quarter" idx="12"/>
          </p:nvPr>
        </p:nvSpPr>
        <p:spPr/>
        <p:txBody>
          <a:bodyPr/>
          <a:lstStyle/>
          <a:p>
            <a:fld id="{B6531521-C01E-4326-A8FF-4EDFCB9070CF}" type="slidenum">
              <a:rPr lang="en-GB" smtClean="0"/>
              <a:t>‹#›</a:t>
            </a:fld>
            <a:endParaRPr lang="en-GB"/>
          </a:p>
        </p:txBody>
      </p:sp>
    </p:spTree>
    <p:extLst>
      <p:ext uri="{BB962C8B-B14F-4D97-AF65-F5344CB8AC3E}">
        <p14:creationId xmlns:p14="http://schemas.microsoft.com/office/powerpoint/2010/main" val="7295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7D60-DC39-41C3-87FA-E014B69AF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904480-D8EE-432B-9DF5-8570E329CB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584405-B42F-4B9D-8389-3D4986E82CC0}"/>
              </a:ext>
            </a:extLst>
          </p:cNvPr>
          <p:cNvSpPr>
            <a:spLocks noGrp="1"/>
          </p:cNvSpPr>
          <p:nvPr>
            <p:ph type="dt" sz="half" idx="10"/>
          </p:nvPr>
        </p:nvSpPr>
        <p:spPr/>
        <p:txBody>
          <a:bodyPr/>
          <a:lstStyle/>
          <a:p>
            <a:fld id="{DA02816B-623A-4FB2-B1B4-5D8626416D63}" type="datetimeFigureOut">
              <a:rPr lang="en-GB" smtClean="0"/>
              <a:t>25/06/2021</a:t>
            </a:fld>
            <a:endParaRPr lang="en-GB"/>
          </a:p>
        </p:txBody>
      </p:sp>
      <p:sp>
        <p:nvSpPr>
          <p:cNvPr id="5" name="Footer Placeholder 4">
            <a:extLst>
              <a:ext uri="{FF2B5EF4-FFF2-40B4-BE49-F238E27FC236}">
                <a16:creationId xmlns:a16="http://schemas.microsoft.com/office/drawing/2014/main" id="{4D0449E3-AF3C-4B07-901A-E3A3DA2635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57F97B-0FED-4609-A223-C0F48AFC9646}"/>
              </a:ext>
            </a:extLst>
          </p:cNvPr>
          <p:cNvSpPr>
            <a:spLocks noGrp="1"/>
          </p:cNvSpPr>
          <p:nvPr>
            <p:ph type="sldNum" sz="quarter" idx="12"/>
          </p:nvPr>
        </p:nvSpPr>
        <p:spPr/>
        <p:txBody>
          <a:bodyPr/>
          <a:lstStyle/>
          <a:p>
            <a:fld id="{2647081B-72E8-4CC1-B5E6-1E128FD60480}" type="slidenum">
              <a:rPr lang="en-GB" smtClean="0"/>
              <a:t>‹#›</a:t>
            </a:fld>
            <a:endParaRPr lang="en-GB"/>
          </a:p>
        </p:txBody>
      </p:sp>
    </p:spTree>
    <p:extLst>
      <p:ext uri="{BB962C8B-B14F-4D97-AF65-F5344CB8AC3E}">
        <p14:creationId xmlns:p14="http://schemas.microsoft.com/office/powerpoint/2010/main" val="86914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5725-6EF1-4496-9B44-E1DE6DFF70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484500-801A-4DC4-BC35-8EDDCDAEB0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62184C-41B3-455E-9B10-661530552A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AF32CF-01A1-49FD-B681-E9FDC49D524E}"/>
              </a:ext>
            </a:extLst>
          </p:cNvPr>
          <p:cNvSpPr>
            <a:spLocks noGrp="1"/>
          </p:cNvSpPr>
          <p:nvPr>
            <p:ph type="dt" sz="half" idx="10"/>
          </p:nvPr>
        </p:nvSpPr>
        <p:spPr/>
        <p:txBody>
          <a:bodyPr/>
          <a:lstStyle/>
          <a:p>
            <a:fld id="{DA02816B-623A-4FB2-B1B4-5D8626416D63}" type="datetimeFigureOut">
              <a:rPr lang="en-GB" smtClean="0"/>
              <a:t>25/06/2021</a:t>
            </a:fld>
            <a:endParaRPr lang="en-GB"/>
          </a:p>
        </p:txBody>
      </p:sp>
      <p:sp>
        <p:nvSpPr>
          <p:cNvPr id="6" name="Footer Placeholder 5">
            <a:extLst>
              <a:ext uri="{FF2B5EF4-FFF2-40B4-BE49-F238E27FC236}">
                <a16:creationId xmlns:a16="http://schemas.microsoft.com/office/drawing/2014/main" id="{B34F2BE6-0AD1-4F6E-9FAB-A53C9A381B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7618B7-0D78-4A20-8511-25F0F4F72DD7}"/>
              </a:ext>
            </a:extLst>
          </p:cNvPr>
          <p:cNvSpPr>
            <a:spLocks noGrp="1"/>
          </p:cNvSpPr>
          <p:nvPr>
            <p:ph type="sldNum" sz="quarter" idx="12"/>
          </p:nvPr>
        </p:nvSpPr>
        <p:spPr/>
        <p:txBody>
          <a:bodyPr/>
          <a:lstStyle/>
          <a:p>
            <a:fld id="{2647081B-72E8-4CC1-B5E6-1E128FD60480}" type="slidenum">
              <a:rPr lang="en-GB" smtClean="0"/>
              <a:t>‹#›</a:t>
            </a:fld>
            <a:endParaRPr lang="en-GB"/>
          </a:p>
        </p:txBody>
      </p:sp>
    </p:spTree>
    <p:extLst>
      <p:ext uri="{BB962C8B-B14F-4D97-AF65-F5344CB8AC3E}">
        <p14:creationId xmlns:p14="http://schemas.microsoft.com/office/powerpoint/2010/main" val="424056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A479-AFFE-4FD8-B431-61466391F6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6EB3E8-7B43-4116-9DF0-14368FA08C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B716E-1AE8-4274-8FD5-76B370316C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23BBD8-8EE1-4F5E-B98D-C79A46F26D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30403B-8428-43CD-8ACE-A04CAEB8E6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B44C1B-48BD-48B0-BCB0-DD32BB007457}"/>
              </a:ext>
            </a:extLst>
          </p:cNvPr>
          <p:cNvSpPr>
            <a:spLocks noGrp="1"/>
          </p:cNvSpPr>
          <p:nvPr>
            <p:ph type="dt" sz="half" idx="10"/>
          </p:nvPr>
        </p:nvSpPr>
        <p:spPr/>
        <p:txBody>
          <a:bodyPr/>
          <a:lstStyle/>
          <a:p>
            <a:fld id="{DA02816B-623A-4FB2-B1B4-5D8626416D63}" type="datetimeFigureOut">
              <a:rPr lang="en-GB" smtClean="0"/>
              <a:t>25/06/2021</a:t>
            </a:fld>
            <a:endParaRPr lang="en-GB"/>
          </a:p>
        </p:txBody>
      </p:sp>
      <p:sp>
        <p:nvSpPr>
          <p:cNvPr id="8" name="Footer Placeholder 7">
            <a:extLst>
              <a:ext uri="{FF2B5EF4-FFF2-40B4-BE49-F238E27FC236}">
                <a16:creationId xmlns:a16="http://schemas.microsoft.com/office/drawing/2014/main" id="{0C079718-3EC2-4D65-8B7B-0FDF029DE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EFEFCD-6CB4-4C2D-82EA-BDA3EF0EF944}"/>
              </a:ext>
            </a:extLst>
          </p:cNvPr>
          <p:cNvSpPr>
            <a:spLocks noGrp="1"/>
          </p:cNvSpPr>
          <p:nvPr>
            <p:ph type="sldNum" sz="quarter" idx="12"/>
          </p:nvPr>
        </p:nvSpPr>
        <p:spPr/>
        <p:txBody>
          <a:bodyPr/>
          <a:lstStyle/>
          <a:p>
            <a:fld id="{2647081B-72E8-4CC1-B5E6-1E128FD60480}" type="slidenum">
              <a:rPr lang="en-GB" smtClean="0"/>
              <a:t>‹#›</a:t>
            </a:fld>
            <a:endParaRPr lang="en-GB"/>
          </a:p>
        </p:txBody>
      </p:sp>
    </p:spTree>
    <p:extLst>
      <p:ext uri="{BB962C8B-B14F-4D97-AF65-F5344CB8AC3E}">
        <p14:creationId xmlns:p14="http://schemas.microsoft.com/office/powerpoint/2010/main" val="233956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B001-9793-4301-B228-97FF160DBF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DB7C9A-3574-454E-8E2F-BB9B31DB667F}"/>
              </a:ext>
            </a:extLst>
          </p:cNvPr>
          <p:cNvSpPr>
            <a:spLocks noGrp="1"/>
          </p:cNvSpPr>
          <p:nvPr>
            <p:ph type="dt" sz="half" idx="10"/>
          </p:nvPr>
        </p:nvSpPr>
        <p:spPr/>
        <p:txBody>
          <a:bodyPr/>
          <a:lstStyle/>
          <a:p>
            <a:fld id="{DA02816B-623A-4FB2-B1B4-5D8626416D63}" type="datetimeFigureOut">
              <a:rPr lang="en-GB" smtClean="0"/>
              <a:t>25/06/2021</a:t>
            </a:fld>
            <a:endParaRPr lang="en-GB"/>
          </a:p>
        </p:txBody>
      </p:sp>
      <p:sp>
        <p:nvSpPr>
          <p:cNvPr id="4" name="Footer Placeholder 3">
            <a:extLst>
              <a:ext uri="{FF2B5EF4-FFF2-40B4-BE49-F238E27FC236}">
                <a16:creationId xmlns:a16="http://schemas.microsoft.com/office/drawing/2014/main" id="{42E2D0E1-94B8-4631-9498-3997F4CF55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573AB3F-8CFD-4074-A493-93B3F72955FB}"/>
              </a:ext>
            </a:extLst>
          </p:cNvPr>
          <p:cNvSpPr>
            <a:spLocks noGrp="1"/>
          </p:cNvSpPr>
          <p:nvPr>
            <p:ph type="sldNum" sz="quarter" idx="12"/>
          </p:nvPr>
        </p:nvSpPr>
        <p:spPr/>
        <p:txBody>
          <a:bodyPr/>
          <a:lstStyle/>
          <a:p>
            <a:fld id="{2647081B-72E8-4CC1-B5E6-1E128FD60480}" type="slidenum">
              <a:rPr lang="en-GB" smtClean="0"/>
              <a:t>‹#›</a:t>
            </a:fld>
            <a:endParaRPr lang="en-GB"/>
          </a:p>
        </p:txBody>
      </p:sp>
    </p:spTree>
    <p:extLst>
      <p:ext uri="{BB962C8B-B14F-4D97-AF65-F5344CB8AC3E}">
        <p14:creationId xmlns:p14="http://schemas.microsoft.com/office/powerpoint/2010/main" val="312280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0E3AD7-9FE9-43F7-9D13-EAC4C014EED3}"/>
              </a:ext>
            </a:extLst>
          </p:cNvPr>
          <p:cNvSpPr>
            <a:spLocks noGrp="1"/>
          </p:cNvSpPr>
          <p:nvPr>
            <p:ph type="dt" sz="half" idx="10"/>
          </p:nvPr>
        </p:nvSpPr>
        <p:spPr/>
        <p:txBody>
          <a:bodyPr/>
          <a:lstStyle/>
          <a:p>
            <a:fld id="{DA02816B-623A-4FB2-B1B4-5D8626416D63}" type="datetimeFigureOut">
              <a:rPr lang="en-GB" smtClean="0"/>
              <a:t>25/06/2021</a:t>
            </a:fld>
            <a:endParaRPr lang="en-GB"/>
          </a:p>
        </p:txBody>
      </p:sp>
      <p:sp>
        <p:nvSpPr>
          <p:cNvPr id="3" name="Footer Placeholder 2">
            <a:extLst>
              <a:ext uri="{FF2B5EF4-FFF2-40B4-BE49-F238E27FC236}">
                <a16:creationId xmlns:a16="http://schemas.microsoft.com/office/drawing/2014/main" id="{5FD3FC33-099B-4143-B335-CADC6336F8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F35B48-A855-44AB-B32E-2B0D8D2E3D6C}"/>
              </a:ext>
            </a:extLst>
          </p:cNvPr>
          <p:cNvSpPr>
            <a:spLocks noGrp="1"/>
          </p:cNvSpPr>
          <p:nvPr>
            <p:ph type="sldNum" sz="quarter" idx="12"/>
          </p:nvPr>
        </p:nvSpPr>
        <p:spPr/>
        <p:txBody>
          <a:bodyPr/>
          <a:lstStyle/>
          <a:p>
            <a:fld id="{2647081B-72E8-4CC1-B5E6-1E128FD60480}" type="slidenum">
              <a:rPr lang="en-GB" smtClean="0"/>
              <a:t>‹#›</a:t>
            </a:fld>
            <a:endParaRPr lang="en-GB"/>
          </a:p>
        </p:txBody>
      </p:sp>
    </p:spTree>
    <p:extLst>
      <p:ext uri="{BB962C8B-B14F-4D97-AF65-F5344CB8AC3E}">
        <p14:creationId xmlns:p14="http://schemas.microsoft.com/office/powerpoint/2010/main" val="413457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E1FB4-CBF5-4E88-A4A0-938B5F191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8943F4-509D-4668-9793-2AF6BDDEE3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893B69-2D38-4EB6-9F6A-7489471DA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DCF8C-9099-4834-B034-6C157321383A}"/>
              </a:ext>
            </a:extLst>
          </p:cNvPr>
          <p:cNvSpPr>
            <a:spLocks noGrp="1"/>
          </p:cNvSpPr>
          <p:nvPr>
            <p:ph type="dt" sz="half" idx="10"/>
          </p:nvPr>
        </p:nvSpPr>
        <p:spPr/>
        <p:txBody>
          <a:bodyPr/>
          <a:lstStyle/>
          <a:p>
            <a:fld id="{DA02816B-623A-4FB2-B1B4-5D8626416D63}" type="datetimeFigureOut">
              <a:rPr lang="en-GB" smtClean="0"/>
              <a:t>25/06/2021</a:t>
            </a:fld>
            <a:endParaRPr lang="en-GB"/>
          </a:p>
        </p:txBody>
      </p:sp>
      <p:sp>
        <p:nvSpPr>
          <p:cNvPr id="6" name="Footer Placeholder 5">
            <a:extLst>
              <a:ext uri="{FF2B5EF4-FFF2-40B4-BE49-F238E27FC236}">
                <a16:creationId xmlns:a16="http://schemas.microsoft.com/office/drawing/2014/main" id="{5039BEF1-DDB0-409E-976C-79269650AF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7B4C27-EEC9-4530-A000-0037228E8EA6}"/>
              </a:ext>
            </a:extLst>
          </p:cNvPr>
          <p:cNvSpPr>
            <a:spLocks noGrp="1"/>
          </p:cNvSpPr>
          <p:nvPr>
            <p:ph type="sldNum" sz="quarter" idx="12"/>
          </p:nvPr>
        </p:nvSpPr>
        <p:spPr/>
        <p:txBody>
          <a:bodyPr/>
          <a:lstStyle/>
          <a:p>
            <a:fld id="{2647081B-72E8-4CC1-B5E6-1E128FD60480}" type="slidenum">
              <a:rPr lang="en-GB" smtClean="0"/>
              <a:t>‹#›</a:t>
            </a:fld>
            <a:endParaRPr lang="en-GB"/>
          </a:p>
        </p:txBody>
      </p:sp>
    </p:spTree>
    <p:extLst>
      <p:ext uri="{BB962C8B-B14F-4D97-AF65-F5344CB8AC3E}">
        <p14:creationId xmlns:p14="http://schemas.microsoft.com/office/powerpoint/2010/main" val="326447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F6B7-14D8-4DE6-8993-5B5647D45E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F9639B-F034-4BEF-84FC-F5ACB1CC46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1D06CC-D7E5-4DE4-B645-08B3FB265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55B87C-5DC7-4517-BBE7-55FCFAEE3EA2}"/>
              </a:ext>
            </a:extLst>
          </p:cNvPr>
          <p:cNvSpPr>
            <a:spLocks noGrp="1"/>
          </p:cNvSpPr>
          <p:nvPr>
            <p:ph type="dt" sz="half" idx="10"/>
          </p:nvPr>
        </p:nvSpPr>
        <p:spPr/>
        <p:txBody>
          <a:bodyPr/>
          <a:lstStyle/>
          <a:p>
            <a:fld id="{DA02816B-623A-4FB2-B1B4-5D8626416D63}" type="datetimeFigureOut">
              <a:rPr lang="en-GB" smtClean="0"/>
              <a:t>25/06/2021</a:t>
            </a:fld>
            <a:endParaRPr lang="en-GB"/>
          </a:p>
        </p:txBody>
      </p:sp>
      <p:sp>
        <p:nvSpPr>
          <p:cNvPr id="6" name="Footer Placeholder 5">
            <a:extLst>
              <a:ext uri="{FF2B5EF4-FFF2-40B4-BE49-F238E27FC236}">
                <a16:creationId xmlns:a16="http://schemas.microsoft.com/office/drawing/2014/main" id="{F18A0B7C-340B-4233-9F1E-7C7649F0A1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3FDE64-FEE0-4F8F-9B36-4D0A6534F009}"/>
              </a:ext>
            </a:extLst>
          </p:cNvPr>
          <p:cNvSpPr>
            <a:spLocks noGrp="1"/>
          </p:cNvSpPr>
          <p:nvPr>
            <p:ph type="sldNum" sz="quarter" idx="12"/>
          </p:nvPr>
        </p:nvSpPr>
        <p:spPr/>
        <p:txBody>
          <a:bodyPr/>
          <a:lstStyle/>
          <a:p>
            <a:fld id="{2647081B-72E8-4CC1-B5E6-1E128FD60480}" type="slidenum">
              <a:rPr lang="en-GB" smtClean="0"/>
              <a:t>‹#›</a:t>
            </a:fld>
            <a:endParaRPr lang="en-GB"/>
          </a:p>
        </p:txBody>
      </p:sp>
    </p:spTree>
    <p:extLst>
      <p:ext uri="{BB962C8B-B14F-4D97-AF65-F5344CB8AC3E}">
        <p14:creationId xmlns:p14="http://schemas.microsoft.com/office/powerpoint/2010/main" val="1697752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EBA88C-C34F-44A5-B549-933C52AE6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405391-C3A8-4884-846E-A0D13A75D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E3190F-7EFF-4692-B6BC-EEFFA0C9EC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2816B-623A-4FB2-B1B4-5D8626416D63}" type="datetimeFigureOut">
              <a:rPr lang="en-GB" smtClean="0"/>
              <a:t>25/06/2021</a:t>
            </a:fld>
            <a:endParaRPr lang="en-GB"/>
          </a:p>
        </p:txBody>
      </p:sp>
      <p:sp>
        <p:nvSpPr>
          <p:cNvPr id="5" name="Footer Placeholder 4">
            <a:extLst>
              <a:ext uri="{FF2B5EF4-FFF2-40B4-BE49-F238E27FC236}">
                <a16:creationId xmlns:a16="http://schemas.microsoft.com/office/drawing/2014/main" id="{D527B1F9-14D7-42D0-A23D-600C4341D0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9C8B4C-60C2-45BB-9D6E-288073E8F7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7081B-72E8-4CC1-B5E6-1E128FD60480}" type="slidenum">
              <a:rPr lang="en-GB" smtClean="0"/>
              <a:t>‹#›</a:t>
            </a:fld>
            <a:endParaRPr lang="en-GB"/>
          </a:p>
        </p:txBody>
      </p:sp>
    </p:spTree>
    <p:extLst>
      <p:ext uri="{BB962C8B-B14F-4D97-AF65-F5344CB8AC3E}">
        <p14:creationId xmlns:p14="http://schemas.microsoft.com/office/powerpoint/2010/main" val="145398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9696A8-3722-4A91-88D4-6DEF48FAC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910CFD-E333-4A53-8158-090A81D37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82644D-D769-42FE-B518-9D9800FD0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53E39-A36E-4594-AE23-DB7D4BBA7D3C}" type="datetimeFigureOut">
              <a:rPr lang="en-GB" smtClean="0"/>
              <a:t>25/06/2021</a:t>
            </a:fld>
            <a:endParaRPr lang="en-GB"/>
          </a:p>
        </p:txBody>
      </p:sp>
      <p:sp>
        <p:nvSpPr>
          <p:cNvPr id="5" name="Footer Placeholder 4">
            <a:extLst>
              <a:ext uri="{FF2B5EF4-FFF2-40B4-BE49-F238E27FC236}">
                <a16:creationId xmlns:a16="http://schemas.microsoft.com/office/drawing/2014/main" id="{EE0CBD1B-1FBB-4C03-AFC3-481DB6339F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61DD83-0548-4151-8AD7-FFEEE7A41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31521-C01E-4326-A8FF-4EDFCB9070CF}" type="slidenum">
              <a:rPr lang="en-GB" smtClean="0"/>
              <a:t>‹#›</a:t>
            </a:fld>
            <a:endParaRPr lang="en-GB"/>
          </a:p>
        </p:txBody>
      </p:sp>
    </p:spTree>
    <p:extLst>
      <p:ext uri="{BB962C8B-B14F-4D97-AF65-F5344CB8AC3E}">
        <p14:creationId xmlns:p14="http://schemas.microsoft.com/office/powerpoint/2010/main" val="999011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tif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tiff"/></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7.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6.tiff"/><Relationship Id="rId5" Type="http://schemas.openxmlformats.org/officeDocument/2006/relationships/image" Target="../media/image45.png"/><Relationship Id="rId4" Type="http://schemas.openxmlformats.org/officeDocument/2006/relationships/image" Target="../media/image44.tiff"/></Relationships>
</file>

<file path=ppt/slides/_rels/slide29.xml.rels><?xml version="1.0" encoding="UTF-8" standalone="yes"?>
<Relationships xmlns="http://schemas.openxmlformats.org/package/2006/relationships"><Relationship Id="rId8" Type="http://schemas.openxmlformats.org/officeDocument/2006/relationships/image" Target="../media/image53.tiff"/><Relationship Id="rId3" Type="http://schemas.openxmlformats.org/officeDocument/2006/relationships/image" Target="../media/image7.png"/><Relationship Id="rId7" Type="http://schemas.openxmlformats.org/officeDocument/2006/relationships/image" Target="../media/image52.tif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1.tiff"/><Relationship Id="rId5" Type="http://schemas.openxmlformats.org/officeDocument/2006/relationships/image" Target="../media/image50.tiff"/><Relationship Id="rId4" Type="http://schemas.openxmlformats.org/officeDocument/2006/relationships/image" Target="../media/image49.tif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4.tiff"/><Relationship Id="rId7" Type="http://schemas.openxmlformats.org/officeDocument/2006/relationships/image" Target="../media/image58.tif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tiff"/><Relationship Id="rId4" Type="http://schemas.openxmlformats.org/officeDocument/2006/relationships/image" Target="../media/image55.tiff"/></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7.png"/><Relationship Id="rId2" Type="http://schemas.openxmlformats.org/officeDocument/2006/relationships/image" Target="../media/image69.png"/><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65.png"/><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8" Type="http://schemas.openxmlformats.org/officeDocument/2006/relationships/audio" Target="../media/media4.wav"/><Relationship Id="rId13" Type="http://schemas.microsoft.com/office/2007/relationships/media" Target="../media/media7.wav"/><Relationship Id="rId18" Type="http://schemas.openxmlformats.org/officeDocument/2006/relationships/audio" Target="../media/media9.wav"/><Relationship Id="rId3" Type="http://schemas.microsoft.com/office/2007/relationships/media" Target="../media/media2.wav"/><Relationship Id="rId21" Type="http://schemas.openxmlformats.org/officeDocument/2006/relationships/image" Target="../media/image73.png"/><Relationship Id="rId7" Type="http://schemas.microsoft.com/office/2007/relationships/media" Target="../media/media4.wav"/><Relationship Id="rId12" Type="http://schemas.openxmlformats.org/officeDocument/2006/relationships/audio" Target="../media/media6.wav"/><Relationship Id="rId17" Type="http://schemas.microsoft.com/office/2007/relationships/media" Target="../media/media9.wav"/><Relationship Id="rId2" Type="http://schemas.openxmlformats.org/officeDocument/2006/relationships/audio" Target="../media/media1.wav"/><Relationship Id="rId16" Type="http://schemas.openxmlformats.org/officeDocument/2006/relationships/audio" Target="../media/media8.wav"/><Relationship Id="rId20" Type="http://schemas.openxmlformats.org/officeDocument/2006/relationships/image" Target="../media/image1.png"/><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5" Type="http://schemas.microsoft.com/office/2007/relationships/media" Target="../media/media3.wav"/><Relationship Id="rId15" Type="http://schemas.microsoft.com/office/2007/relationships/media" Target="../media/media8.wav"/><Relationship Id="rId23" Type="http://schemas.openxmlformats.org/officeDocument/2006/relationships/image" Target="../media/image62.png"/><Relationship Id="rId10" Type="http://schemas.openxmlformats.org/officeDocument/2006/relationships/audio" Target="../media/media5.wav"/><Relationship Id="rId19" Type="http://schemas.openxmlformats.org/officeDocument/2006/relationships/slideLayout" Target="../slideLayouts/slideLayout13.xml"/><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audio" Target="../media/media7.wav"/><Relationship Id="rId22"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3.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78.png"/><Relationship Id="rId4" Type="http://schemas.openxmlformats.org/officeDocument/2006/relationships/image" Target="../media/image77.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7C8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140537" y="5895800"/>
            <a:ext cx="5570966" cy="76059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655" y="5979199"/>
            <a:ext cx="601695" cy="606982"/>
          </a:xfrm>
          <a:prstGeom prst="rect">
            <a:avLst/>
          </a:prstGeom>
        </p:spPr>
      </p:pic>
      <p:sp>
        <p:nvSpPr>
          <p:cNvPr id="7" name="TextBox 6"/>
          <p:cNvSpPr txBox="1"/>
          <p:nvPr/>
        </p:nvSpPr>
        <p:spPr>
          <a:xfrm>
            <a:off x="828050" y="6027511"/>
            <a:ext cx="4100334" cy="4679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21573" y="155210"/>
            <a:ext cx="7729910" cy="72234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06963" y="225193"/>
            <a:ext cx="75591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lang="en-GB" sz="3200" dirty="0" smtClean="0">
                <a:solidFill>
                  <a:prstClr val="black"/>
                </a:solidFill>
                <a:latin typeface="Calibri" panose="020F0502020204030204"/>
              </a:rPr>
              <a:t>Mon</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day 28</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June 2021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456337" y="1712999"/>
            <a:ext cx="2269512" cy="1139814"/>
          </a:xfrm>
          <a:prstGeom prst="rect">
            <a:avLst/>
          </a:prstGeom>
        </p:spPr>
      </p:pic>
      <p:sp>
        <p:nvSpPr>
          <p:cNvPr id="11" name="Rectangle 10"/>
          <p:cNvSpPr/>
          <p:nvPr/>
        </p:nvSpPr>
        <p:spPr>
          <a:xfrm>
            <a:off x="474985" y="2812090"/>
            <a:ext cx="10802426" cy="180818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42235" y="2823311"/>
            <a:ext cx="106160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explain why Salat is important to Muslims? </a:t>
            </a:r>
          </a:p>
        </p:txBody>
      </p:sp>
      <p:pic>
        <p:nvPicPr>
          <p:cNvPr id="13" name="Picture 12"/>
          <p:cNvPicPr>
            <a:picLocks noChangeAspect="1"/>
          </p:cNvPicPr>
          <p:nvPr/>
        </p:nvPicPr>
        <p:blipFill>
          <a:blip r:embed="rId4"/>
          <a:stretch>
            <a:fillRect/>
          </a:stretch>
        </p:blipFill>
        <p:spPr>
          <a:xfrm>
            <a:off x="4768271" y="5915074"/>
            <a:ext cx="718801" cy="672243"/>
          </a:xfrm>
          <a:prstGeom prst="rect">
            <a:avLst/>
          </a:prstGeom>
        </p:spPr>
      </p:pic>
    </p:spTree>
    <p:extLst>
      <p:ext uri="{BB962C8B-B14F-4D97-AF65-F5344CB8AC3E}">
        <p14:creationId xmlns:p14="http://schemas.microsoft.com/office/powerpoint/2010/main" val="3915647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7C8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140537" y="5895800"/>
            <a:ext cx="5570966" cy="76059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655" y="5979199"/>
            <a:ext cx="601695" cy="606982"/>
          </a:xfrm>
          <a:prstGeom prst="rect">
            <a:avLst/>
          </a:prstGeom>
        </p:spPr>
      </p:pic>
      <p:sp>
        <p:nvSpPr>
          <p:cNvPr id="7" name="TextBox 6"/>
          <p:cNvSpPr txBox="1"/>
          <p:nvPr/>
        </p:nvSpPr>
        <p:spPr>
          <a:xfrm>
            <a:off x="828050" y="6027511"/>
            <a:ext cx="4100334" cy="4679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21573" y="155210"/>
            <a:ext cx="7729910" cy="72234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06963" y="238841"/>
            <a:ext cx="75591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lang="en-GB" sz="3200" dirty="0" smtClean="0">
                <a:solidFill>
                  <a:prstClr val="black"/>
                </a:solidFill>
                <a:latin typeface="Calibri" panose="020F0502020204030204"/>
              </a:rPr>
              <a:t>Tues</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day 29</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June 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458359" y="1683497"/>
            <a:ext cx="2269512" cy="1139814"/>
          </a:xfrm>
          <a:prstGeom prst="rect">
            <a:avLst/>
          </a:prstGeom>
        </p:spPr>
      </p:pic>
      <p:sp>
        <p:nvSpPr>
          <p:cNvPr id="11" name="Rectangle 10"/>
          <p:cNvSpPr/>
          <p:nvPr/>
        </p:nvSpPr>
        <p:spPr>
          <a:xfrm>
            <a:off x="474985" y="2812090"/>
            <a:ext cx="10802426" cy="180818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42235" y="2823311"/>
            <a:ext cx="106160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explain what happens during Holy Communion. </a:t>
            </a:r>
          </a:p>
        </p:txBody>
      </p:sp>
      <p:pic>
        <p:nvPicPr>
          <p:cNvPr id="13" name="Picture 12"/>
          <p:cNvPicPr>
            <a:picLocks noChangeAspect="1"/>
          </p:cNvPicPr>
          <p:nvPr/>
        </p:nvPicPr>
        <p:blipFill>
          <a:blip r:embed="rId4"/>
          <a:stretch>
            <a:fillRect/>
          </a:stretch>
        </p:blipFill>
        <p:spPr>
          <a:xfrm>
            <a:off x="4768271" y="5915074"/>
            <a:ext cx="718801" cy="672243"/>
          </a:xfrm>
          <a:prstGeom prst="rect">
            <a:avLst/>
          </a:prstGeom>
        </p:spPr>
      </p:pic>
    </p:spTree>
    <p:extLst>
      <p:ext uri="{BB962C8B-B14F-4D97-AF65-F5344CB8AC3E}">
        <p14:creationId xmlns:p14="http://schemas.microsoft.com/office/powerpoint/2010/main" val="3319925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8C166FAE-A31C-48D4-BB41-1C7D526AC6F5}"/>
              </a:ext>
            </a:extLst>
          </p:cNvPr>
          <p:cNvSpPr>
            <a:spLocks noGrp="1"/>
          </p:cNvSpPr>
          <p:nvPr>
            <p:ph type="title"/>
          </p:nvPr>
        </p:nvSpPr>
        <p:spPr>
          <a:xfrm>
            <a:off x="3443125" y="-1363"/>
            <a:ext cx="5076020" cy="994306"/>
          </a:xfrm>
        </p:spPr>
        <p:txBody>
          <a:bodyPr/>
          <a:lstStyle/>
          <a:p>
            <a:r>
              <a:rPr lang="en-GB" sz="3600" dirty="0">
                <a:latin typeface="Twinkl" pitchFamily="50" charset="0"/>
              </a:rPr>
              <a:t>Objects and Memories</a:t>
            </a:r>
            <a:endParaRPr lang="en-GB" sz="3600" dirty="0">
              <a:latin typeface="+mn-lt"/>
            </a:endParaRPr>
          </a:p>
        </p:txBody>
      </p:sp>
      <p:sp>
        <p:nvSpPr>
          <p:cNvPr id="5" name="Rectangle: Rounded Corners 4">
            <a:extLst>
              <a:ext uri="{FF2B5EF4-FFF2-40B4-BE49-F238E27FC236}">
                <a16:creationId xmlns:a16="http://schemas.microsoft.com/office/drawing/2014/main" id="{528BDD98-92CA-44A6-9057-D140B503E2CD}"/>
              </a:ext>
            </a:extLst>
          </p:cNvPr>
          <p:cNvSpPr/>
          <p:nvPr/>
        </p:nvSpPr>
        <p:spPr>
          <a:xfrm>
            <a:off x="2714583" y="974387"/>
            <a:ext cx="7543526" cy="467342"/>
          </a:xfrm>
          <a:prstGeom prst="roundRect">
            <a:avLst/>
          </a:prstGeom>
          <a:solidFill>
            <a:srgbClr val="CCB5D8"/>
          </a:solidFill>
          <a:ln w="19050">
            <a:solidFill>
              <a:srgbClr val="653B8F"/>
            </a:solidFill>
          </a:ln>
        </p:spPr>
        <p:txBody>
          <a:bodyPr wrap="square" lIns="0" tIns="72000" rIns="0" bIns="72000">
            <a:spAutoFit/>
          </a:bodyPr>
          <a:lstStyle/>
          <a:p>
            <a:r>
              <a:rPr lang="en-GB" dirty="0"/>
              <a:t>  These children are talking about things that remind them of something. </a:t>
            </a:r>
          </a:p>
        </p:txBody>
      </p:sp>
      <p:grpSp>
        <p:nvGrpSpPr>
          <p:cNvPr id="8" name="Group 7">
            <a:extLst>
              <a:ext uri="{FF2B5EF4-FFF2-40B4-BE49-F238E27FC236}">
                <a16:creationId xmlns:a16="http://schemas.microsoft.com/office/drawing/2014/main" id="{CFFF4463-E6CC-4120-89E2-15630FDAD7B1}"/>
              </a:ext>
            </a:extLst>
          </p:cNvPr>
          <p:cNvGrpSpPr/>
          <p:nvPr/>
        </p:nvGrpSpPr>
        <p:grpSpPr>
          <a:xfrm>
            <a:off x="930314" y="2504903"/>
            <a:ext cx="2278674" cy="1147894"/>
            <a:chOff x="357209" y="2259576"/>
            <a:chExt cx="2278674" cy="1415622"/>
          </a:xfrm>
        </p:grpSpPr>
        <p:sp>
          <p:nvSpPr>
            <p:cNvPr id="9" name="Speech Bubble: Rectangle with Corners Rounded 8">
              <a:extLst>
                <a:ext uri="{FF2B5EF4-FFF2-40B4-BE49-F238E27FC236}">
                  <a16:creationId xmlns:a16="http://schemas.microsoft.com/office/drawing/2014/main" id="{33507BE7-4634-463F-BF87-E3A54EBC96C8}"/>
                </a:ext>
              </a:extLst>
            </p:cNvPr>
            <p:cNvSpPr/>
            <p:nvPr/>
          </p:nvSpPr>
          <p:spPr>
            <a:xfrm>
              <a:off x="357209" y="2259576"/>
              <a:ext cx="2278674" cy="1415622"/>
            </a:xfrm>
            <a:prstGeom prst="wedgeRoundRectCallout">
              <a:avLst>
                <a:gd name="adj1" fmla="val 7322"/>
                <a:gd name="adj2" fmla="val 71299"/>
                <a:gd name="adj3" fmla="val 16667"/>
              </a:avLst>
            </a:prstGeom>
            <a:solidFill>
              <a:schemeClr val="bg1"/>
            </a:solidFill>
            <a:ln w="19050">
              <a:solidFill>
                <a:srgbClr val="FBC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0" name="Rectangle 9">
              <a:extLst>
                <a:ext uri="{FF2B5EF4-FFF2-40B4-BE49-F238E27FC236}">
                  <a16:creationId xmlns:a16="http://schemas.microsoft.com/office/drawing/2014/main" id="{54176EB1-8D9F-4B60-8331-DB6E58F5A7C0}"/>
                </a:ext>
              </a:extLst>
            </p:cNvPr>
            <p:cNvSpPr/>
            <p:nvPr/>
          </p:nvSpPr>
          <p:spPr>
            <a:xfrm>
              <a:off x="449286" y="2346736"/>
              <a:ext cx="2094520" cy="1328462"/>
            </a:xfrm>
            <a:prstGeom prst="rect">
              <a:avLst/>
            </a:prstGeom>
          </p:spPr>
          <p:txBody>
            <a:bodyPr wrap="square">
              <a:spAutoFit/>
            </a:bodyPr>
            <a:lstStyle/>
            <a:p>
              <a:pPr algn="ctr"/>
              <a:r>
                <a:rPr lang="en-GB" sz="1600" dirty="0"/>
                <a:t>This boomerang</a:t>
              </a:r>
            </a:p>
            <a:p>
              <a:pPr algn="ctr"/>
              <a:r>
                <a:rPr lang="en-GB" sz="1600" dirty="0"/>
                <a:t>reminds me of </a:t>
              </a:r>
            </a:p>
            <a:p>
              <a:pPr algn="ctr"/>
              <a:r>
                <a:rPr lang="en-GB" sz="1600" dirty="0"/>
                <a:t>my amazing holiday</a:t>
              </a:r>
            </a:p>
            <a:p>
              <a:pPr algn="ctr"/>
              <a:r>
                <a:rPr lang="en-GB" sz="1600" dirty="0"/>
                <a:t>in Australia. </a:t>
              </a:r>
            </a:p>
          </p:txBody>
        </p:sp>
      </p:grpSp>
      <p:pic>
        <p:nvPicPr>
          <p:cNvPr id="11" name="Picture 10">
            <a:extLst>
              <a:ext uri="{FF2B5EF4-FFF2-40B4-BE49-F238E27FC236}">
                <a16:creationId xmlns:a16="http://schemas.microsoft.com/office/drawing/2014/main" id="{6C93FE6B-EA58-43C3-909C-5E90D7EC77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4205595" flipV="1">
            <a:off x="2845356" y="2265732"/>
            <a:ext cx="937856" cy="382965"/>
          </a:xfrm>
          <a:prstGeom prst="rect">
            <a:avLst/>
          </a:prstGeom>
        </p:spPr>
      </p:pic>
      <p:pic>
        <p:nvPicPr>
          <p:cNvPr id="12" name="Picture 11">
            <a:extLst>
              <a:ext uri="{FF2B5EF4-FFF2-40B4-BE49-F238E27FC236}">
                <a16:creationId xmlns:a16="http://schemas.microsoft.com/office/drawing/2014/main" id="{E5309687-22DC-4280-A146-49E13E38CB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207" b="23299"/>
          <a:stretch/>
        </p:blipFill>
        <p:spPr>
          <a:xfrm>
            <a:off x="5005470" y="4119012"/>
            <a:ext cx="1750349" cy="2221254"/>
          </a:xfrm>
          <a:prstGeom prst="rect">
            <a:avLst/>
          </a:prstGeom>
        </p:spPr>
      </p:pic>
      <p:pic>
        <p:nvPicPr>
          <p:cNvPr id="13" name="Picture 12">
            <a:extLst>
              <a:ext uri="{FF2B5EF4-FFF2-40B4-BE49-F238E27FC236}">
                <a16:creationId xmlns:a16="http://schemas.microsoft.com/office/drawing/2014/main" id="{4925277D-ABFA-403E-A933-1CAF869C16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1521"/>
          <a:stretch/>
        </p:blipFill>
        <p:spPr>
          <a:xfrm>
            <a:off x="8519145" y="3596153"/>
            <a:ext cx="1385357" cy="2734481"/>
          </a:xfrm>
          <a:prstGeom prst="rect">
            <a:avLst/>
          </a:prstGeom>
        </p:spPr>
      </p:pic>
      <p:pic>
        <p:nvPicPr>
          <p:cNvPr id="14" name="Picture 13">
            <a:extLst>
              <a:ext uri="{FF2B5EF4-FFF2-40B4-BE49-F238E27FC236}">
                <a16:creationId xmlns:a16="http://schemas.microsoft.com/office/drawing/2014/main" id="{7F7E855C-3FA0-4915-93CD-156BB6D29F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481" r="52501" b="26148"/>
          <a:stretch/>
        </p:blipFill>
        <p:spPr>
          <a:xfrm>
            <a:off x="1384655" y="3875902"/>
            <a:ext cx="1824333" cy="2428526"/>
          </a:xfrm>
          <a:prstGeom prst="rect">
            <a:avLst/>
          </a:prstGeom>
        </p:spPr>
      </p:pic>
      <p:grpSp>
        <p:nvGrpSpPr>
          <p:cNvPr id="15" name="Group 14">
            <a:extLst>
              <a:ext uri="{FF2B5EF4-FFF2-40B4-BE49-F238E27FC236}">
                <a16:creationId xmlns:a16="http://schemas.microsoft.com/office/drawing/2014/main" id="{56F772B8-859C-4C34-93C9-EFC1788F2955}"/>
              </a:ext>
            </a:extLst>
          </p:cNvPr>
          <p:cNvGrpSpPr/>
          <p:nvPr/>
        </p:nvGrpSpPr>
        <p:grpSpPr>
          <a:xfrm>
            <a:off x="5053648" y="2086489"/>
            <a:ext cx="2572683" cy="1592167"/>
            <a:chOff x="3696478" y="2264453"/>
            <a:chExt cx="2720427" cy="1592167"/>
          </a:xfrm>
        </p:grpSpPr>
        <p:sp>
          <p:nvSpPr>
            <p:cNvPr id="16" name="Speech Bubble: Rectangle with Corners Rounded 15">
              <a:extLst>
                <a:ext uri="{FF2B5EF4-FFF2-40B4-BE49-F238E27FC236}">
                  <a16:creationId xmlns:a16="http://schemas.microsoft.com/office/drawing/2014/main" id="{C9D1A886-545C-4E97-9750-E30A2FA7222C}"/>
                </a:ext>
              </a:extLst>
            </p:cNvPr>
            <p:cNvSpPr/>
            <p:nvPr/>
          </p:nvSpPr>
          <p:spPr>
            <a:xfrm>
              <a:off x="3696478" y="2264453"/>
              <a:ext cx="2720427" cy="1592167"/>
            </a:xfrm>
            <a:prstGeom prst="wedgeRoundRectCallout">
              <a:avLst>
                <a:gd name="adj1" fmla="val -28061"/>
                <a:gd name="adj2" fmla="val 76086"/>
                <a:gd name="adj3" fmla="val 16667"/>
              </a:avLst>
            </a:prstGeom>
            <a:solidFill>
              <a:schemeClr val="bg1"/>
            </a:solidFill>
            <a:ln w="19050">
              <a:solidFill>
                <a:srgbClr val="FBC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DBEBFE4-E8A9-438E-AFF2-CECD5F6BA856}"/>
                </a:ext>
              </a:extLst>
            </p:cNvPr>
            <p:cNvSpPr/>
            <p:nvPr/>
          </p:nvSpPr>
          <p:spPr>
            <a:xfrm>
              <a:off x="3823410" y="2436448"/>
              <a:ext cx="2534698" cy="1323439"/>
            </a:xfrm>
            <a:prstGeom prst="rect">
              <a:avLst/>
            </a:prstGeom>
          </p:spPr>
          <p:txBody>
            <a:bodyPr wrap="square">
              <a:spAutoFit/>
            </a:bodyPr>
            <a:lstStyle/>
            <a:p>
              <a:pPr algn="ctr"/>
              <a:r>
                <a:rPr lang="en-GB" sz="1600" dirty="0"/>
                <a:t>We keep this teapot on the shelf at home. Every time I look at it, I remember my grandma. It belonged to her. </a:t>
              </a:r>
            </a:p>
          </p:txBody>
        </p:sp>
      </p:grpSp>
      <p:grpSp>
        <p:nvGrpSpPr>
          <p:cNvPr id="18" name="Group 17">
            <a:extLst>
              <a:ext uri="{FF2B5EF4-FFF2-40B4-BE49-F238E27FC236}">
                <a16:creationId xmlns:a16="http://schemas.microsoft.com/office/drawing/2014/main" id="{6D9D7FF6-7EA6-4BE6-B0B8-73A04C139DBF}"/>
              </a:ext>
            </a:extLst>
          </p:cNvPr>
          <p:cNvGrpSpPr/>
          <p:nvPr/>
        </p:nvGrpSpPr>
        <p:grpSpPr>
          <a:xfrm>
            <a:off x="8691485" y="2513043"/>
            <a:ext cx="2186597" cy="1264360"/>
            <a:chOff x="6398599" y="2763886"/>
            <a:chExt cx="2186597" cy="1264360"/>
          </a:xfrm>
        </p:grpSpPr>
        <p:sp>
          <p:nvSpPr>
            <p:cNvPr id="19" name="Speech Bubble: Rectangle with Corners Rounded 18">
              <a:extLst>
                <a:ext uri="{FF2B5EF4-FFF2-40B4-BE49-F238E27FC236}">
                  <a16:creationId xmlns:a16="http://schemas.microsoft.com/office/drawing/2014/main" id="{2B776F62-B915-456A-B6D7-0C4D86A01525}"/>
                </a:ext>
              </a:extLst>
            </p:cNvPr>
            <p:cNvSpPr/>
            <p:nvPr/>
          </p:nvSpPr>
          <p:spPr>
            <a:xfrm>
              <a:off x="6398599" y="2763886"/>
              <a:ext cx="2186597" cy="1264360"/>
            </a:xfrm>
            <a:prstGeom prst="wedgeRoundRectCallout">
              <a:avLst>
                <a:gd name="adj1" fmla="val 15951"/>
                <a:gd name="adj2" fmla="val 78132"/>
                <a:gd name="adj3" fmla="val 16667"/>
              </a:avLst>
            </a:prstGeom>
            <a:solidFill>
              <a:schemeClr val="bg1"/>
            </a:solidFill>
            <a:ln w="19050">
              <a:solidFill>
                <a:srgbClr val="FBC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20" name="Rectangle 19">
              <a:extLst>
                <a:ext uri="{FF2B5EF4-FFF2-40B4-BE49-F238E27FC236}">
                  <a16:creationId xmlns:a16="http://schemas.microsoft.com/office/drawing/2014/main" id="{2E8FB27C-6A6D-4966-AD50-6DA9FF5E7CCE}"/>
                </a:ext>
              </a:extLst>
            </p:cNvPr>
            <p:cNvSpPr/>
            <p:nvPr/>
          </p:nvSpPr>
          <p:spPr>
            <a:xfrm>
              <a:off x="6479370" y="2891422"/>
              <a:ext cx="2094520" cy="1077218"/>
            </a:xfrm>
            <a:prstGeom prst="rect">
              <a:avLst/>
            </a:prstGeom>
          </p:spPr>
          <p:txBody>
            <a:bodyPr wrap="square">
              <a:spAutoFit/>
            </a:bodyPr>
            <a:lstStyle/>
            <a:p>
              <a:pPr algn="ctr"/>
              <a:r>
                <a:rPr lang="en-GB" sz="1600" dirty="0"/>
                <a:t>My dad bought me a toy lion to remind me that I am strong like a lion. </a:t>
              </a:r>
            </a:p>
          </p:txBody>
        </p:sp>
      </p:grpSp>
      <p:sp>
        <p:nvSpPr>
          <p:cNvPr id="21" name="Rectangle 20">
            <a:extLst>
              <a:ext uri="{FF2B5EF4-FFF2-40B4-BE49-F238E27FC236}">
                <a16:creationId xmlns:a16="http://schemas.microsoft.com/office/drawing/2014/main" id="{E91B00BF-9369-470A-9459-2CC6C755792A}"/>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2" name="Picture 21">
            <a:extLst>
              <a:ext uri="{FF2B5EF4-FFF2-40B4-BE49-F238E27FC236}">
                <a16:creationId xmlns:a16="http://schemas.microsoft.com/office/drawing/2014/main" id="{2139275F-FD30-4063-AC60-E33816C833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23" name="Picture 22">
            <a:extLst>
              <a:ext uri="{FF2B5EF4-FFF2-40B4-BE49-F238E27FC236}">
                <a16:creationId xmlns:a16="http://schemas.microsoft.com/office/drawing/2014/main" id="{7C13DA92-2812-4A44-A540-69A21E23A7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186673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000"/>
                            </p:stCondLst>
                            <p:childTnLst>
                              <p:par>
                                <p:cTn id="21" presetID="8" presetClass="emph" presetSubtype="0" fill="hold" nodeType="afterEffect">
                                  <p:stCondLst>
                                    <p:cond delay="0"/>
                                  </p:stCondLst>
                                  <p:childTnLst>
                                    <p:animRot by="21600000">
                                      <p:cBhvr>
                                        <p:cTn id="22" dur="1500" fill="hold"/>
                                        <p:tgtEl>
                                          <p:spTgt spid="11"/>
                                        </p:tgtEl>
                                        <p:attrNameLst>
                                          <p:attrName>r</p:attrName>
                                        </p:attrNameLst>
                                      </p:cBhvr>
                                    </p:animRot>
                                  </p:childTnLst>
                                </p:cTn>
                              </p:par>
                              <p:par>
                                <p:cTn id="23" presetID="42" presetClass="path" presetSubtype="0" accel="50000" decel="50000" fill="hold" nodeType="withEffect">
                                  <p:stCondLst>
                                    <p:cond delay="0"/>
                                  </p:stCondLst>
                                  <p:childTnLst>
                                    <p:animMotion origin="layout" path="M -1.38889E-6 4.44444E-6 L -0.33298 -0.31621 " pathEditMode="relative" rAng="0" ptsTypes="AA">
                                      <p:cBhvr>
                                        <p:cTn id="24" dur="1500" fill="hold"/>
                                        <p:tgtEl>
                                          <p:spTgt spid="11"/>
                                        </p:tgtEl>
                                        <p:attrNameLst>
                                          <p:attrName>ppt_x</p:attrName>
                                          <p:attrName>ppt_y</p:attrName>
                                        </p:attrNameLst>
                                      </p:cBhvr>
                                      <p:rCtr x="-16649" y="-15810"/>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p:stCondLst>
                              <p:cond delay="0"/>
                            </p:stCondLst>
                            <p:childTnLst>
                              <p:par>
                                <p:cTn id="30" presetID="10"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D3A4FD-22FB-4A4D-93A5-8BA4CA6C762B}"/>
              </a:ext>
            </a:extLst>
          </p:cNvPr>
          <p:cNvSpPr/>
          <p:nvPr/>
        </p:nvSpPr>
        <p:spPr>
          <a:xfrm>
            <a:off x="295777" y="262632"/>
            <a:ext cx="8543701" cy="1800493"/>
          </a:xfrm>
          <a:prstGeom prst="rect">
            <a:avLst/>
          </a:prstGeom>
        </p:spPr>
        <p:txBody>
          <a:bodyPr wrap="square">
            <a:spAutoFit/>
          </a:bodyPr>
          <a:lstStyle/>
          <a:p>
            <a:pPr>
              <a:spcAft>
                <a:spcPts val="600"/>
              </a:spcAft>
            </a:pPr>
            <a:r>
              <a:rPr lang="en-GB" sz="2400" dirty="0"/>
              <a:t>Can you think of an object which:</a:t>
            </a:r>
          </a:p>
          <a:p>
            <a:pPr marL="285750" indent="-285750">
              <a:spcAft>
                <a:spcPts val="600"/>
              </a:spcAft>
              <a:buFont typeface="Arial" panose="020B0604020202020204" pitchFamily="34" charset="0"/>
              <a:buChar char="•"/>
            </a:pPr>
            <a:r>
              <a:rPr lang="en-GB" sz="2400" dirty="0"/>
              <a:t>reminds you of something you have </a:t>
            </a:r>
            <a:r>
              <a:rPr lang="en-GB" sz="2400" dirty="0" smtClean="0"/>
              <a:t>experienced?</a:t>
            </a:r>
            <a:endParaRPr lang="en-GB" sz="2400" dirty="0"/>
          </a:p>
          <a:p>
            <a:pPr marL="285750" indent="-285750">
              <a:spcAft>
                <a:spcPts val="600"/>
              </a:spcAft>
              <a:buFont typeface="Arial" panose="020B0604020202020204" pitchFamily="34" charset="0"/>
              <a:buChar char="•"/>
            </a:pPr>
            <a:r>
              <a:rPr lang="en-GB" sz="2400" dirty="0"/>
              <a:t>reminds you of someone you </a:t>
            </a:r>
            <a:r>
              <a:rPr lang="en-GB" sz="2400" dirty="0" smtClean="0"/>
              <a:t>know?</a:t>
            </a:r>
            <a:endParaRPr lang="en-GB" sz="2400" dirty="0"/>
          </a:p>
          <a:p>
            <a:pPr marL="285750" indent="-285750">
              <a:spcAft>
                <a:spcPts val="600"/>
              </a:spcAft>
              <a:buFont typeface="Arial" panose="020B0604020202020204" pitchFamily="34" charset="0"/>
              <a:buChar char="•"/>
            </a:pPr>
            <a:r>
              <a:rPr lang="en-GB" sz="2400" dirty="0"/>
              <a:t>or reminds you of an important message?</a:t>
            </a:r>
          </a:p>
        </p:txBody>
      </p:sp>
      <p:sp>
        <p:nvSpPr>
          <p:cNvPr id="5" name="Rectangle: Rounded Corners 4">
            <a:extLst>
              <a:ext uri="{FF2B5EF4-FFF2-40B4-BE49-F238E27FC236}">
                <a16:creationId xmlns:a16="http://schemas.microsoft.com/office/drawing/2014/main" id="{A32A60E9-BD55-4582-A2B5-BD5D9F9607DE}"/>
              </a:ext>
            </a:extLst>
          </p:cNvPr>
          <p:cNvSpPr/>
          <p:nvPr/>
        </p:nvSpPr>
        <p:spPr>
          <a:xfrm>
            <a:off x="2353253" y="3248654"/>
            <a:ext cx="2028874" cy="1296139"/>
          </a:xfrm>
          <a:prstGeom prst="roundRect">
            <a:avLst/>
          </a:prstGeom>
          <a:solidFill>
            <a:srgbClr val="CCB5D8"/>
          </a:solidFill>
          <a:ln w="19050">
            <a:solidFill>
              <a:srgbClr val="6C3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places you have visited</a:t>
            </a:r>
          </a:p>
        </p:txBody>
      </p:sp>
      <p:sp>
        <p:nvSpPr>
          <p:cNvPr id="6" name="Rectangle: Rounded Corners 5">
            <a:extLst>
              <a:ext uri="{FF2B5EF4-FFF2-40B4-BE49-F238E27FC236}">
                <a16:creationId xmlns:a16="http://schemas.microsoft.com/office/drawing/2014/main" id="{FBB517C4-7589-440A-8490-B059ADD5EDF4}"/>
              </a:ext>
            </a:extLst>
          </p:cNvPr>
          <p:cNvSpPr/>
          <p:nvPr/>
        </p:nvSpPr>
        <p:spPr>
          <a:xfrm>
            <a:off x="7922569" y="3248654"/>
            <a:ext cx="2028874" cy="1296139"/>
          </a:xfrm>
          <a:prstGeom prst="roundRect">
            <a:avLst/>
          </a:prstGeom>
          <a:solidFill>
            <a:srgbClr val="CCB5D8"/>
          </a:solidFill>
          <a:ln w="19050">
            <a:solidFill>
              <a:srgbClr val="6C3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gifts you have been given</a:t>
            </a:r>
          </a:p>
        </p:txBody>
      </p:sp>
      <p:sp>
        <p:nvSpPr>
          <p:cNvPr id="7" name="Rectangle: Rounded Corners 6">
            <a:extLst>
              <a:ext uri="{FF2B5EF4-FFF2-40B4-BE49-F238E27FC236}">
                <a16:creationId xmlns:a16="http://schemas.microsoft.com/office/drawing/2014/main" id="{55321F88-5052-46D2-B994-CDB4DBB87EBD}"/>
              </a:ext>
            </a:extLst>
          </p:cNvPr>
          <p:cNvSpPr/>
          <p:nvPr/>
        </p:nvSpPr>
        <p:spPr>
          <a:xfrm>
            <a:off x="5179013" y="3248654"/>
            <a:ext cx="2028874" cy="1296139"/>
          </a:xfrm>
          <a:prstGeom prst="roundRect">
            <a:avLst/>
          </a:prstGeom>
          <a:solidFill>
            <a:srgbClr val="CCB5D8"/>
          </a:solidFill>
          <a:ln w="19050">
            <a:solidFill>
              <a:srgbClr val="6C3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people who are special to you</a:t>
            </a:r>
          </a:p>
        </p:txBody>
      </p:sp>
      <p:sp>
        <p:nvSpPr>
          <p:cNvPr id="8" name="Rectangle: Rounded Corners 7">
            <a:extLst>
              <a:ext uri="{FF2B5EF4-FFF2-40B4-BE49-F238E27FC236}">
                <a16:creationId xmlns:a16="http://schemas.microsoft.com/office/drawing/2014/main" id="{127E7E94-E5EE-479C-B9A8-3556B725E8C5}"/>
              </a:ext>
            </a:extLst>
          </p:cNvPr>
          <p:cNvSpPr/>
          <p:nvPr/>
        </p:nvSpPr>
        <p:spPr>
          <a:xfrm>
            <a:off x="2353253" y="2604011"/>
            <a:ext cx="7598190" cy="467342"/>
          </a:xfrm>
          <a:prstGeom prst="roundRect">
            <a:avLst/>
          </a:prstGeom>
          <a:solidFill>
            <a:srgbClr val="CCB5D8"/>
          </a:solidFill>
          <a:ln w="19050">
            <a:solidFill>
              <a:srgbClr val="653B8F"/>
            </a:solidFill>
          </a:ln>
        </p:spPr>
        <p:txBody>
          <a:bodyPr wrap="square" lIns="0" tIns="72000" rIns="0" bIns="72000">
            <a:spAutoFit/>
          </a:bodyPr>
          <a:lstStyle/>
          <a:p>
            <a:pPr algn="ctr">
              <a:spcAft>
                <a:spcPts val="600"/>
              </a:spcAft>
            </a:pPr>
            <a:r>
              <a:rPr lang="en-GB" dirty="0"/>
              <a:t>   Use these ideas to help you think of something.</a:t>
            </a:r>
          </a:p>
        </p:txBody>
      </p:sp>
      <p:sp>
        <p:nvSpPr>
          <p:cNvPr id="12" name="TextBox 11">
            <a:extLst>
              <a:ext uri="{FF2B5EF4-FFF2-40B4-BE49-F238E27FC236}">
                <a16:creationId xmlns:a16="http://schemas.microsoft.com/office/drawing/2014/main" id="{6CAA9450-7A78-4F24-9BE8-3C29069263F5}"/>
              </a:ext>
            </a:extLst>
          </p:cNvPr>
          <p:cNvSpPr txBox="1"/>
          <p:nvPr/>
        </p:nvSpPr>
        <p:spPr>
          <a:xfrm>
            <a:off x="8350696" y="5584748"/>
            <a:ext cx="3508390" cy="923330"/>
          </a:xfrm>
          <a:prstGeom prst="rect">
            <a:avLst/>
          </a:prstGeom>
          <a:noFill/>
          <a:ln>
            <a:solidFill>
              <a:schemeClr val="tx1"/>
            </a:solidFill>
          </a:ln>
        </p:spPr>
        <p:txBody>
          <a:bodyPr wrap="square" rtlCol="0">
            <a:spAutoFit/>
          </a:bodyPr>
          <a:lstStyle/>
          <a:p>
            <a:pPr>
              <a:spcAft>
                <a:spcPts val="600"/>
              </a:spcAft>
            </a:pPr>
            <a:r>
              <a:rPr lang="en-GB" dirty="0"/>
              <a:t>Draw the object you’re thinking about on a piece of paper or write down what that object is.</a:t>
            </a:r>
          </a:p>
        </p:txBody>
      </p:sp>
      <p:sp>
        <p:nvSpPr>
          <p:cNvPr id="13" name="Rectangle 12">
            <a:extLst>
              <a:ext uri="{FF2B5EF4-FFF2-40B4-BE49-F238E27FC236}">
                <a16:creationId xmlns:a16="http://schemas.microsoft.com/office/drawing/2014/main" id="{36BFDDDB-9972-47EA-A189-8D064E030D55}"/>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4" name="Picture 13">
            <a:extLst>
              <a:ext uri="{FF2B5EF4-FFF2-40B4-BE49-F238E27FC236}">
                <a16:creationId xmlns:a16="http://schemas.microsoft.com/office/drawing/2014/main" id="{8FB96A7A-2CF6-4994-BBDC-FB5349F17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5" name="Picture 14">
            <a:extLst>
              <a:ext uri="{FF2B5EF4-FFF2-40B4-BE49-F238E27FC236}">
                <a16:creationId xmlns:a16="http://schemas.microsoft.com/office/drawing/2014/main" id="{B6B5D909-8BD1-4A1E-A193-6C79134B8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47043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584C18-AA16-4365-A2C4-460CE2B35862}"/>
              </a:ext>
            </a:extLst>
          </p:cNvPr>
          <p:cNvSpPr/>
          <p:nvPr/>
        </p:nvSpPr>
        <p:spPr>
          <a:xfrm>
            <a:off x="1447116" y="1050612"/>
            <a:ext cx="4410412" cy="2031325"/>
          </a:xfrm>
          <a:prstGeom prst="rect">
            <a:avLst/>
          </a:prstGeom>
        </p:spPr>
        <p:txBody>
          <a:bodyPr wrap="square">
            <a:spAutoFit/>
          </a:bodyPr>
          <a:lstStyle/>
          <a:p>
            <a:r>
              <a:rPr lang="en-GB" dirty="0"/>
              <a:t>Christians believe that Jesus is the Son of God. They believe he came to Earth and lived as a real human being. </a:t>
            </a:r>
          </a:p>
          <a:p>
            <a:endParaRPr lang="en-GB" dirty="0"/>
          </a:p>
          <a:p>
            <a:r>
              <a:rPr lang="en-GB" dirty="0"/>
              <a:t>Christians believe that Jesus died on a cross. They believe that he knew he was going to die.</a:t>
            </a:r>
          </a:p>
        </p:txBody>
      </p:sp>
      <p:sp>
        <p:nvSpPr>
          <p:cNvPr id="5" name="Rectangle: Rounded Corners 4">
            <a:extLst>
              <a:ext uri="{FF2B5EF4-FFF2-40B4-BE49-F238E27FC236}">
                <a16:creationId xmlns:a16="http://schemas.microsoft.com/office/drawing/2014/main" id="{E69E3EAD-14DC-43A7-8CCC-C0A6C411BECA}"/>
              </a:ext>
            </a:extLst>
          </p:cNvPr>
          <p:cNvSpPr/>
          <p:nvPr/>
        </p:nvSpPr>
        <p:spPr>
          <a:xfrm>
            <a:off x="1447116" y="4916662"/>
            <a:ext cx="7445695" cy="467342"/>
          </a:xfrm>
          <a:prstGeom prst="roundRect">
            <a:avLst/>
          </a:prstGeom>
          <a:solidFill>
            <a:srgbClr val="CCB5D8"/>
          </a:solidFill>
          <a:ln w="19050">
            <a:solidFill>
              <a:srgbClr val="653B8F"/>
            </a:solidFill>
          </a:ln>
        </p:spPr>
        <p:txBody>
          <a:bodyPr wrap="square" lIns="0" tIns="72000" rIns="0" bIns="72000">
            <a:spAutoFit/>
          </a:bodyPr>
          <a:lstStyle/>
          <a:p>
            <a:r>
              <a:rPr lang="en-GB" dirty="0"/>
              <a:t>   Do you know what this last meal was called?</a:t>
            </a:r>
          </a:p>
        </p:txBody>
      </p:sp>
      <p:pic>
        <p:nvPicPr>
          <p:cNvPr id="7" name="Picture 6">
            <a:extLst>
              <a:ext uri="{FF2B5EF4-FFF2-40B4-BE49-F238E27FC236}">
                <a16:creationId xmlns:a16="http://schemas.microsoft.com/office/drawing/2014/main" id="{985F5E49-DFB9-4D61-B944-58E7BE0459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616"/>
          <a:stretch/>
        </p:blipFill>
        <p:spPr>
          <a:xfrm>
            <a:off x="5971127" y="970518"/>
            <a:ext cx="4410412" cy="2458482"/>
          </a:xfrm>
          <a:prstGeom prst="roundRect">
            <a:avLst>
              <a:gd name="adj" fmla="val 4383"/>
            </a:avLst>
          </a:prstGeom>
        </p:spPr>
      </p:pic>
      <p:sp>
        <p:nvSpPr>
          <p:cNvPr id="8" name="Rectangle 7">
            <a:extLst>
              <a:ext uri="{FF2B5EF4-FFF2-40B4-BE49-F238E27FC236}">
                <a16:creationId xmlns:a16="http://schemas.microsoft.com/office/drawing/2014/main" id="{F14B38F2-E98F-4D67-9C4B-E2C2374DB301}"/>
              </a:ext>
            </a:extLst>
          </p:cNvPr>
          <p:cNvSpPr/>
          <p:nvPr/>
        </p:nvSpPr>
        <p:spPr>
          <a:xfrm>
            <a:off x="1447116" y="3676134"/>
            <a:ext cx="7179749" cy="646331"/>
          </a:xfrm>
          <a:prstGeom prst="rect">
            <a:avLst/>
          </a:prstGeom>
        </p:spPr>
        <p:txBody>
          <a:bodyPr wrap="square">
            <a:spAutoFit/>
          </a:bodyPr>
          <a:lstStyle/>
          <a:p>
            <a:r>
              <a:rPr lang="en-GB" dirty="0"/>
              <a:t>Before he died, he had a last meal with his closest friends, who were called his disciples. </a:t>
            </a:r>
          </a:p>
        </p:txBody>
      </p:sp>
      <p:sp>
        <p:nvSpPr>
          <p:cNvPr id="9" name="Rectangle 8">
            <a:extLst>
              <a:ext uri="{FF2B5EF4-FFF2-40B4-BE49-F238E27FC236}">
                <a16:creationId xmlns:a16="http://schemas.microsoft.com/office/drawing/2014/main" id="{22785092-037E-435D-BA6C-B87B99B5814F}"/>
              </a:ext>
            </a:extLst>
          </p:cNvPr>
          <p:cNvSpPr/>
          <p:nvPr/>
        </p:nvSpPr>
        <p:spPr>
          <a:xfrm>
            <a:off x="1447116" y="5622722"/>
            <a:ext cx="3219151" cy="369332"/>
          </a:xfrm>
          <a:prstGeom prst="rect">
            <a:avLst/>
          </a:prstGeom>
        </p:spPr>
        <p:txBody>
          <a:bodyPr wrap="square">
            <a:spAutoFit/>
          </a:bodyPr>
          <a:lstStyle/>
          <a:p>
            <a:r>
              <a:rPr lang="en-GB" dirty="0"/>
              <a:t>It was called the Last Supper.</a:t>
            </a:r>
          </a:p>
        </p:txBody>
      </p:sp>
      <p:sp>
        <p:nvSpPr>
          <p:cNvPr id="12" name="Rectangle 11">
            <a:extLst>
              <a:ext uri="{FF2B5EF4-FFF2-40B4-BE49-F238E27FC236}">
                <a16:creationId xmlns:a16="http://schemas.microsoft.com/office/drawing/2014/main" id="{52AD7906-CF78-4B60-A4D6-5BFA6CCB0E9B}"/>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 name="Picture 12">
            <a:extLst>
              <a:ext uri="{FF2B5EF4-FFF2-40B4-BE49-F238E27FC236}">
                <a16:creationId xmlns:a16="http://schemas.microsoft.com/office/drawing/2014/main" id="{85A5E699-BC59-44D3-B82B-CE2F0C8D74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4" name="Picture 13">
            <a:extLst>
              <a:ext uri="{FF2B5EF4-FFF2-40B4-BE49-F238E27FC236}">
                <a16:creationId xmlns:a16="http://schemas.microsoft.com/office/drawing/2014/main" id="{F47F52A8-420A-4C70-AF6E-9DF7B73A9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42493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761398-B7A7-4CA2-B510-7D1889F8B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638" y="908273"/>
            <a:ext cx="4112561" cy="2392363"/>
          </a:xfrm>
          <a:prstGeom prst="rect">
            <a:avLst/>
          </a:prstGeom>
        </p:spPr>
      </p:pic>
      <p:pic>
        <p:nvPicPr>
          <p:cNvPr id="3" name="Picture 2">
            <a:extLst>
              <a:ext uri="{FF2B5EF4-FFF2-40B4-BE49-F238E27FC236}">
                <a16:creationId xmlns:a16="http://schemas.microsoft.com/office/drawing/2014/main" id="{B556B399-5C3C-4CC4-9642-D7D717871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2695" y="3992479"/>
            <a:ext cx="4178697" cy="2430836"/>
          </a:xfrm>
          <a:prstGeom prst="rect">
            <a:avLst/>
          </a:prstGeom>
        </p:spPr>
      </p:pic>
      <p:pic>
        <p:nvPicPr>
          <p:cNvPr id="4" name="Picture 3">
            <a:extLst>
              <a:ext uri="{FF2B5EF4-FFF2-40B4-BE49-F238E27FC236}">
                <a16:creationId xmlns:a16="http://schemas.microsoft.com/office/drawing/2014/main" id="{536BC5EA-3301-47B9-B5CF-51F759265A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0213" y="917365"/>
            <a:ext cx="4112561" cy="2392364"/>
          </a:xfrm>
          <a:prstGeom prst="rect">
            <a:avLst/>
          </a:prstGeom>
        </p:spPr>
      </p:pic>
      <p:sp>
        <p:nvSpPr>
          <p:cNvPr id="7" name="TextBox 6">
            <a:extLst>
              <a:ext uri="{FF2B5EF4-FFF2-40B4-BE49-F238E27FC236}">
                <a16:creationId xmlns:a16="http://schemas.microsoft.com/office/drawing/2014/main" id="{5BCB978E-E25A-4D13-94FD-FC9C98142C77}"/>
              </a:ext>
            </a:extLst>
          </p:cNvPr>
          <p:cNvSpPr txBox="1"/>
          <p:nvPr/>
        </p:nvSpPr>
        <p:spPr>
          <a:xfrm>
            <a:off x="916638" y="3429000"/>
            <a:ext cx="4652069" cy="646331"/>
          </a:xfrm>
          <a:prstGeom prst="rect">
            <a:avLst/>
          </a:prstGeom>
          <a:noFill/>
        </p:spPr>
        <p:txBody>
          <a:bodyPr wrap="square" rtlCol="0">
            <a:spAutoFit/>
          </a:bodyPr>
          <a:lstStyle/>
          <a:p>
            <a:r>
              <a:rPr lang="en-GB" dirty="0"/>
              <a:t>At the last supper, Jesus thanked God for the bread. </a:t>
            </a:r>
          </a:p>
        </p:txBody>
      </p:sp>
      <p:sp>
        <p:nvSpPr>
          <p:cNvPr id="8" name="TextBox 7">
            <a:extLst>
              <a:ext uri="{FF2B5EF4-FFF2-40B4-BE49-F238E27FC236}">
                <a16:creationId xmlns:a16="http://schemas.microsoft.com/office/drawing/2014/main" id="{6DE6A7B0-3786-4095-9189-DA0E2E7B9546}"/>
              </a:ext>
            </a:extLst>
          </p:cNvPr>
          <p:cNvSpPr txBox="1"/>
          <p:nvPr/>
        </p:nvSpPr>
        <p:spPr>
          <a:xfrm>
            <a:off x="6981111" y="3309729"/>
            <a:ext cx="4894706" cy="369332"/>
          </a:xfrm>
          <a:prstGeom prst="rect">
            <a:avLst/>
          </a:prstGeom>
          <a:noFill/>
        </p:spPr>
        <p:txBody>
          <a:bodyPr wrap="square" rtlCol="0">
            <a:spAutoFit/>
          </a:bodyPr>
          <a:lstStyle/>
          <a:p>
            <a:r>
              <a:rPr lang="en-GB" dirty="0"/>
              <a:t>He broke it apart to share with everyone.</a:t>
            </a:r>
          </a:p>
        </p:txBody>
      </p:sp>
      <p:sp>
        <p:nvSpPr>
          <p:cNvPr id="10" name="TextBox 9">
            <a:extLst>
              <a:ext uri="{FF2B5EF4-FFF2-40B4-BE49-F238E27FC236}">
                <a16:creationId xmlns:a16="http://schemas.microsoft.com/office/drawing/2014/main" id="{6C06E780-47A2-4D5E-8E6A-CCA8E5B8A5B8}"/>
              </a:ext>
            </a:extLst>
          </p:cNvPr>
          <p:cNvSpPr txBox="1"/>
          <p:nvPr/>
        </p:nvSpPr>
        <p:spPr>
          <a:xfrm>
            <a:off x="8381392" y="5011382"/>
            <a:ext cx="3426446" cy="923330"/>
          </a:xfrm>
          <a:prstGeom prst="rect">
            <a:avLst/>
          </a:prstGeom>
          <a:noFill/>
        </p:spPr>
        <p:txBody>
          <a:bodyPr wrap="square">
            <a:spAutoFit/>
          </a:bodyPr>
          <a:lstStyle/>
          <a:p>
            <a:pPr algn="ctr"/>
            <a:r>
              <a:rPr lang="en-GB" dirty="0"/>
              <a:t>‘‘Take this and eat it. This is my body which is given </a:t>
            </a:r>
            <a:br>
              <a:rPr lang="en-GB" dirty="0"/>
            </a:br>
            <a:r>
              <a:rPr lang="en-GB" dirty="0"/>
              <a:t>for you,’’ he announced.</a:t>
            </a:r>
          </a:p>
        </p:txBody>
      </p:sp>
      <p:sp>
        <p:nvSpPr>
          <p:cNvPr id="11" name="TextBox 10">
            <a:extLst>
              <a:ext uri="{FF2B5EF4-FFF2-40B4-BE49-F238E27FC236}">
                <a16:creationId xmlns:a16="http://schemas.microsoft.com/office/drawing/2014/main" id="{469ADD97-F489-4D54-93F8-0F5FEFDCEBB6}"/>
              </a:ext>
            </a:extLst>
          </p:cNvPr>
          <p:cNvSpPr txBox="1"/>
          <p:nvPr/>
        </p:nvSpPr>
        <p:spPr>
          <a:xfrm>
            <a:off x="4753497" y="99971"/>
            <a:ext cx="3836858" cy="584775"/>
          </a:xfrm>
          <a:prstGeom prst="rect">
            <a:avLst/>
          </a:prstGeom>
          <a:noFill/>
        </p:spPr>
        <p:txBody>
          <a:bodyPr wrap="square" rtlCol="0">
            <a:spAutoFit/>
          </a:bodyPr>
          <a:lstStyle/>
          <a:p>
            <a:r>
              <a:rPr lang="en-GB" sz="3200" dirty="0"/>
              <a:t>The Last Supper</a:t>
            </a:r>
          </a:p>
        </p:txBody>
      </p:sp>
      <p:sp>
        <p:nvSpPr>
          <p:cNvPr id="12" name="TextBox 11">
            <a:extLst>
              <a:ext uri="{FF2B5EF4-FFF2-40B4-BE49-F238E27FC236}">
                <a16:creationId xmlns:a16="http://schemas.microsoft.com/office/drawing/2014/main" id="{AD449929-C8B9-4840-9026-1C2A966EEC2E}"/>
              </a:ext>
            </a:extLst>
          </p:cNvPr>
          <p:cNvSpPr txBox="1"/>
          <p:nvPr/>
        </p:nvSpPr>
        <p:spPr>
          <a:xfrm>
            <a:off x="1071589" y="4926157"/>
            <a:ext cx="2854036" cy="646331"/>
          </a:xfrm>
          <a:prstGeom prst="rect">
            <a:avLst/>
          </a:prstGeom>
          <a:noFill/>
          <a:ln>
            <a:solidFill>
              <a:schemeClr val="tx1"/>
            </a:solidFill>
          </a:ln>
        </p:spPr>
        <p:txBody>
          <a:bodyPr wrap="square" rtlCol="0">
            <a:spAutoFit/>
          </a:bodyPr>
          <a:lstStyle/>
          <a:p>
            <a:r>
              <a:rPr lang="en-GB" dirty="0"/>
              <a:t>Jesus said that the bread represented his body.</a:t>
            </a:r>
          </a:p>
        </p:txBody>
      </p:sp>
      <p:sp>
        <p:nvSpPr>
          <p:cNvPr id="13" name="Rectangle 12">
            <a:extLst>
              <a:ext uri="{FF2B5EF4-FFF2-40B4-BE49-F238E27FC236}">
                <a16:creationId xmlns:a16="http://schemas.microsoft.com/office/drawing/2014/main" id="{6031D0B2-C8A0-4C3C-8518-5C0AD98BE0E0}"/>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4" name="Picture 13">
            <a:extLst>
              <a:ext uri="{FF2B5EF4-FFF2-40B4-BE49-F238E27FC236}">
                <a16:creationId xmlns:a16="http://schemas.microsoft.com/office/drawing/2014/main" id="{8E297876-BE38-423C-8321-3B125E05B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5" name="Picture 14">
            <a:extLst>
              <a:ext uri="{FF2B5EF4-FFF2-40B4-BE49-F238E27FC236}">
                <a16:creationId xmlns:a16="http://schemas.microsoft.com/office/drawing/2014/main" id="{EDBFC697-848C-45FA-92B1-1B5220177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1461832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CF5514-E2A5-4B89-BD62-C08B085518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765" y="1197019"/>
            <a:ext cx="4774439" cy="2777392"/>
          </a:xfrm>
          <a:prstGeom prst="rect">
            <a:avLst/>
          </a:prstGeom>
        </p:spPr>
      </p:pic>
      <p:pic>
        <p:nvPicPr>
          <p:cNvPr id="5" name="Picture 4">
            <a:extLst>
              <a:ext uri="{FF2B5EF4-FFF2-40B4-BE49-F238E27FC236}">
                <a16:creationId xmlns:a16="http://schemas.microsoft.com/office/drawing/2014/main" id="{5A19CC5A-EBE7-4E69-8814-FD435B7CB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8304" y="1197019"/>
            <a:ext cx="4774439" cy="2777392"/>
          </a:xfrm>
          <a:prstGeom prst="rect">
            <a:avLst/>
          </a:prstGeom>
        </p:spPr>
      </p:pic>
      <p:sp>
        <p:nvSpPr>
          <p:cNvPr id="6" name="TextBox 5">
            <a:extLst>
              <a:ext uri="{FF2B5EF4-FFF2-40B4-BE49-F238E27FC236}">
                <a16:creationId xmlns:a16="http://schemas.microsoft.com/office/drawing/2014/main" id="{E35FEFB4-1645-44F9-A9BA-E11B562CABD8}"/>
              </a:ext>
            </a:extLst>
          </p:cNvPr>
          <p:cNvSpPr txBox="1"/>
          <p:nvPr/>
        </p:nvSpPr>
        <p:spPr>
          <a:xfrm>
            <a:off x="4888713" y="184597"/>
            <a:ext cx="4156363" cy="584775"/>
          </a:xfrm>
          <a:prstGeom prst="rect">
            <a:avLst/>
          </a:prstGeom>
          <a:noFill/>
        </p:spPr>
        <p:txBody>
          <a:bodyPr wrap="square" rtlCol="0">
            <a:spAutoFit/>
          </a:bodyPr>
          <a:lstStyle/>
          <a:p>
            <a:r>
              <a:rPr lang="en-GB" sz="3200" dirty="0"/>
              <a:t>The Last Supper</a:t>
            </a:r>
          </a:p>
        </p:txBody>
      </p:sp>
      <p:sp>
        <p:nvSpPr>
          <p:cNvPr id="7" name="TextBox 6">
            <a:extLst>
              <a:ext uri="{FF2B5EF4-FFF2-40B4-BE49-F238E27FC236}">
                <a16:creationId xmlns:a16="http://schemas.microsoft.com/office/drawing/2014/main" id="{8A0825F8-7FA9-4A71-AE9F-CF93A462590E}"/>
              </a:ext>
            </a:extLst>
          </p:cNvPr>
          <p:cNvSpPr txBox="1"/>
          <p:nvPr/>
        </p:nvSpPr>
        <p:spPr>
          <a:xfrm>
            <a:off x="774765" y="4217392"/>
            <a:ext cx="3325091" cy="369332"/>
          </a:xfrm>
          <a:prstGeom prst="rect">
            <a:avLst/>
          </a:prstGeom>
          <a:noFill/>
        </p:spPr>
        <p:txBody>
          <a:bodyPr wrap="square" rtlCol="0">
            <a:spAutoFit/>
          </a:bodyPr>
          <a:lstStyle/>
          <a:p>
            <a:r>
              <a:rPr lang="en-GB" dirty="0"/>
              <a:t>He then held a cup of red wine.</a:t>
            </a:r>
          </a:p>
        </p:txBody>
      </p:sp>
      <p:sp>
        <p:nvSpPr>
          <p:cNvPr id="9" name="TextBox 8">
            <a:extLst>
              <a:ext uri="{FF2B5EF4-FFF2-40B4-BE49-F238E27FC236}">
                <a16:creationId xmlns:a16="http://schemas.microsoft.com/office/drawing/2014/main" id="{FFB57ECB-B5B0-4C58-913F-24E8A7899C4A}"/>
              </a:ext>
            </a:extLst>
          </p:cNvPr>
          <p:cNvSpPr txBox="1"/>
          <p:nvPr/>
        </p:nvSpPr>
        <p:spPr>
          <a:xfrm>
            <a:off x="6463137" y="4078892"/>
            <a:ext cx="5344772" cy="646331"/>
          </a:xfrm>
          <a:prstGeom prst="rect">
            <a:avLst/>
          </a:prstGeom>
          <a:noFill/>
        </p:spPr>
        <p:txBody>
          <a:bodyPr wrap="square">
            <a:spAutoFit/>
          </a:bodyPr>
          <a:lstStyle/>
          <a:p>
            <a:pPr algn="ctr"/>
            <a:r>
              <a:rPr lang="en-GB" dirty="0"/>
              <a:t>‘‘This is my blood, which will be poured out for many </a:t>
            </a:r>
          </a:p>
          <a:p>
            <a:pPr algn="ctr"/>
            <a:r>
              <a:rPr lang="en-GB" dirty="0"/>
              <a:t>people so their sins may be forgiven,’’ Jesus said.</a:t>
            </a:r>
          </a:p>
        </p:txBody>
      </p:sp>
      <p:sp>
        <p:nvSpPr>
          <p:cNvPr id="10" name="TextBox 9">
            <a:extLst>
              <a:ext uri="{FF2B5EF4-FFF2-40B4-BE49-F238E27FC236}">
                <a16:creationId xmlns:a16="http://schemas.microsoft.com/office/drawing/2014/main" id="{A4BB9992-A835-4442-B752-70608ED2F39C}"/>
              </a:ext>
            </a:extLst>
          </p:cNvPr>
          <p:cNvSpPr txBox="1"/>
          <p:nvPr/>
        </p:nvSpPr>
        <p:spPr>
          <a:xfrm>
            <a:off x="4888713" y="5401428"/>
            <a:ext cx="2840181" cy="646331"/>
          </a:xfrm>
          <a:prstGeom prst="rect">
            <a:avLst/>
          </a:prstGeom>
          <a:noFill/>
          <a:ln>
            <a:solidFill>
              <a:schemeClr val="tx1"/>
            </a:solidFill>
          </a:ln>
        </p:spPr>
        <p:txBody>
          <a:bodyPr wrap="square" rtlCol="0">
            <a:spAutoFit/>
          </a:bodyPr>
          <a:lstStyle/>
          <a:p>
            <a:r>
              <a:rPr lang="en-GB" dirty="0"/>
              <a:t>Jesus said the wine represented his blood.</a:t>
            </a:r>
          </a:p>
        </p:txBody>
      </p:sp>
      <p:sp>
        <p:nvSpPr>
          <p:cNvPr id="11" name="Rectangle 10">
            <a:extLst>
              <a:ext uri="{FF2B5EF4-FFF2-40B4-BE49-F238E27FC236}">
                <a16:creationId xmlns:a16="http://schemas.microsoft.com/office/drawing/2014/main" id="{38FB4C44-2563-41E0-AAED-6FEE11096CB9}"/>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2" name="Picture 11">
            <a:extLst>
              <a:ext uri="{FF2B5EF4-FFF2-40B4-BE49-F238E27FC236}">
                <a16:creationId xmlns:a16="http://schemas.microsoft.com/office/drawing/2014/main" id="{B675CD36-C28A-47CF-B709-63ED1D94C9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3" name="Picture 12">
            <a:extLst>
              <a:ext uri="{FF2B5EF4-FFF2-40B4-BE49-F238E27FC236}">
                <a16:creationId xmlns:a16="http://schemas.microsoft.com/office/drawing/2014/main" id="{C511F69E-3B76-46D5-B0E3-54A744349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2372719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364450-66B5-4C72-97FF-8B3551C28009}"/>
              </a:ext>
            </a:extLst>
          </p:cNvPr>
          <p:cNvSpPr/>
          <p:nvPr/>
        </p:nvSpPr>
        <p:spPr>
          <a:xfrm>
            <a:off x="604898" y="536335"/>
            <a:ext cx="7155808" cy="1754326"/>
          </a:xfrm>
          <a:prstGeom prst="rect">
            <a:avLst/>
          </a:prstGeom>
        </p:spPr>
        <p:txBody>
          <a:bodyPr wrap="square">
            <a:spAutoFit/>
          </a:bodyPr>
          <a:lstStyle/>
          <a:p>
            <a:r>
              <a:rPr lang="en-GB" dirty="0"/>
              <a:t>Christians believe that when Jesus died on the cross, his death meant that the bad things (sins) that all human beings do could </a:t>
            </a:r>
            <a:br>
              <a:rPr lang="en-GB" dirty="0"/>
            </a:br>
            <a:r>
              <a:rPr lang="en-GB" dirty="0"/>
              <a:t>be forgiven. </a:t>
            </a:r>
          </a:p>
          <a:p>
            <a:endParaRPr lang="en-GB" dirty="0"/>
          </a:p>
          <a:p>
            <a:r>
              <a:rPr lang="en-GB" dirty="0"/>
              <a:t>Christians think about Jesus when they think about the bread and wine in Holy Communion.</a:t>
            </a:r>
          </a:p>
        </p:txBody>
      </p:sp>
      <p:sp>
        <p:nvSpPr>
          <p:cNvPr id="5" name="Rectangle 4">
            <a:extLst>
              <a:ext uri="{FF2B5EF4-FFF2-40B4-BE49-F238E27FC236}">
                <a16:creationId xmlns:a16="http://schemas.microsoft.com/office/drawing/2014/main" id="{5DD00301-2E28-49AA-9D37-27AAF1E62187}"/>
              </a:ext>
            </a:extLst>
          </p:cNvPr>
          <p:cNvSpPr/>
          <p:nvPr/>
        </p:nvSpPr>
        <p:spPr>
          <a:xfrm>
            <a:off x="604898" y="2564717"/>
            <a:ext cx="6644080" cy="369332"/>
          </a:xfrm>
          <a:prstGeom prst="rect">
            <a:avLst/>
          </a:prstGeom>
        </p:spPr>
        <p:txBody>
          <a:bodyPr wrap="square">
            <a:spAutoFit/>
          </a:bodyPr>
          <a:lstStyle/>
          <a:p>
            <a:r>
              <a:rPr lang="en-GB" dirty="0"/>
              <a:t>The bread represents</a:t>
            </a:r>
          </a:p>
        </p:txBody>
      </p:sp>
      <p:sp>
        <p:nvSpPr>
          <p:cNvPr id="6" name="Rectangle 5">
            <a:extLst>
              <a:ext uri="{FF2B5EF4-FFF2-40B4-BE49-F238E27FC236}">
                <a16:creationId xmlns:a16="http://schemas.microsoft.com/office/drawing/2014/main" id="{A60D34D3-30D6-4379-B7AF-6B3787FFB498}"/>
              </a:ext>
            </a:extLst>
          </p:cNvPr>
          <p:cNvSpPr/>
          <p:nvPr/>
        </p:nvSpPr>
        <p:spPr>
          <a:xfrm>
            <a:off x="604898" y="3051279"/>
            <a:ext cx="6644080" cy="369332"/>
          </a:xfrm>
          <a:prstGeom prst="rect">
            <a:avLst/>
          </a:prstGeom>
        </p:spPr>
        <p:txBody>
          <a:bodyPr wrap="square">
            <a:spAutoFit/>
          </a:bodyPr>
          <a:lstStyle/>
          <a:p>
            <a:r>
              <a:rPr lang="en-GB" dirty="0"/>
              <a:t>The wine represents </a:t>
            </a:r>
          </a:p>
        </p:txBody>
      </p:sp>
      <p:sp>
        <p:nvSpPr>
          <p:cNvPr id="7" name="Rectangle 6">
            <a:extLst>
              <a:ext uri="{FF2B5EF4-FFF2-40B4-BE49-F238E27FC236}">
                <a16:creationId xmlns:a16="http://schemas.microsoft.com/office/drawing/2014/main" id="{1DEA2ED2-D4B2-40B4-A855-7E50C7954583}"/>
              </a:ext>
            </a:extLst>
          </p:cNvPr>
          <p:cNvSpPr/>
          <p:nvPr/>
        </p:nvSpPr>
        <p:spPr>
          <a:xfrm>
            <a:off x="2753806" y="2564717"/>
            <a:ext cx="2077813" cy="369332"/>
          </a:xfrm>
          <a:prstGeom prst="rect">
            <a:avLst/>
          </a:prstGeom>
        </p:spPr>
        <p:txBody>
          <a:bodyPr wrap="none">
            <a:spAutoFit/>
          </a:bodyPr>
          <a:lstStyle/>
          <a:p>
            <a:r>
              <a:rPr lang="en-GB" dirty="0"/>
              <a:t>the body of Jesus. </a:t>
            </a:r>
          </a:p>
        </p:txBody>
      </p:sp>
      <p:sp>
        <p:nvSpPr>
          <p:cNvPr id="8" name="Rectangle 7">
            <a:extLst>
              <a:ext uri="{FF2B5EF4-FFF2-40B4-BE49-F238E27FC236}">
                <a16:creationId xmlns:a16="http://schemas.microsoft.com/office/drawing/2014/main" id="{5A8368DA-BEE2-467B-88F0-9581747BC835}"/>
              </a:ext>
            </a:extLst>
          </p:cNvPr>
          <p:cNvSpPr/>
          <p:nvPr/>
        </p:nvSpPr>
        <p:spPr>
          <a:xfrm>
            <a:off x="2747584" y="3059668"/>
            <a:ext cx="1888921" cy="369332"/>
          </a:xfrm>
          <a:prstGeom prst="rect">
            <a:avLst/>
          </a:prstGeom>
        </p:spPr>
        <p:txBody>
          <a:bodyPr wrap="none">
            <a:spAutoFit/>
          </a:bodyPr>
          <a:lstStyle/>
          <a:p>
            <a:pPr algn="ctr"/>
            <a:r>
              <a:rPr lang="en-GB" dirty="0"/>
              <a:t>the blood of Jesus.</a:t>
            </a:r>
          </a:p>
        </p:txBody>
      </p:sp>
      <p:sp>
        <p:nvSpPr>
          <p:cNvPr id="9" name="Rectangle: Rounded Corners 8">
            <a:extLst>
              <a:ext uri="{FF2B5EF4-FFF2-40B4-BE49-F238E27FC236}">
                <a16:creationId xmlns:a16="http://schemas.microsoft.com/office/drawing/2014/main" id="{56886DB0-40BD-4B4B-862A-77C60FB5D346}"/>
              </a:ext>
            </a:extLst>
          </p:cNvPr>
          <p:cNvSpPr/>
          <p:nvPr/>
        </p:nvSpPr>
        <p:spPr>
          <a:xfrm>
            <a:off x="315011" y="3757466"/>
            <a:ext cx="7445695" cy="467342"/>
          </a:xfrm>
          <a:prstGeom prst="roundRect">
            <a:avLst/>
          </a:prstGeom>
          <a:solidFill>
            <a:srgbClr val="CCB5D8"/>
          </a:solidFill>
          <a:ln w="19050">
            <a:solidFill>
              <a:srgbClr val="653B8F"/>
            </a:solidFill>
          </a:ln>
        </p:spPr>
        <p:txBody>
          <a:bodyPr wrap="square" lIns="0" tIns="72000" rIns="0" bIns="72000">
            <a:spAutoFit/>
          </a:bodyPr>
          <a:lstStyle/>
          <a:p>
            <a:r>
              <a:rPr lang="en-GB" dirty="0"/>
              <a:t>   What do you think Jesus wanted the disciples to do after he had died? </a:t>
            </a:r>
          </a:p>
        </p:txBody>
      </p:sp>
      <p:sp>
        <p:nvSpPr>
          <p:cNvPr id="11" name="Rectangle 10">
            <a:extLst>
              <a:ext uri="{FF2B5EF4-FFF2-40B4-BE49-F238E27FC236}">
                <a16:creationId xmlns:a16="http://schemas.microsoft.com/office/drawing/2014/main" id="{2BEC5B38-31FD-447C-BDC2-1DA85E8A5D5B}"/>
              </a:ext>
            </a:extLst>
          </p:cNvPr>
          <p:cNvSpPr/>
          <p:nvPr/>
        </p:nvSpPr>
        <p:spPr>
          <a:xfrm>
            <a:off x="443465" y="4400854"/>
            <a:ext cx="7317241" cy="923330"/>
          </a:xfrm>
          <a:prstGeom prst="rect">
            <a:avLst/>
          </a:prstGeom>
        </p:spPr>
        <p:txBody>
          <a:bodyPr wrap="square">
            <a:spAutoFit/>
          </a:bodyPr>
          <a:lstStyle/>
          <a:p>
            <a:r>
              <a:rPr lang="en-GB" dirty="0"/>
              <a:t>He wanted them to think of him when eating bread and drinking wine during Communion, thinking about how the bread was like his body and the wine was like his blood. </a:t>
            </a:r>
          </a:p>
        </p:txBody>
      </p:sp>
      <p:pic>
        <p:nvPicPr>
          <p:cNvPr id="12" name="Picture 11">
            <a:extLst>
              <a:ext uri="{FF2B5EF4-FFF2-40B4-BE49-F238E27FC236}">
                <a16:creationId xmlns:a16="http://schemas.microsoft.com/office/drawing/2014/main" id="{37F5A9D1-9034-457F-A18D-E2DFF86C60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818" r="33332" b="31473"/>
          <a:stretch/>
        </p:blipFill>
        <p:spPr>
          <a:xfrm>
            <a:off x="8053877" y="1413498"/>
            <a:ext cx="2077813" cy="1570404"/>
          </a:xfrm>
          <a:prstGeom prst="rect">
            <a:avLst/>
          </a:prstGeom>
        </p:spPr>
      </p:pic>
      <p:pic>
        <p:nvPicPr>
          <p:cNvPr id="13" name="Picture 12">
            <a:extLst>
              <a:ext uri="{FF2B5EF4-FFF2-40B4-BE49-F238E27FC236}">
                <a16:creationId xmlns:a16="http://schemas.microsoft.com/office/drawing/2014/main" id="{7ABD5C51-F0A2-4E2F-9A51-3AF3674E43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0706" y="5126762"/>
            <a:ext cx="1438712" cy="1097091"/>
          </a:xfrm>
          <a:prstGeom prst="rect">
            <a:avLst/>
          </a:prstGeom>
        </p:spPr>
      </p:pic>
      <p:sp>
        <p:nvSpPr>
          <p:cNvPr id="14" name="Rectangle 13">
            <a:extLst>
              <a:ext uri="{FF2B5EF4-FFF2-40B4-BE49-F238E27FC236}">
                <a16:creationId xmlns:a16="http://schemas.microsoft.com/office/drawing/2014/main" id="{E146ADCF-645A-4770-9FA9-C23D62FF2466}"/>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5" name="Picture 14">
            <a:extLst>
              <a:ext uri="{FF2B5EF4-FFF2-40B4-BE49-F238E27FC236}">
                <a16:creationId xmlns:a16="http://schemas.microsoft.com/office/drawing/2014/main" id="{18EBE2A8-72ED-446B-BB6D-5CB13B9B48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6" name="Picture 15">
            <a:extLst>
              <a:ext uri="{FF2B5EF4-FFF2-40B4-BE49-F238E27FC236}">
                <a16:creationId xmlns:a16="http://schemas.microsoft.com/office/drawing/2014/main" id="{0BA42CC9-AAB0-4203-9620-CB4DC3B758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407492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6AA9CDEB-697C-4FBE-B38F-E796AF776AD5}"/>
              </a:ext>
            </a:extLst>
          </p:cNvPr>
          <p:cNvSpPr>
            <a:spLocks noGrp="1"/>
          </p:cNvSpPr>
          <p:nvPr>
            <p:ph type="title"/>
          </p:nvPr>
        </p:nvSpPr>
        <p:spPr>
          <a:xfrm>
            <a:off x="3133895" y="-36661"/>
            <a:ext cx="8220075" cy="994306"/>
          </a:xfrm>
        </p:spPr>
        <p:txBody>
          <a:bodyPr/>
          <a:lstStyle/>
          <a:p>
            <a:r>
              <a:rPr lang="en-GB" sz="3400" dirty="0">
                <a:latin typeface="Twinkl" pitchFamily="50" charset="0"/>
              </a:rPr>
              <a:t>Re-Enacting the Last Supper</a:t>
            </a:r>
            <a:endParaRPr lang="en-GB" sz="3400" dirty="0">
              <a:latin typeface="+mn-lt"/>
            </a:endParaRPr>
          </a:p>
        </p:txBody>
      </p:sp>
      <p:sp>
        <p:nvSpPr>
          <p:cNvPr id="4" name="Rectangle: Rounded Corners 3">
            <a:extLst>
              <a:ext uri="{FF2B5EF4-FFF2-40B4-BE49-F238E27FC236}">
                <a16:creationId xmlns:a16="http://schemas.microsoft.com/office/drawing/2014/main" id="{CCB9AD29-5735-45AB-865D-CF2F0C3EE260}"/>
              </a:ext>
            </a:extLst>
          </p:cNvPr>
          <p:cNvSpPr/>
          <p:nvPr/>
        </p:nvSpPr>
        <p:spPr>
          <a:xfrm>
            <a:off x="1384379" y="1865741"/>
            <a:ext cx="7445695" cy="467342"/>
          </a:xfrm>
          <a:prstGeom prst="roundRect">
            <a:avLst/>
          </a:prstGeom>
          <a:solidFill>
            <a:srgbClr val="CCB5D8"/>
          </a:solidFill>
          <a:ln w="19050">
            <a:solidFill>
              <a:srgbClr val="653B8F"/>
            </a:solidFill>
          </a:ln>
        </p:spPr>
        <p:txBody>
          <a:bodyPr wrap="square" lIns="0" tIns="72000" rIns="0" bIns="72000">
            <a:spAutoFit/>
          </a:bodyPr>
          <a:lstStyle/>
          <a:p>
            <a:r>
              <a:rPr lang="en-GB" dirty="0"/>
              <a:t>   Do you know what the word ‘re-enact’ means?</a:t>
            </a:r>
          </a:p>
        </p:txBody>
      </p:sp>
      <p:sp>
        <p:nvSpPr>
          <p:cNvPr id="6" name="Rectangle 5">
            <a:extLst>
              <a:ext uri="{FF2B5EF4-FFF2-40B4-BE49-F238E27FC236}">
                <a16:creationId xmlns:a16="http://schemas.microsoft.com/office/drawing/2014/main" id="{C6BD6859-FDE2-4416-8FCD-6ABFD5138C28}"/>
              </a:ext>
            </a:extLst>
          </p:cNvPr>
          <p:cNvSpPr/>
          <p:nvPr/>
        </p:nvSpPr>
        <p:spPr>
          <a:xfrm>
            <a:off x="1384379" y="2774507"/>
            <a:ext cx="7179749" cy="369332"/>
          </a:xfrm>
          <a:prstGeom prst="rect">
            <a:avLst/>
          </a:prstGeom>
        </p:spPr>
        <p:txBody>
          <a:bodyPr wrap="square">
            <a:spAutoFit/>
          </a:bodyPr>
          <a:lstStyle/>
          <a:p>
            <a:r>
              <a:rPr lang="en-GB" dirty="0"/>
              <a:t>It means to act out something that happened in the past.</a:t>
            </a:r>
          </a:p>
        </p:txBody>
      </p:sp>
      <p:sp>
        <p:nvSpPr>
          <p:cNvPr id="7" name="Rectangle 6">
            <a:extLst>
              <a:ext uri="{FF2B5EF4-FFF2-40B4-BE49-F238E27FC236}">
                <a16:creationId xmlns:a16="http://schemas.microsoft.com/office/drawing/2014/main" id="{D2E5E8F1-E1C6-4F61-9820-D6F20E626BCE}"/>
              </a:ext>
            </a:extLst>
          </p:cNvPr>
          <p:cNvSpPr/>
          <p:nvPr/>
        </p:nvSpPr>
        <p:spPr>
          <a:xfrm>
            <a:off x="1384379" y="777986"/>
            <a:ext cx="9423241" cy="646331"/>
          </a:xfrm>
          <a:prstGeom prst="rect">
            <a:avLst/>
          </a:prstGeom>
        </p:spPr>
        <p:txBody>
          <a:bodyPr wrap="square">
            <a:spAutoFit/>
          </a:bodyPr>
          <a:lstStyle/>
          <a:p>
            <a:r>
              <a:rPr lang="en-GB" dirty="0"/>
              <a:t>Thousands of years after Jesus told his disciples to use bread and wine to remember him, Christians still re-enact the Last Supper regularly.</a:t>
            </a:r>
          </a:p>
        </p:txBody>
      </p:sp>
      <p:sp>
        <p:nvSpPr>
          <p:cNvPr id="8" name="Rectangle 7">
            <a:extLst>
              <a:ext uri="{FF2B5EF4-FFF2-40B4-BE49-F238E27FC236}">
                <a16:creationId xmlns:a16="http://schemas.microsoft.com/office/drawing/2014/main" id="{43819F42-5507-4BE0-ADF1-AC2F69143CF0}"/>
              </a:ext>
            </a:extLst>
          </p:cNvPr>
          <p:cNvSpPr/>
          <p:nvPr/>
        </p:nvSpPr>
        <p:spPr>
          <a:xfrm>
            <a:off x="1384378" y="3495208"/>
            <a:ext cx="9423241" cy="2308324"/>
          </a:xfrm>
          <a:prstGeom prst="rect">
            <a:avLst/>
          </a:prstGeom>
        </p:spPr>
        <p:txBody>
          <a:bodyPr wrap="square">
            <a:spAutoFit/>
          </a:bodyPr>
          <a:lstStyle/>
          <a:p>
            <a:r>
              <a:rPr lang="en-GB" dirty="0"/>
              <a:t>During services in many different types of Christian places of worship, Christians take part in a ritual where they eat a small piece of bread and have a sip of wine (or grape juice) just as the disciples did with Jesus at the Last Supper.</a:t>
            </a:r>
          </a:p>
          <a:p>
            <a:endParaRPr lang="en-GB" dirty="0"/>
          </a:p>
          <a:p>
            <a:r>
              <a:rPr lang="en-GB" dirty="0"/>
              <a:t>This ritual can be known as:</a:t>
            </a:r>
          </a:p>
          <a:p>
            <a:pPr marL="285750" indent="-285750">
              <a:buFont typeface="Arial" panose="020B0604020202020204" pitchFamily="34" charset="0"/>
              <a:buChar char="•"/>
            </a:pPr>
            <a:r>
              <a:rPr lang="en-GB" dirty="0"/>
              <a:t>Holy Communion;</a:t>
            </a:r>
          </a:p>
          <a:p>
            <a:pPr marL="285750" indent="-285750">
              <a:buFont typeface="Arial" panose="020B0604020202020204" pitchFamily="34" charset="0"/>
              <a:buChar char="•"/>
            </a:pPr>
            <a:r>
              <a:rPr lang="en-GB" dirty="0"/>
              <a:t>the Lord’s Supper;</a:t>
            </a:r>
          </a:p>
          <a:p>
            <a:pPr marL="285750" indent="-285750">
              <a:buFont typeface="Arial" panose="020B0604020202020204" pitchFamily="34" charset="0"/>
              <a:buChar char="•"/>
            </a:pPr>
            <a:r>
              <a:rPr lang="en-GB" dirty="0"/>
              <a:t>the Eucharist. </a:t>
            </a:r>
          </a:p>
        </p:txBody>
      </p:sp>
      <p:sp>
        <p:nvSpPr>
          <p:cNvPr id="9" name="Rectangle 8">
            <a:extLst>
              <a:ext uri="{FF2B5EF4-FFF2-40B4-BE49-F238E27FC236}">
                <a16:creationId xmlns:a16="http://schemas.microsoft.com/office/drawing/2014/main" id="{4C1EF891-D67F-416B-A31B-D6C3E0F0EDEF}"/>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Picture 9">
            <a:extLst>
              <a:ext uri="{FF2B5EF4-FFF2-40B4-BE49-F238E27FC236}">
                <a16:creationId xmlns:a16="http://schemas.microsoft.com/office/drawing/2014/main" id="{6EE5A77E-D94D-473B-8430-CC7095F0A3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1" name="Picture 10">
            <a:extLst>
              <a:ext uri="{FF2B5EF4-FFF2-40B4-BE49-F238E27FC236}">
                <a16:creationId xmlns:a16="http://schemas.microsoft.com/office/drawing/2014/main" id="{29B2E681-4DC9-4BA3-BDEC-F46726724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332242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56972D-3A16-4A45-B845-76AF6882CBE8}"/>
              </a:ext>
            </a:extLst>
          </p:cNvPr>
          <p:cNvSpPr/>
          <p:nvPr/>
        </p:nvSpPr>
        <p:spPr>
          <a:xfrm>
            <a:off x="414693" y="504908"/>
            <a:ext cx="9796107" cy="369332"/>
          </a:xfrm>
          <a:prstGeom prst="rect">
            <a:avLst/>
          </a:prstGeom>
        </p:spPr>
        <p:txBody>
          <a:bodyPr wrap="square">
            <a:spAutoFit/>
          </a:bodyPr>
          <a:lstStyle/>
          <a:p>
            <a:r>
              <a:rPr lang="en-GB" dirty="0"/>
              <a:t>Different churches have different beliefs about what happens to the bread and wine after it is blessed.</a:t>
            </a:r>
          </a:p>
        </p:txBody>
      </p:sp>
      <p:sp>
        <p:nvSpPr>
          <p:cNvPr id="5" name="Rectangle 4">
            <a:extLst>
              <a:ext uri="{FF2B5EF4-FFF2-40B4-BE49-F238E27FC236}">
                <a16:creationId xmlns:a16="http://schemas.microsoft.com/office/drawing/2014/main" id="{617636F6-3CF9-406A-90AA-E195C490C4EC}"/>
              </a:ext>
            </a:extLst>
          </p:cNvPr>
          <p:cNvSpPr/>
          <p:nvPr/>
        </p:nvSpPr>
        <p:spPr>
          <a:xfrm>
            <a:off x="414693" y="988198"/>
            <a:ext cx="9699125" cy="646331"/>
          </a:xfrm>
          <a:prstGeom prst="rect">
            <a:avLst/>
          </a:prstGeom>
        </p:spPr>
        <p:txBody>
          <a:bodyPr wrap="square">
            <a:spAutoFit/>
          </a:bodyPr>
          <a:lstStyle/>
          <a:p>
            <a:r>
              <a:rPr lang="en-GB" dirty="0"/>
              <a:t>Some churches believe that the bread and wine actually changes once it is blessed. Some churches believe they do not change but are symbols. </a:t>
            </a:r>
          </a:p>
        </p:txBody>
      </p:sp>
      <p:sp>
        <p:nvSpPr>
          <p:cNvPr id="6" name="Rectangle 5">
            <a:extLst>
              <a:ext uri="{FF2B5EF4-FFF2-40B4-BE49-F238E27FC236}">
                <a16:creationId xmlns:a16="http://schemas.microsoft.com/office/drawing/2014/main" id="{07B2FFE0-9798-416C-B8BD-09D64DFE2926}"/>
              </a:ext>
            </a:extLst>
          </p:cNvPr>
          <p:cNvSpPr/>
          <p:nvPr/>
        </p:nvSpPr>
        <p:spPr>
          <a:xfrm>
            <a:off x="414693" y="1759533"/>
            <a:ext cx="9588289" cy="646331"/>
          </a:xfrm>
          <a:prstGeom prst="rect">
            <a:avLst/>
          </a:prstGeom>
        </p:spPr>
        <p:txBody>
          <a:bodyPr wrap="square">
            <a:spAutoFit/>
          </a:bodyPr>
          <a:lstStyle/>
          <a:p>
            <a:r>
              <a:rPr lang="en-GB" dirty="0"/>
              <a:t>During Holy Communion, there are Bible readings, prayers and Christians come up to the altar to receive the bread and wine from the priest or vicar. </a:t>
            </a:r>
          </a:p>
        </p:txBody>
      </p:sp>
      <p:pic>
        <p:nvPicPr>
          <p:cNvPr id="7" name="Picture 6">
            <a:extLst>
              <a:ext uri="{FF2B5EF4-FFF2-40B4-BE49-F238E27FC236}">
                <a16:creationId xmlns:a16="http://schemas.microsoft.com/office/drawing/2014/main" id="{3E50999D-0705-4FA8-BE15-E57A2EB25B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32" r="10524" b="9312"/>
          <a:stretch/>
        </p:blipFill>
        <p:spPr>
          <a:xfrm>
            <a:off x="414693" y="2483400"/>
            <a:ext cx="2278041" cy="1891200"/>
          </a:xfrm>
          <a:prstGeom prst="roundRect">
            <a:avLst>
              <a:gd name="adj" fmla="val 5001"/>
            </a:avLst>
          </a:prstGeom>
        </p:spPr>
      </p:pic>
      <p:sp>
        <p:nvSpPr>
          <p:cNvPr id="8" name="Rectangle 7">
            <a:extLst>
              <a:ext uri="{FF2B5EF4-FFF2-40B4-BE49-F238E27FC236}">
                <a16:creationId xmlns:a16="http://schemas.microsoft.com/office/drawing/2014/main" id="{D78EFB70-D931-4F9F-9749-1EEFC680334C}"/>
              </a:ext>
            </a:extLst>
          </p:cNvPr>
          <p:cNvSpPr/>
          <p:nvPr/>
        </p:nvSpPr>
        <p:spPr>
          <a:xfrm>
            <a:off x="2958718" y="2846906"/>
            <a:ext cx="4708056" cy="923330"/>
          </a:xfrm>
          <a:prstGeom prst="rect">
            <a:avLst/>
          </a:prstGeom>
          <a:ln>
            <a:solidFill>
              <a:schemeClr val="tx1"/>
            </a:solidFill>
          </a:ln>
        </p:spPr>
        <p:txBody>
          <a:bodyPr wrap="square">
            <a:spAutoFit/>
          </a:bodyPr>
          <a:lstStyle/>
          <a:p>
            <a:r>
              <a:rPr lang="en-GB" dirty="0"/>
              <a:t>An altar is a holy table. In a Christian church, it is the table where the bread and wine are blessed. </a:t>
            </a:r>
          </a:p>
        </p:txBody>
      </p:sp>
      <p:sp>
        <p:nvSpPr>
          <p:cNvPr id="11" name="Rectangle 10">
            <a:extLst>
              <a:ext uri="{FF2B5EF4-FFF2-40B4-BE49-F238E27FC236}">
                <a16:creationId xmlns:a16="http://schemas.microsoft.com/office/drawing/2014/main" id="{21C44F6E-79EB-46D6-BFDA-971CB5CF829B}"/>
              </a:ext>
            </a:extLst>
          </p:cNvPr>
          <p:cNvSpPr/>
          <p:nvPr/>
        </p:nvSpPr>
        <p:spPr>
          <a:xfrm>
            <a:off x="292984" y="4815642"/>
            <a:ext cx="7086672" cy="923330"/>
          </a:xfrm>
          <a:prstGeom prst="rect">
            <a:avLst/>
          </a:prstGeom>
        </p:spPr>
        <p:txBody>
          <a:bodyPr wrap="square">
            <a:spAutoFit/>
          </a:bodyPr>
          <a:lstStyle/>
          <a:p>
            <a:r>
              <a:rPr lang="en-GB" dirty="0"/>
              <a:t>Christians taking part in Holy Communion are given a small piece of bread to eat. Sometimes they might be given a small wafer in place of bread.</a:t>
            </a:r>
          </a:p>
        </p:txBody>
      </p:sp>
      <p:sp>
        <p:nvSpPr>
          <p:cNvPr id="12" name="Rectangle: Rounded Corners 11">
            <a:extLst>
              <a:ext uri="{FF2B5EF4-FFF2-40B4-BE49-F238E27FC236}">
                <a16:creationId xmlns:a16="http://schemas.microsoft.com/office/drawing/2014/main" id="{CC055AF8-89A7-435A-BAAE-C6AA609D6F15}"/>
              </a:ext>
            </a:extLst>
          </p:cNvPr>
          <p:cNvSpPr/>
          <p:nvPr/>
        </p:nvSpPr>
        <p:spPr>
          <a:xfrm>
            <a:off x="1736339" y="5751567"/>
            <a:ext cx="6220142" cy="683835"/>
          </a:xfrm>
          <a:prstGeom prst="roundRect">
            <a:avLst>
              <a:gd name="adj" fmla="val 10801"/>
            </a:avLst>
          </a:prstGeom>
          <a:solidFill>
            <a:srgbClr val="CCB5D8"/>
          </a:solidFill>
        </p:spPr>
        <p:txBody>
          <a:bodyPr wrap="square">
            <a:spAutoFit/>
          </a:bodyPr>
          <a:lstStyle/>
          <a:p>
            <a:r>
              <a:rPr lang="en-GB" dirty="0"/>
              <a:t>A sip of wine or grape juice is taken from a </a:t>
            </a:r>
          </a:p>
          <a:p>
            <a:r>
              <a:rPr lang="en-GB" dirty="0"/>
              <a:t>special cup called a chalice. </a:t>
            </a:r>
          </a:p>
        </p:txBody>
      </p:sp>
      <p:pic>
        <p:nvPicPr>
          <p:cNvPr id="13" name="Picture 12">
            <a:extLst>
              <a:ext uri="{FF2B5EF4-FFF2-40B4-BE49-F238E27FC236}">
                <a16:creationId xmlns:a16="http://schemas.microsoft.com/office/drawing/2014/main" id="{FF705E2C-88D1-474A-A102-7F8B4C2AB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5211" y="3770236"/>
            <a:ext cx="1423511" cy="2695331"/>
          </a:xfrm>
          <a:prstGeom prst="rect">
            <a:avLst/>
          </a:prstGeom>
        </p:spPr>
      </p:pic>
      <p:sp>
        <p:nvSpPr>
          <p:cNvPr id="14" name="Rectangle 13">
            <a:extLst>
              <a:ext uri="{FF2B5EF4-FFF2-40B4-BE49-F238E27FC236}">
                <a16:creationId xmlns:a16="http://schemas.microsoft.com/office/drawing/2014/main" id="{333C3667-7B30-43E8-9965-5F36D1C5A49B}"/>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5" name="Picture 14">
            <a:extLst>
              <a:ext uri="{FF2B5EF4-FFF2-40B4-BE49-F238E27FC236}">
                <a16:creationId xmlns:a16="http://schemas.microsoft.com/office/drawing/2014/main" id="{F7616E96-B770-45E1-9DEB-A4C235264F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6" name="Picture 15">
            <a:extLst>
              <a:ext uri="{FF2B5EF4-FFF2-40B4-BE49-F238E27FC236}">
                <a16:creationId xmlns:a16="http://schemas.microsoft.com/office/drawing/2014/main" id="{F67F2334-B73F-4B4F-A7EE-510D82047E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295618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a:extLst>
              <a:ext uri="{FF2B5EF4-FFF2-40B4-BE49-F238E27FC236}">
                <a16:creationId xmlns:a16="http://schemas.microsoft.com/office/drawing/2014/main" id="{41980D7A-5BC8-42E9-ADAB-6247D609459F}"/>
              </a:ext>
            </a:extLst>
          </p:cNvPr>
          <p:cNvSpPr>
            <a:spLocks noGrp="1"/>
          </p:cNvSpPr>
          <p:nvPr>
            <p:ph type="title"/>
          </p:nvPr>
        </p:nvSpPr>
        <p:spPr>
          <a:xfrm>
            <a:off x="3392722" y="1078270"/>
            <a:ext cx="8220075" cy="994306"/>
          </a:xfrm>
        </p:spPr>
        <p:txBody>
          <a:bodyPr/>
          <a:lstStyle/>
          <a:p>
            <a:r>
              <a:rPr lang="en-GB" sz="3600" dirty="0">
                <a:latin typeface="Twinkl" pitchFamily="50" charset="0"/>
              </a:rPr>
              <a:t>Holy Communion Poem</a:t>
            </a:r>
            <a:endParaRPr lang="en-GB" sz="3600" dirty="0">
              <a:latin typeface="+mn-lt"/>
            </a:endParaRPr>
          </a:p>
        </p:txBody>
      </p:sp>
      <p:sp>
        <p:nvSpPr>
          <p:cNvPr id="4" name="Rectangle 3">
            <a:extLst>
              <a:ext uri="{FF2B5EF4-FFF2-40B4-BE49-F238E27FC236}">
                <a16:creationId xmlns:a16="http://schemas.microsoft.com/office/drawing/2014/main" id="{F7EC8ECA-0334-4FAB-ACCB-630B422E011F}"/>
              </a:ext>
            </a:extLst>
          </p:cNvPr>
          <p:cNvSpPr/>
          <p:nvPr/>
        </p:nvSpPr>
        <p:spPr>
          <a:xfrm>
            <a:off x="296631" y="1957358"/>
            <a:ext cx="10654737" cy="1477328"/>
          </a:xfrm>
          <a:prstGeom prst="rect">
            <a:avLst/>
          </a:prstGeom>
        </p:spPr>
        <p:txBody>
          <a:bodyPr wrap="square">
            <a:spAutoFit/>
          </a:bodyPr>
          <a:lstStyle/>
          <a:p>
            <a:r>
              <a:rPr lang="en-GB" dirty="0"/>
              <a:t>Prayers are read out in a Holy Communion service in a church. The words often have special meaning. They remind Christians of Jesus and help them understand what each object and part of the ritual means. </a:t>
            </a:r>
          </a:p>
          <a:p>
            <a:endParaRPr lang="en-GB" dirty="0"/>
          </a:p>
          <a:p>
            <a:endParaRPr lang="en-GB" dirty="0"/>
          </a:p>
          <a:p>
            <a:endParaRPr lang="en-GB" dirty="0"/>
          </a:p>
        </p:txBody>
      </p:sp>
      <p:sp>
        <p:nvSpPr>
          <p:cNvPr id="5" name="Rectangle: Rounded Corners 4">
            <a:extLst>
              <a:ext uri="{FF2B5EF4-FFF2-40B4-BE49-F238E27FC236}">
                <a16:creationId xmlns:a16="http://schemas.microsoft.com/office/drawing/2014/main" id="{91A0D19B-F0D0-4FB1-AC9F-1D89D2A9678B}"/>
              </a:ext>
            </a:extLst>
          </p:cNvPr>
          <p:cNvSpPr/>
          <p:nvPr/>
        </p:nvSpPr>
        <p:spPr>
          <a:xfrm>
            <a:off x="307815" y="3159162"/>
            <a:ext cx="7436993" cy="467342"/>
          </a:xfrm>
          <a:prstGeom prst="roundRect">
            <a:avLst/>
          </a:prstGeom>
          <a:solidFill>
            <a:srgbClr val="CCB5D8"/>
          </a:solidFill>
          <a:ln w="19050">
            <a:solidFill>
              <a:srgbClr val="653B8F"/>
            </a:solidFill>
          </a:ln>
        </p:spPr>
        <p:txBody>
          <a:bodyPr wrap="square" lIns="0" tIns="72000" rIns="0" bIns="72000">
            <a:spAutoFit/>
          </a:bodyPr>
          <a:lstStyle/>
          <a:p>
            <a:r>
              <a:rPr lang="en-GB" dirty="0"/>
              <a:t>    What words could you use to talk about Holy Communion?</a:t>
            </a:r>
          </a:p>
        </p:txBody>
      </p:sp>
      <p:sp>
        <p:nvSpPr>
          <p:cNvPr id="8" name="Rectangle 7">
            <a:extLst>
              <a:ext uri="{FF2B5EF4-FFF2-40B4-BE49-F238E27FC236}">
                <a16:creationId xmlns:a16="http://schemas.microsoft.com/office/drawing/2014/main" id="{9D6CE546-7851-43D4-8E94-55708202EEA6}"/>
              </a:ext>
            </a:extLst>
          </p:cNvPr>
          <p:cNvSpPr/>
          <p:nvPr/>
        </p:nvSpPr>
        <p:spPr>
          <a:xfrm>
            <a:off x="296631" y="152929"/>
            <a:ext cx="7448177" cy="646331"/>
          </a:xfrm>
          <a:prstGeom prst="rect">
            <a:avLst/>
          </a:prstGeom>
        </p:spPr>
        <p:txBody>
          <a:bodyPr wrap="square">
            <a:spAutoFit/>
          </a:bodyPr>
          <a:lstStyle/>
          <a:p>
            <a:r>
              <a:rPr lang="en-GB" dirty="0">
                <a:solidFill>
                  <a:srgbClr val="C00000"/>
                </a:solidFill>
              </a:rPr>
              <a:t>Task:</a:t>
            </a:r>
            <a:r>
              <a:rPr lang="en-GB" dirty="0"/>
              <a:t> Use some of the words you thought of to create a poem that could be read out during a Holy Communion service.</a:t>
            </a:r>
          </a:p>
        </p:txBody>
      </p:sp>
      <p:pic>
        <p:nvPicPr>
          <p:cNvPr id="10" name="Picture 9">
            <a:extLst>
              <a:ext uri="{FF2B5EF4-FFF2-40B4-BE49-F238E27FC236}">
                <a16:creationId xmlns:a16="http://schemas.microsoft.com/office/drawing/2014/main" id="{46ABABDC-B1BA-4073-9EEA-6940B255248E}"/>
              </a:ext>
            </a:extLst>
          </p:cNvPr>
          <p:cNvPicPr>
            <a:picLocks noChangeAspect="1"/>
          </p:cNvPicPr>
          <p:nvPr/>
        </p:nvPicPr>
        <p:blipFill rotWithShape="1">
          <a:blip r:embed="rId2"/>
          <a:srcRect l="20821" t="28341" r="22202" b="25163"/>
          <a:stretch/>
        </p:blipFill>
        <p:spPr>
          <a:xfrm>
            <a:off x="1525045" y="3638255"/>
            <a:ext cx="6400800" cy="2936694"/>
          </a:xfrm>
          <a:prstGeom prst="rect">
            <a:avLst/>
          </a:prstGeom>
        </p:spPr>
      </p:pic>
      <p:sp>
        <p:nvSpPr>
          <p:cNvPr id="11" name="TextBox 10">
            <a:extLst>
              <a:ext uri="{FF2B5EF4-FFF2-40B4-BE49-F238E27FC236}">
                <a16:creationId xmlns:a16="http://schemas.microsoft.com/office/drawing/2014/main" id="{81D60DD7-B6F8-4B93-80AE-65E8E5783892}"/>
              </a:ext>
            </a:extLst>
          </p:cNvPr>
          <p:cNvSpPr txBox="1"/>
          <p:nvPr/>
        </p:nvSpPr>
        <p:spPr>
          <a:xfrm>
            <a:off x="8116864" y="3944442"/>
            <a:ext cx="3836157" cy="1200329"/>
          </a:xfrm>
          <a:prstGeom prst="rect">
            <a:avLst/>
          </a:prstGeom>
          <a:noFill/>
          <a:ln>
            <a:solidFill>
              <a:schemeClr val="tx1"/>
            </a:solidFill>
          </a:ln>
        </p:spPr>
        <p:txBody>
          <a:bodyPr wrap="square" rtlCol="0">
            <a:spAutoFit/>
          </a:bodyPr>
          <a:lstStyle/>
          <a:p>
            <a:r>
              <a:rPr lang="en-GB" dirty="0"/>
              <a:t>Here is a word bank to help you</a:t>
            </a:r>
            <a:r>
              <a:rPr lang="en-GB" dirty="0" smtClean="0"/>
              <a:t>.</a:t>
            </a:r>
          </a:p>
          <a:p>
            <a:endParaRPr lang="en-GB" dirty="0"/>
          </a:p>
          <a:p>
            <a:r>
              <a:rPr lang="en-GB" dirty="0" smtClean="0"/>
              <a:t>There is a template on the next side to help you. </a:t>
            </a:r>
            <a:r>
              <a:rPr lang="en-GB" dirty="0" smtClean="0">
                <a:sym typeface="Wingdings" panose="05000000000000000000" pitchFamily="2" charset="2"/>
              </a:rPr>
              <a:t></a:t>
            </a:r>
            <a:r>
              <a:rPr lang="en-GB" dirty="0" smtClean="0"/>
              <a:t> </a:t>
            </a:r>
            <a:endParaRPr lang="en-GB" dirty="0"/>
          </a:p>
        </p:txBody>
      </p:sp>
      <p:sp>
        <p:nvSpPr>
          <p:cNvPr id="12" name="Rectangle 11">
            <a:extLst>
              <a:ext uri="{FF2B5EF4-FFF2-40B4-BE49-F238E27FC236}">
                <a16:creationId xmlns:a16="http://schemas.microsoft.com/office/drawing/2014/main" id="{D76F2652-AC83-4A2C-90EE-1AF6631C831E}"/>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 name="Picture 12">
            <a:extLst>
              <a:ext uri="{FF2B5EF4-FFF2-40B4-BE49-F238E27FC236}">
                <a16:creationId xmlns:a16="http://schemas.microsoft.com/office/drawing/2014/main" id="{8F564DDE-32FB-40EE-AE8D-9F67B80AC5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5" name="Picture 14">
            <a:extLst>
              <a:ext uri="{FF2B5EF4-FFF2-40B4-BE49-F238E27FC236}">
                <a16:creationId xmlns:a16="http://schemas.microsoft.com/office/drawing/2014/main" id="{E6FF6F25-B24D-4D79-862A-1C52DF036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631" y="5827189"/>
            <a:ext cx="1037395" cy="770343"/>
          </a:xfrm>
          <a:prstGeom prst="rect">
            <a:avLst/>
          </a:prstGeom>
        </p:spPr>
      </p:pic>
    </p:spTree>
    <p:extLst>
      <p:ext uri="{BB962C8B-B14F-4D97-AF65-F5344CB8AC3E}">
        <p14:creationId xmlns:p14="http://schemas.microsoft.com/office/powerpoint/2010/main" val="244763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8C3E346F-8AB9-44D1-AA93-5B96CECD7621}"/>
              </a:ext>
            </a:extLst>
          </p:cNvPr>
          <p:cNvSpPr>
            <a:spLocks noGrp="1"/>
          </p:cNvSpPr>
          <p:nvPr>
            <p:ph type="title"/>
          </p:nvPr>
        </p:nvSpPr>
        <p:spPr>
          <a:xfrm>
            <a:off x="3509887" y="0"/>
            <a:ext cx="8220075" cy="994306"/>
          </a:xfrm>
        </p:spPr>
        <p:txBody>
          <a:bodyPr/>
          <a:lstStyle/>
          <a:p>
            <a:r>
              <a:rPr lang="en-GB" sz="3600" dirty="0">
                <a:latin typeface="+mn-lt"/>
              </a:rPr>
              <a:t>What Are Ritual Prayers?</a:t>
            </a:r>
          </a:p>
        </p:txBody>
      </p:sp>
      <p:sp>
        <p:nvSpPr>
          <p:cNvPr id="5" name="Rectangle: Rounded Corners 4">
            <a:extLst>
              <a:ext uri="{FF2B5EF4-FFF2-40B4-BE49-F238E27FC236}">
                <a16:creationId xmlns:a16="http://schemas.microsoft.com/office/drawing/2014/main" id="{605BE066-2EED-4E0D-8676-288BBA85646C}"/>
              </a:ext>
            </a:extLst>
          </p:cNvPr>
          <p:cNvSpPr/>
          <p:nvPr/>
        </p:nvSpPr>
        <p:spPr>
          <a:xfrm>
            <a:off x="302126" y="1908067"/>
            <a:ext cx="6005746" cy="467342"/>
          </a:xfrm>
          <a:prstGeom prst="roundRect">
            <a:avLst/>
          </a:prstGeom>
          <a:solidFill>
            <a:srgbClr val="CCB5D8"/>
          </a:solidFill>
          <a:ln w="19050">
            <a:solidFill>
              <a:srgbClr val="653B8F"/>
            </a:solidFill>
          </a:ln>
        </p:spPr>
        <p:txBody>
          <a:bodyPr wrap="square" lIns="0" tIns="72000" rIns="0" bIns="72000">
            <a:spAutoFit/>
          </a:bodyPr>
          <a:lstStyle/>
          <a:p>
            <a:r>
              <a:rPr lang="en-GB" dirty="0">
                <a:latin typeface="Twinkl" pitchFamily="2" charset="0"/>
              </a:rPr>
              <a:t>   What is a ritual?</a:t>
            </a:r>
          </a:p>
        </p:txBody>
      </p:sp>
      <p:sp>
        <p:nvSpPr>
          <p:cNvPr id="6" name="Rectangle 5">
            <a:extLst>
              <a:ext uri="{FF2B5EF4-FFF2-40B4-BE49-F238E27FC236}">
                <a16:creationId xmlns:a16="http://schemas.microsoft.com/office/drawing/2014/main" id="{B0D2094A-139E-4F1F-8951-655B3378F75B}"/>
              </a:ext>
            </a:extLst>
          </p:cNvPr>
          <p:cNvSpPr/>
          <p:nvPr/>
        </p:nvSpPr>
        <p:spPr>
          <a:xfrm>
            <a:off x="266313" y="2593482"/>
            <a:ext cx="7279689" cy="923330"/>
          </a:xfrm>
          <a:prstGeom prst="rect">
            <a:avLst/>
          </a:prstGeom>
        </p:spPr>
        <p:txBody>
          <a:bodyPr wrap="square">
            <a:spAutoFit/>
          </a:bodyPr>
          <a:lstStyle/>
          <a:p>
            <a:r>
              <a:rPr lang="en-GB" dirty="0"/>
              <a:t>A ritual is similar to a ceremony. In a ritual, a series of things is done in a special order. Rituals are sometimes done every week, or every day, or at special times.</a:t>
            </a:r>
          </a:p>
        </p:txBody>
      </p:sp>
      <p:sp>
        <p:nvSpPr>
          <p:cNvPr id="7" name="Rectangle 6">
            <a:extLst>
              <a:ext uri="{FF2B5EF4-FFF2-40B4-BE49-F238E27FC236}">
                <a16:creationId xmlns:a16="http://schemas.microsoft.com/office/drawing/2014/main" id="{3EC1C417-B492-4792-A640-6AD85E5F9406}"/>
              </a:ext>
            </a:extLst>
          </p:cNvPr>
          <p:cNvSpPr/>
          <p:nvPr/>
        </p:nvSpPr>
        <p:spPr>
          <a:xfrm>
            <a:off x="266314" y="3976660"/>
            <a:ext cx="7279689" cy="646331"/>
          </a:xfrm>
          <a:prstGeom prst="rect">
            <a:avLst/>
          </a:prstGeom>
        </p:spPr>
        <p:txBody>
          <a:bodyPr wrap="square">
            <a:spAutoFit/>
          </a:bodyPr>
          <a:lstStyle/>
          <a:p>
            <a:r>
              <a:rPr lang="en-GB" dirty="0"/>
              <a:t>Many religious people take part in special prayers. Often, these prayers are ritual prayers. </a:t>
            </a:r>
          </a:p>
        </p:txBody>
      </p:sp>
      <p:sp>
        <p:nvSpPr>
          <p:cNvPr id="8" name="Rectangle 7">
            <a:extLst>
              <a:ext uri="{FF2B5EF4-FFF2-40B4-BE49-F238E27FC236}">
                <a16:creationId xmlns:a16="http://schemas.microsoft.com/office/drawing/2014/main" id="{D2C5B746-8C6A-49F0-B4B5-0245E12BD5FA}"/>
              </a:ext>
            </a:extLst>
          </p:cNvPr>
          <p:cNvSpPr/>
          <p:nvPr/>
        </p:nvSpPr>
        <p:spPr>
          <a:xfrm>
            <a:off x="266314" y="4961115"/>
            <a:ext cx="6309701" cy="646331"/>
          </a:xfrm>
          <a:prstGeom prst="rect">
            <a:avLst/>
          </a:prstGeom>
        </p:spPr>
        <p:txBody>
          <a:bodyPr wrap="square">
            <a:spAutoFit/>
          </a:bodyPr>
          <a:lstStyle/>
          <a:p>
            <a:r>
              <a:rPr lang="en-GB" dirty="0"/>
              <a:t>When people take part in some special prayers, they may use the same actions or the same words each time they pray. </a:t>
            </a:r>
          </a:p>
        </p:txBody>
      </p:sp>
      <p:grpSp>
        <p:nvGrpSpPr>
          <p:cNvPr id="15" name="Group 14">
            <a:extLst>
              <a:ext uri="{FF2B5EF4-FFF2-40B4-BE49-F238E27FC236}">
                <a16:creationId xmlns:a16="http://schemas.microsoft.com/office/drawing/2014/main" id="{CBE88C76-C777-4EEE-857E-B5E843A5848C}"/>
              </a:ext>
            </a:extLst>
          </p:cNvPr>
          <p:cNvGrpSpPr/>
          <p:nvPr/>
        </p:nvGrpSpPr>
        <p:grpSpPr>
          <a:xfrm>
            <a:off x="8621273" y="1745200"/>
            <a:ext cx="3351848" cy="4456434"/>
            <a:chOff x="5448071" y="802823"/>
            <a:chExt cx="3351848" cy="4456434"/>
          </a:xfrm>
        </p:grpSpPr>
        <p:pic>
          <p:nvPicPr>
            <p:cNvPr id="16" name="Picture 15">
              <a:extLst>
                <a:ext uri="{FF2B5EF4-FFF2-40B4-BE49-F238E27FC236}">
                  <a16:creationId xmlns:a16="http://schemas.microsoft.com/office/drawing/2014/main" id="{C14EB7A4-9B57-4E32-8B5A-71A2EF20FD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8071" y="802823"/>
              <a:ext cx="3351848" cy="4456434"/>
            </a:xfrm>
            <a:prstGeom prst="rect">
              <a:avLst/>
            </a:prstGeom>
          </p:spPr>
        </p:pic>
        <p:sp>
          <p:nvSpPr>
            <p:cNvPr id="17" name="Rectangle 16">
              <a:extLst>
                <a:ext uri="{FF2B5EF4-FFF2-40B4-BE49-F238E27FC236}">
                  <a16:creationId xmlns:a16="http://schemas.microsoft.com/office/drawing/2014/main" id="{12E55F9A-06EC-4AFA-BB32-ABD5DF645DA3}"/>
                </a:ext>
              </a:extLst>
            </p:cNvPr>
            <p:cNvSpPr/>
            <p:nvPr/>
          </p:nvSpPr>
          <p:spPr>
            <a:xfrm>
              <a:off x="5993324" y="1569506"/>
              <a:ext cx="2390034" cy="1138773"/>
            </a:xfrm>
            <a:prstGeom prst="rect">
              <a:avLst/>
            </a:prstGeom>
            <a:ln w="19050">
              <a:noFill/>
            </a:ln>
          </p:spPr>
          <p:txBody>
            <a:bodyPr wrap="square">
              <a:spAutoFit/>
            </a:bodyPr>
            <a:lstStyle/>
            <a:p>
              <a:pPr algn="ctr"/>
              <a:r>
                <a:rPr lang="en-GB" sz="1700" dirty="0">
                  <a:latin typeface="Twinkl" pitchFamily="2" charset="0"/>
                </a:rPr>
                <a:t>Can you think of any prayers you know or take part in that are the same every time?</a:t>
              </a:r>
            </a:p>
          </p:txBody>
        </p:sp>
      </p:grpSp>
      <p:grpSp>
        <p:nvGrpSpPr>
          <p:cNvPr id="18" name="Group 17">
            <a:extLst>
              <a:ext uri="{FF2B5EF4-FFF2-40B4-BE49-F238E27FC236}">
                <a16:creationId xmlns:a16="http://schemas.microsoft.com/office/drawing/2014/main" id="{FF775738-5232-471F-A1EB-D094F690A58A}"/>
              </a:ext>
            </a:extLst>
          </p:cNvPr>
          <p:cNvGrpSpPr/>
          <p:nvPr/>
        </p:nvGrpSpPr>
        <p:grpSpPr>
          <a:xfrm>
            <a:off x="7221560" y="4081968"/>
            <a:ext cx="4757460" cy="3875419"/>
            <a:chOff x="3646006" y="1816460"/>
            <a:chExt cx="4757460" cy="3875419"/>
          </a:xfrm>
        </p:grpSpPr>
        <p:pic>
          <p:nvPicPr>
            <p:cNvPr id="19" name="Picture 18">
              <a:extLst>
                <a:ext uri="{FF2B5EF4-FFF2-40B4-BE49-F238E27FC236}">
                  <a16:creationId xmlns:a16="http://schemas.microsoft.com/office/drawing/2014/main" id="{4268ED67-437F-4673-89E5-F91EC3CBC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886716" flipH="1">
              <a:off x="4808647" y="1381540"/>
              <a:ext cx="3086284" cy="4103354"/>
            </a:xfrm>
            <a:prstGeom prst="rect">
              <a:avLst/>
            </a:prstGeom>
          </p:spPr>
        </p:pic>
        <p:grpSp>
          <p:nvGrpSpPr>
            <p:cNvPr id="20" name="Group 19">
              <a:extLst>
                <a:ext uri="{FF2B5EF4-FFF2-40B4-BE49-F238E27FC236}">
                  <a16:creationId xmlns:a16="http://schemas.microsoft.com/office/drawing/2014/main" id="{03726EAB-40AA-4E30-A4F0-E6C5695D2A8E}"/>
                </a:ext>
              </a:extLst>
            </p:cNvPr>
            <p:cNvGrpSpPr/>
            <p:nvPr/>
          </p:nvGrpSpPr>
          <p:grpSpPr>
            <a:xfrm>
              <a:off x="3646006" y="1816460"/>
              <a:ext cx="2914845" cy="3875419"/>
              <a:chOff x="3646006" y="1855372"/>
              <a:chExt cx="2914845" cy="3875419"/>
            </a:xfrm>
          </p:grpSpPr>
          <p:pic>
            <p:nvPicPr>
              <p:cNvPr id="21" name="Picture 20">
                <a:extLst>
                  <a:ext uri="{FF2B5EF4-FFF2-40B4-BE49-F238E27FC236}">
                    <a16:creationId xmlns:a16="http://schemas.microsoft.com/office/drawing/2014/main" id="{54F1AF5D-CF3C-4488-B5A4-40EA34A63B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6006" y="1855372"/>
                <a:ext cx="2914845" cy="3875419"/>
              </a:xfrm>
              <a:prstGeom prst="rect">
                <a:avLst/>
              </a:prstGeom>
            </p:spPr>
          </p:pic>
          <p:sp>
            <p:nvSpPr>
              <p:cNvPr id="22" name="Rectangle 21">
                <a:extLst>
                  <a:ext uri="{FF2B5EF4-FFF2-40B4-BE49-F238E27FC236}">
                    <a16:creationId xmlns:a16="http://schemas.microsoft.com/office/drawing/2014/main" id="{2473E42E-7218-4669-9DE1-16E38F003DCE}"/>
                  </a:ext>
                </a:extLst>
              </p:cNvPr>
              <p:cNvSpPr/>
              <p:nvPr/>
            </p:nvSpPr>
            <p:spPr>
              <a:xfrm>
                <a:off x="4072485" y="2484068"/>
                <a:ext cx="1946468" cy="1138773"/>
              </a:xfrm>
              <a:prstGeom prst="rect">
                <a:avLst/>
              </a:prstGeom>
              <a:ln w="19050">
                <a:noFill/>
              </a:ln>
            </p:spPr>
            <p:txBody>
              <a:bodyPr wrap="square">
                <a:spAutoFit/>
              </a:bodyPr>
              <a:lstStyle/>
              <a:p>
                <a:pPr algn="ctr"/>
                <a:r>
                  <a:rPr lang="en-GB" sz="1700" dirty="0">
                    <a:latin typeface="Twinkl" pitchFamily="2" charset="0"/>
                  </a:rPr>
                  <a:t>Is there anything you have seen people always do when they pray? </a:t>
                </a:r>
              </a:p>
            </p:txBody>
          </p:sp>
        </p:grpSp>
      </p:grpSp>
      <p:sp>
        <p:nvSpPr>
          <p:cNvPr id="2" name="TextBox 1">
            <a:extLst>
              <a:ext uri="{FF2B5EF4-FFF2-40B4-BE49-F238E27FC236}">
                <a16:creationId xmlns:a16="http://schemas.microsoft.com/office/drawing/2014/main" id="{0B252506-E338-47A8-A288-65468B6B16CB}"/>
              </a:ext>
            </a:extLst>
          </p:cNvPr>
          <p:cNvSpPr txBox="1"/>
          <p:nvPr/>
        </p:nvSpPr>
        <p:spPr>
          <a:xfrm>
            <a:off x="6363035" y="1161895"/>
            <a:ext cx="5615985" cy="646331"/>
          </a:xfrm>
          <a:prstGeom prst="rect">
            <a:avLst/>
          </a:prstGeom>
          <a:noFill/>
          <a:ln>
            <a:solidFill>
              <a:schemeClr val="tx1"/>
            </a:solidFill>
          </a:ln>
        </p:spPr>
        <p:txBody>
          <a:bodyPr wrap="square" rtlCol="0">
            <a:spAutoFit/>
          </a:bodyPr>
          <a:lstStyle/>
          <a:p>
            <a:r>
              <a:rPr lang="en-GB" dirty="0"/>
              <a:t>Can you remember the difference between a ritual and routine?</a:t>
            </a:r>
          </a:p>
        </p:txBody>
      </p:sp>
      <p:sp>
        <p:nvSpPr>
          <p:cNvPr id="23" name="Rectangle 22">
            <a:extLst>
              <a:ext uri="{FF2B5EF4-FFF2-40B4-BE49-F238E27FC236}">
                <a16:creationId xmlns:a16="http://schemas.microsoft.com/office/drawing/2014/main" id="{662F8894-A746-42ED-BDF8-54B10001A2F5}"/>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4" name="Picture 23">
            <a:extLst>
              <a:ext uri="{FF2B5EF4-FFF2-40B4-BE49-F238E27FC236}">
                <a16:creationId xmlns:a16="http://schemas.microsoft.com/office/drawing/2014/main" id="{C49B3917-18D5-469F-B5B6-60C78C31D9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27" name="Picture 26">
            <a:extLst>
              <a:ext uri="{FF2B5EF4-FFF2-40B4-BE49-F238E27FC236}">
                <a16:creationId xmlns:a16="http://schemas.microsoft.com/office/drawing/2014/main" id="{FD293503-F9C5-451B-ADD9-01A8C9C592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29031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58BE71-51A5-4D3C-8DE9-5BB89AA4B557}"/>
              </a:ext>
            </a:extLst>
          </p:cNvPr>
          <p:cNvPicPr>
            <a:picLocks noChangeAspect="1"/>
          </p:cNvPicPr>
          <p:nvPr/>
        </p:nvPicPr>
        <p:blipFill rotWithShape="1">
          <a:blip r:embed="rId2"/>
          <a:srcRect l="22032" t="24836" r="24062" b="14427"/>
          <a:stretch/>
        </p:blipFill>
        <p:spPr>
          <a:xfrm>
            <a:off x="232011" y="1251819"/>
            <a:ext cx="8711712" cy="4599692"/>
          </a:xfrm>
          <a:prstGeom prst="rect">
            <a:avLst/>
          </a:prstGeom>
        </p:spPr>
      </p:pic>
      <p:sp>
        <p:nvSpPr>
          <p:cNvPr id="4" name="TextBox 3">
            <a:extLst>
              <a:ext uri="{FF2B5EF4-FFF2-40B4-BE49-F238E27FC236}">
                <a16:creationId xmlns:a16="http://schemas.microsoft.com/office/drawing/2014/main" id="{C9C5CA3E-58C4-4C47-9DC0-B499BCC0D801}"/>
              </a:ext>
            </a:extLst>
          </p:cNvPr>
          <p:cNvSpPr txBox="1"/>
          <p:nvPr/>
        </p:nvSpPr>
        <p:spPr>
          <a:xfrm>
            <a:off x="232011" y="218364"/>
            <a:ext cx="6572250" cy="923330"/>
          </a:xfrm>
          <a:prstGeom prst="rect">
            <a:avLst/>
          </a:prstGeom>
          <a:noFill/>
          <a:ln>
            <a:solidFill>
              <a:schemeClr val="tx1"/>
            </a:solidFill>
          </a:ln>
        </p:spPr>
        <p:txBody>
          <a:bodyPr wrap="square" rtlCol="0">
            <a:spAutoFit/>
          </a:bodyPr>
          <a:lstStyle/>
          <a:p>
            <a:r>
              <a:rPr lang="en-GB" dirty="0"/>
              <a:t>If you are struggling to come up with your own poem, use this template to help you.  Use some words from the word bank on the previous page to complete each sentence. </a:t>
            </a:r>
          </a:p>
        </p:txBody>
      </p:sp>
      <p:sp>
        <p:nvSpPr>
          <p:cNvPr id="5" name="Rectangle 4">
            <a:extLst>
              <a:ext uri="{FF2B5EF4-FFF2-40B4-BE49-F238E27FC236}">
                <a16:creationId xmlns:a16="http://schemas.microsoft.com/office/drawing/2014/main" id="{CC06297D-165A-4303-8117-BD4F6048D550}"/>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a:extLst>
              <a:ext uri="{FF2B5EF4-FFF2-40B4-BE49-F238E27FC236}">
                <a16:creationId xmlns:a16="http://schemas.microsoft.com/office/drawing/2014/main" id="{0A34D10D-08FF-4A30-B721-2CC13C3386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8" name="Picture 7">
            <a:extLst>
              <a:ext uri="{FF2B5EF4-FFF2-40B4-BE49-F238E27FC236}">
                <a16:creationId xmlns:a16="http://schemas.microsoft.com/office/drawing/2014/main" id="{0E23D787-0C30-4793-9369-7B41801B5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11" y="5950425"/>
            <a:ext cx="928138" cy="689212"/>
          </a:xfrm>
          <a:prstGeom prst="rect">
            <a:avLst/>
          </a:prstGeom>
        </p:spPr>
      </p:pic>
    </p:spTree>
    <p:extLst>
      <p:ext uri="{BB962C8B-B14F-4D97-AF65-F5344CB8AC3E}">
        <p14:creationId xmlns:p14="http://schemas.microsoft.com/office/powerpoint/2010/main" val="4217207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End of Lesson</a:t>
            </a:r>
            <a:endParaRPr lang="en-GB" dirty="0">
              <a:solidFill>
                <a:schemeClr val="bg1"/>
              </a:solidFill>
            </a:endParaRPr>
          </a:p>
        </p:txBody>
      </p:sp>
    </p:spTree>
    <p:extLst>
      <p:ext uri="{BB962C8B-B14F-4D97-AF65-F5344CB8AC3E}">
        <p14:creationId xmlns:p14="http://schemas.microsoft.com/office/powerpoint/2010/main" val="239984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7C8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140537" y="5895800"/>
            <a:ext cx="5570966" cy="76059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655" y="5979199"/>
            <a:ext cx="601695" cy="606982"/>
          </a:xfrm>
          <a:prstGeom prst="rect">
            <a:avLst/>
          </a:prstGeom>
        </p:spPr>
      </p:pic>
      <p:sp>
        <p:nvSpPr>
          <p:cNvPr id="7" name="TextBox 6"/>
          <p:cNvSpPr txBox="1"/>
          <p:nvPr/>
        </p:nvSpPr>
        <p:spPr>
          <a:xfrm>
            <a:off x="828050" y="6027511"/>
            <a:ext cx="4100334" cy="4679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21573" y="155210"/>
            <a:ext cx="7729910" cy="72234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06963" y="225193"/>
            <a:ext cx="75591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lang="en-GB" sz="3200" dirty="0" err="1" smtClean="0">
                <a:solidFill>
                  <a:prstClr val="black"/>
                </a:solidFill>
                <a:latin typeface="Calibri" panose="020F0502020204030204"/>
              </a:rPr>
              <a:t>Wednes</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day 30</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June 2021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450417" y="1712999"/>
            <a:ext cx="2269512" cy="1139814"/>
          </a:xfrm>
          <a:prstGeom prst="rect">
            <a:avLst/>
          </a:prstGeom>
        </p:spPr>
      </p:pic>
      <p:sp>
        <p:nvSpPr>
          <p:cNvPr id="11" name="Rectangle 10"/>
          <p:cNvSpPr/>
          <p:nvPr/>
        </p:nvSpPr>
        <p:spPr>
          <a:xfrm>
            <a:off x="474985" y="2812090"/>
            <a:ext cx="10802426" cy="180818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42235" y="2823311"/>
            <a:ext cx="106160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a:t>
            </a:r>
            <a:r>
              <a:rPr lang="en-GB" sz="4000" dirty="0">
                <a:solidFill>
                  <a:prstClr val="black"/>
                </a:solidFill>
                <a:latin typeface="Calibri" panose="020F0502020204030204"/>
              </a:rPr>
              <a:t>explain the ritual of </a:t>
            </a:r>
            <a:r>
              <a:rPr lang="en-GB" sz="4000" dirty="0" smtClean="0">
                <a:solidFill>
                  <a:prstClr val="black"/>
                </a:solidFill>
                <a:latin typeface="Calibri" panose="020F0502020204030204"/>
              </a:rPr>
              <a:t>Puja</a:t>
            </a:r>
            <a:r>
              <a:rPr lang="en-GB" sz="4000" dirty="0">
                <a:solidFill>
                  <a:prstClr val="black"/>
                </a:solidFill>
                <a:latin typeface="Calibri" panose="020F0502020204030204"/>
              </a:rPr>
              <a:t>.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4"/>
          <a:stretch>
            <a:fillRect/>
          </a:stretch>
        </p:blipFill>
        <p:spPr>
          <a:xfrm>
            <a:off x="4768271" y="5915074"/>
            <a:ext cx="718801" cy="672243"/>
          </a:xfrm>
          <a:prstGeom prst="rect">
            <a:avLst/>
          </a:prstGeom>
        </p:spPr>
      </p:pic>
    </p:spTree>
    <p:extLst>
      <p:ext uri="{BB962C8B-B14F-4D97-AF65-F5344CB8AC3E}">
        <p14:creationId xmlns:p14="http://schemas.microsoft.com/office/powerpoint/2010/main" val="2182979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340AF6-0AFA-436D-99E6-B92C0A01AD98}"/>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a:extLst>
              <a:ext uri="{FF2B5EF4-FFF2-40B4-BE49-F238E27FC236}">
                <a16:creationId xmlns:a16="http://schemas.microsoft.com/office/drawing/2014/main" id="{C5052BE5-406C-42C3-AB42-B3DA360EB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sp>
        <p:nvSpPr>
          <p:cNvPr id="13" name="Rectangle: Rounded Corners 12">
            <a:extLst>
              <a:ext uri="{FF2B5EF4-FFF2-40B4-BE49-F238E27FC236}">
                <a16:creationId xmlns:a16="http://schemas.microsoft.com/office/drawing/2014/main" id="{0D16CDBE-682E-4E84-B803-69E6EE6A4A6B}"/>
              </a:ext>
            </a:extLst>
          </p:cNvPr>
          <p:cNvSpPr/>
          <p:nvPr/>
        </p:nvSpPr>
        <p:spPr>
          <a:xfrm>
            <a:off x="596205" y="3588517"/>
            <a:ext cx="7543525" cy="467342"/>
          </a:xfrm>
          <a:prstGeom prst="roundRect">
            <a:avLst/>
          </a:prstGeom>
          <a:solidFill>
            <a:srgbClr val="CCB5D8"/>
          </a:solidFill>
          <a:ln w="19050">
            <a:solidFill>
              <a:srgbClr val="653B8F"/>
            </a:solidFill>
          </a:ln>
        </p:spPr>
        <p:txBody>
          <a:bodyPr wrap="square" lIns="0" tIns="72000" rIns="0" bIns="72000">
            <a:spAutoFit/>
          </a:bodyPr>
          <a:lstStyle/>
          <a:p>
            <a:r>
              <a:rPr lang="en-GB" dirty="0"/>
              <a:t>   Think carefully about how you welcome visitors to your house.</a:t>
            </a:r>
          </a:p>
        </p:txBody>
      </p:sp>
      <p:sp>
        <p:nvSpPr>
          <p:cNvPr id="14" name="Rectangle 13">
            <a:extLst>
              <a:ext uri="{FF2B5EF4-FFF2-40B4-BE49-F238E27FC236}">
                <a16:creationId xmlns:a16="http://schemas.microsoft.com/office/drawing/2014/main" id="{ECF4F3C4-C577-43B4-B2AE-F31F526AA971}"/>
              </a:ext>
            </a:extLst>
          </p:cNvPr>
          <p:cNvSpPr/>
          <p:nvPr/>
        </p:nvSpPr>
        <p:spPr>
          <a:xfrm>
            <a:off x="479657" y="853486"/>
            <a:ext cx="10357361" cy="923330"/>
          </a:xfrm>
          <a:prstGeom prst="rect">
            <a:avLst/>
          </a:prstGeom>
        </p:spPr>
        <p:txBody>
          <a:bodyPr wrap="square">
            <a:spAutoFit/>
          </a:bodyPr>
          <a:lstStyle/>
          <a:p>
            <a:r>
              <a:rPr lang="en-GB" dirty="0"/>
              <a:t>Nadia and Joseph are preparing for the arrival of their grandmother.</a:t>
            </a:r>
          </a:p>
          <a:p>
            <a:r>
              <a:rPr lang="en-GB" dirty="0"/>
              <a:t>They are so excited that she is coming to stay!</a:t>
            </a:r>
          </a:p>
          <a:p>
            <a:r>
              <a:rPr lang="en-GB" dirty="0"/>
              <a:t>Their father has gone to collect their grandmother from the airport and she will be arriving any minute.</a:t>
            </a:r>
          </a:p>
        </p:txBody>
      </p:sp>
      <p:sp>
        <p:nvSpPr>
          <p:cNvPr id="16" name="Rectangle: Rounded Corners 15">
            <a:extLst>
              <a:ext uri="{FF2B5EF4-FFF2-40B4-BE49-F238E27FC236}">
                <a16:creationId xmlns:a16="http://schemas.microsoft.com/office/drawing/2014/main" id="{FBE250AB-2676-4DDA-AA10-B8110060E653}"/>
              </a:ext>
            </a:extLst>
          </p:cNvPr>
          <p:cNvSpPr/>
          <p:nvPr/>
        </p:nvSpPr>
        <p:spPr>
          <a:xfrm>
            <a:off x="596204" y="2387772"/>
            <a:ext cx="7543526" cy="773809"/>
          </a:xfrm>
          <a:prstGeom prst="roundRect">
            <a:avLst/>
          </a:prstGeom>
          <a:solidFill>
            <a:srgbClr val="CCB5D8"/>
          </a:solidFill>
          <a:ln w="19050">
            <a:solidFill>
              <a:srgbClr val="653B8F"/>
            </a:solidFill>
          </a:ln>
        </p:spPr>
        <p:txBody>
          <a:bodyPr wrap="square" lIns="180000" tIns="72000" rIns="0" bIns="72000">
            <a:spAutoFit/>
          </a:bodyPr>
          <a:lstStyle/>
          <a:p>
            <a:r>
              <a:rPr lang="en-GB" dirty="0"/>
              <a:t>When this very special visitor arrives at the house, what rituals do you think they might perform?</a:t>
            </a:r>
          </a:p>
        </p:txBody>
      </p:sp>
      <p:sp>
        <p:nvSpPr>
          <p:cNvPr id="18" name="Rectangle 17">
            <a:extLst>
              <a:ext uri="{FF2B5EF4-FFF2-40B4-BE49-F238E27FC236}">
                <a16:creationId xmlns:a16="http://schemas.microsoft.com/office/drawing/2014/main" id="{738901FE-D0F3-4DB2-BE86-F833A7B7D7EA}"/>
              </a:ext>
            </a:extLst>
          </p:cNvPr>
          <p:cNvSpPr/>
          <p:nvPr/>
        </p:nvSpPr>
        <p:spPr>
          <a:xfrm>
            <a:off x="596204" y="4552888"/>
            <a:ext cx="5324762" cy="369332"/>
          </a:xfrm>
          <a:prstGeom prst="rect">
            <a:avLst/>
          </a:prstGeom>
          <a:ln>
            <a:solidFill>
              <a:schemeClr val="tx1"/>
            </a:solidFill>
          </a:ln>
        </p:spPr>
        <p:txBody>
          <a:bodyPr wrap="square">
            <a:spAutoFit/>
          </a:bodyPr>
          <a:lstStyle/>
          <a:p>
            <a:r>
              <a:rPr lang="en-GB" dirty="0" smtClean="0"/>
              <a:t>Idea: Write </a:t>
            </a:r>
            <a:r>
              <a:rPr lang="en-GB" dirty="0"/>
              <a:t>down your ideas in a thought bubble.  </a:t>
            </a:r>
          </a:p>
        </p:txBody>
      </p:sp>
      <p:pic>
        <p:nvPicPr>
          <p:cNvPr id="19" name="Picture 18">
            <a:extLst>
              <a:ext uri="{FF2B5EF4-FFF2-40B4-BE49-F238E27FC236}">
                <a16:creationId xmlns:a16="http://schemas.microsoft.com/office/drawing/2014/main" id="{D02A01ED-4289-4D9A-813B-4D271BD806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8137"/>
          <a:stretch/>
        </p:blipFill>
        <p:spPr>
          <a:xfrm>
            <a:off x="8432262" y="3874915"/>
            <a:ext cx="3075315" cy="2648961"/>
          </a:xfrm>
          <a:prstGeom prst="rect">
            <a:avLst/>
          </a:prstGeom>
        </p:spPr>
      </p:pic>
      <p:pic>
        <p:nvPicPr>
          <p:cNvPr id="20" name="Picture 19">
            <a:extLst>
              <a:ext uri="{FF2B5EF4-FFF2-40B4-BE49-F238E27FC236}">
                <a16:creationId xmlns:a16="http://schemas.microsoft.com/office/drawing/2014/main" id="{236EA97A-B80D-4E44-9CEB-EED46F42A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494" y="5873349"/>
            <a:ext cx="996452" cy="739939"/>
          </a:xfrm>
          <a:prstGeom prst="rect">
            <a:avLst/>
          </a:prstGeom>
        </p:spPr>
      </p:pic>
    </p:spTree>
    <p:extLst>
      <p:ext uri="{BB962C8B-B14F-4D97-AF65-F5344CB8AC3E}">
        <p14:creationId xmlns:p14="http://schemas.microsoft.com/office/powerpoint/2010/main" val="59689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340AF6-0AFA-436D-99E6-B92C0A01AD98}"/>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a:extLst>
              <a:ext uri="{FF2B5EF4-FFF2-40B4-BE49-F238E27FC236}">
                <a16:creationId xmlns:a16="http://schemas.microsoft.com/office/drawing/2014/main" id="{C5052BE5-406C-42C3-AB42-B3DA360EB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2" name="Picture 11">
            <a:extLst>
              <a:ext uri="{FF2B5EF4-FFF2-40B4-BE49-F238E27FC236}">
                <a16:creationId xmlns:a16="http://schemas.microsoft.com/office/drawing/2014/main" id="{C32D6CC0-EB25-4C99-91A1-809FC69D4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
        <p:nvSpPr>
          <p:cNvPr id="2" name="TextBox 1">
            <a:extLst>
              <a:ext uri="{FF2B5EF4-FFF2-40B4-BE49-F238E27FC236}">
                <a16:creationId xmlns:a16="http://schemas.microsoft.com/office/drawing/2014/main" id="{CEB3B696-380C-481F-9680-E1BE1CC1FB4B}"/>
              </a:ext>
            </a:extLst>
          </p:cNvPr>
          <p:cNvSpPr txBox="1"/>
          <p:nvPr/>
        </p:nvSpPr>
        <p:spPr>
          <a:xfrm>
            <a:off x="269258" y="243315"/>
            <a:ext cx="5838092" cy="400110"/>
          </a:xfrm>
          <a:prstGeom prst="rect">
            <a:avLst/>
          </a:prstGeom>
          <a:noFill/>
        </p:spPr>
        <p:txBody>
          <a:bodyPr wrap="square" rtlCol="0">
            <a:spAutoFit/>
          </a:bodyPr>
          <a:lstStyle/>
          <a:p>
            <a:r>
              <a:rPr lang="en-GB" sz="2000" dirty="0"/>
              <a:t>What ideas did you come up </a:t>
            </a:r>
            <a:r>
              <a:rPr lang="en-GB" sz="2000" dirty="0" smtClean="0"/>
              <a:t>with? </a:t>
            </a:r>
            <a:r>
              <a:rPr lang="en-GB" sz="2000" dirty="0"/>
              <a:t>Here are my ideas</a:t>
            </a:r>
            <a:r>
              <a:rPr lang="en-GB" dirty="0"/>
              <a:t>.</a:t>
            </a:r>
          </a:p>
        </p:txBody>
      </p:sp>
      <p:sp>
        <p:nvSpPr>
          <p:cNvPr id="3" name="TextBox 2">
            <a:extLst>
              <a:ext uri="{FF2B5EF4-FFF2-40B4-BE49-F238E27FC236}">
                <a16:creationId xmlns:a16="http://schemas.microsoft.com/office/drawing/2014/main" id="{7F7D6550-60E5-4A1E-AE97-03FBD6E9135F}"/>
              </a:ext>
            </a:extLst>
          </p:cNvPr>
          <p:cNvSpPr txBox="1"/>
          <p:nvPr/>
        </p:nvSpPr>
        <p:spPr>
          <a:xfrm>
            <a:off x="4768947" y="2952918"/>
            <a:ext cx="3713871" cy="461665"/>
          </a:xfrm>
          <a:prstGeom prst="rect">
            <a:avLst/>
          </a:prstGeom>
          <a:noFill/>
        </p:spPr>
        <p:txBody>
          <a:bodyPr wrap="square" rtlCol="0">
            <a:spAutoFit/>
          </a:bodyPr>
          <a:lstStyle/>
          <a:p>
            <a:r>
              <a:rPr lang="en-GB" sz="2400" dirty="0"/>
              <a:t>Welcoming a visitor</a:t>
            </a:r>
          </a:p>
        </p:txBody>
      </p:sp>
      <p:sp>
        <p:nvSpPr>
          <p:cNvPr id="4" name="Oval 3">
            <a:extLst>
              <a:ext uri="{FF2B5EF4-FFF2-40B4-BE49-F238E27FC236}">
                <a16:creationId xmlns:a16="http://schemas.microsoft.com/office/drawing/2014/main" id="{213DA512-3697-4126-AC2C-80727945A5EA}"/>
              </a:ext>
            </a:extLst>
          </p:cNvPr>
          <p:cNvSpPr/>
          <p:nvPr/>
        </p:nvSpPr>
        <p:spPr>
          <a:xfrm>
            <a:off x="4459458" y="2616591"/>
            <a:ext cx="3319976" cy="12379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668F06AE-CA39-4204-87E3-230B6E572151}"/>
              </a:ext>
            </a:extLst>
          </p:cNvPr>
          <p:cNvGrpSpPr/>
          <p:nvPr/>
        </p:nvGrpSpPr>
        <p:grpSpPr>
          <a:xfrm>
            <a:off x="637973" y="1125912"/>
            <a:ext cx="7021990" cy="974675"/>
            <a:chOff x="1425309" y="3109362"/>
            <a:chExt cx="7021990" cy="974675"/>
          </a:xfrm>
        </p:grpSpPr>
        <p:sp>
          <p:nvSpPr>
            <p:cNvPr id="15" name="Rectangle 2">
              <a:extLst>
                <a:ext uri="{FF2B5EF4-FFF2-40B4-BE49-F238E27FC236}">
                  <a16:creationId xmlns:a16="http://schemas.microsoft.com/office/drawing/2014/main" id="{8E79FE51-6DB3-4BFF-9FCF-E08F0DC2CDDA}"/>
                </a:ext>
              </a:extLst>
            </p:cNvPr>
            <p:cNvSpPr>
              <a:spLocks noChangeArrowheads="1"/>
            </p:cNvSpPr>
            <p:nvPr/>
          </p:nvSpPr>
          <p:spPr bwMode="auto">
            <a:xfrm>
              <a:off x="2905453" y="3378982"/>
              <a:ext cx="5541846" cy="42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342900" indent="-34290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marL="285750" indent="-285750">
                <a:buFont typeface="Arial" panose="020B0604020202020204" pitchFamily="34" charset="0"/>
                <a:buChar char="•"/>
              </a:pPr>
              <a:r>
                <a:rPr lang="en-GB" dirty="0"/>
                <a:t>offering a drink;</a:t>
              </a:r>
            </a:p>
          </p:txBody>
        </p:sp>
        <p:grpSp>
          <p:nvGrpSpPr>
            <p:cNvPr id="16" name="Group 15">
              <a:extLst>
                <a:ext uri="{FF2B5EF4-FFF2-40B4-BE49-F238E27FC236}">
                  <a16:creationId xmlns:a16="http://schemas.microsoft.com/office/drawing/2014/main" id="{AA3A2A75-B7B4-4FC3-8750-47CCEF661BB4}"/>
                </a:ext>
              </a:extLst>
            </p:cNvPr>
            <p:cNvGrpSpPr/>
            <p:nvPr/>
          </p:nvGrpSpPr>
          <p:grpSpPr>
            <a:xfrm>
              <a:off x="1425309" y="3109362"/>
              <a:ext cx="1493438" cy="974675"/>
              <a:chOff x="1313776" y="3058321"/>
              <a:chExt cx="1493438" cy="974675"/>
            </a:xfrm>
          </p:grpSpPr>
          <p:cxnSp>
            <p:nvCxnSpPr>
              <p:cNvPr id="17" name="Straight Connector 16">
                <a:extLst>
                  <a:ext uri="{FF2B5EF4-FFF2-40B4-BE49-F238E27FC236}">
                    <a16:creationId xmlns:a16="http://schemas.microsoft.com/office/drawing/2014/main" id="{DACCC118-0C58-47F4-A546-0D60F0AB3B1B}"/>
                  </a:ext>
                </a:extLst>
              </p:cNvPr>
              <p:cNvCxnSpPr>
                <a:cxnSpLocks/>
              </p:cNvCxnSpPr>
              <p:nvPr/>
            </p:nvCxnSpPr>
            <p:spPr bwMode="auto">
              <a:xfrm>
                <a:off x="2273001" y="3536534"/>
                <a:ext cx="534213" cy="0"/>
              </a:xfrm>
              <a:prstGeom prst="line">
                <a:avLst/>
              </a:prstGeom>
              <a:ln w="19050">
                <a:solidFill>
                  <a:srgbClr val="6C388B"/>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EC0C8BD-5053-4E6A-B59B-A1A5AC1868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45" t="-11381" r="-20516" b="-11703"/>
              <a:stretch/>
            </p:blipFill>
            <p:spPr>
              <a:xfrm>
                <a:off x="1313776" y="3058321"/>
                <a:ext cx="959804" cy="974675"/>
              </a:xfrm>
              <a:prstGeom prst="ellipse">
                <a:avLst/>
              </a:prstGeom>
              <a:solidFill>
                <a:srgbClr val="CCB5D8"/>
              </a:solidFill>
              <a:ln w="19050">
                <a:solidFill>
                  <a:srgbClr val="653B8F"/>
                </a:solidFill>
              </a:ln>
            </p:spPr>
          </p:pic>
        </p:grpSp>
      </p:grpSp>
      <p:grpSp>
        <p:nvGrpSpPr>
          <p:cNvPr id="19" name="Group 18">
            <a:extLst>
              <a:ext uri="{FF2B5EF4-FFF2-40B4-BE49-F238E27FC236}">
                <a16:creationId xmlns:a16="http://schemas.microsoft.com/office/drawing/2014/main" id="{05F3F621-723F-4BFF-A8D8-38ABF248FBDE}"/>
              </a:ext>
            </a:extLst>
          </p:cNvPr>
          <p:cNvGrpSpPr/>
          <p:nvPr/>
        </p:nvGrpSpPr>
        <p:grpSpPr>
          <a:xfrm>
            <a:off x="7487713" y="1087666"/>
            <a:ext cx="7050948" cy="974561"/>
            <a:chOff x="636747" y="2395511"/>
            <a:chExt cx="7050948" cy="974561"/>
          </a:xfrm>
        </p:grpSpPr>
        <p:sp>
          <p:nvSpPr>
            <p:cNvPr id="20" name="Rectangle 2">
              <a:extLst>
                <a:ext uri="{FF2B5EF4-FFF2-40B4-BE49-F238E27FC236}">
                  <a16:creationId xmlns:a16="http://schemas.microsoft.com/office/drawing/2014/main" id="{92417BB7-E057-4AAF-B717-C810890D6F57}"/>
                </a:ext>
              </a:extLst>
            </p:cNvPr>
            <p:cNvSpPr>
              <a:spLocks noChangeArrowheads="1"/>
            </p:cNvSpPr>
            <p:nvPr/>
          </p:nvSpPr>
          <p:spPr bwMode="auto">
            <a:xfrm>
              <a:off x="2145849" y="2652879"/>
              <a:ext cx="5541846" cy="42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342900" indent="-34290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marL="285750" indent="-285750">
                <a:buFont typeface="Arial" panose="020B0604020202020204" pitchFamily="34" charset="0"/>
                <a:buChar char="•"/>
              </a:pPr>
              <a:r>
                <a:rPr lang="en-GB" dirty="0"/>
                <a:t>greeting and welcoming;</a:t>
              </a:r>
            </a:p>
          </p:txBody>
        </p:sp>
        <p:grpSp>
          <p:nvGrpSpPr>
            <p:cNvPr id="21" name="Group 20">
              <a:extLst>
                <a:ext uri="{FF2B5EF4-FFF2-40B4-BE49-F238E27FC236}">
                  <a16:creationId xmlns:a16="http://schemas.microsoft.com/office/drawing/2014/main" id="{8B378C67-9106-4BB5-95A2-4E45F6EC3F79}"/>
                </a:ext>
              </a:extLst>
            </p:cNvPr>
            <p:cNvGrpSpPr/>
            <p:nvPr/>
          </p:nvGrpSpPr>
          <p:grpSpPr>
            <a:xfrm>
              <a:off x="636747" y="2395511"/>
              <a:ext cx="1513457" cy="974561"/>
              <a:chOff x="525214" y="2344470"/>
              <a:chExt cx="1513457" cy="974561"/>
            </a:xfrm>
          </p:grpSpPr>
          <p:cxnSp>
            <p:nvCxnSpPr>
              <p:cNvPr id="22" name="Straight Connector 21">
                <a:extLst>
                  <a:ext uri="{FF2B5EF4-FFF2-40B4-BE49-F238E27FC236}">
                    <a16:creationId xmlns:a16="http://schemas.microsoft.com/office/drawing/2014/main" id="{C95FA641-74E4-4707-9F78-C0E0002AD67E}"/>
                  </a:ext>
                </a:extLst>
              </p:cNvPr>
              <p:cNvCxnSpPr>
                <a:cxnSpLocks/>
              </p:cNvCxnSpPr>
              <p:nvPr/>
            </p:nvCxnSpPr>
            <p:spPr bwMode="auto">
              <a:xfrm>
                <a:off x="1504458" y="2823288"/>
                <a:ext cx="534213" cy="0"/>
              </a:xfrm>
              <a:prstGeom prst="line">
                <a:avLst/>
              </a:prstGeom>
              <a:ln w="19050">
                <a:solidFill>
                  <a:srgbClr val="6C388B"/>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7C60089-43A9-4767-98C4-6283D7A4DC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717" b="16554"/>
              <a:stretch/>
            </p:blipFill>
            <p:spPr>
              <a:xfrm>
                <a:off x="525214" y="2344470"/>
                <a:ext cx="960743" cy="974561"/>
              </a:xfrm>
              <a:prstGeom prst="ellipse">
                <a:avLst/>
              </a:prstGeom>
              <a:solidFill>
                <a:srgbClr val="CCB5D8"/>
              </a:solidFill>
              <a:ln w="19050">
                <a:solidFill>
                  <a:srgbClr val="653B8F"/>
                </a:solidFill>
              </a:ln>
            </p:spPr>
          </p:pic>
        </p:grpSp>
      </p:grpSp>
      <p:grpSp>
        <p:nvGrpSpPr>
          <p:cNvPr id="24" name="Group 23">
            <a:extLst>
              <a:ext uri="{FF2B5EF4-FFF2-40B4-BE49-F238E27FC236}">
                <a16:creationId xmlns:a16="http://schemas.microsoft.com/office/drawing/2014/main" id="{1BAB1648-8309-4D06-AD2C-65542275D18F}"/>
              </a:ext>
            </a:extLst>
          </p:cNvPr>
          <p:cNvGrpSpPr/>
          <p:nvPr/>
        </p:nvGrpSpPr>
        <p:grpSpPr>
          <a:xfrm>
            <a:off x="8442518" y="4341490"/>
            <a:ext cx="7033370" cy="967860"/>
            <a:chOff x="375257" y="3811042"/>
            <a:chExt cx="7033370" cy="967860"/>
          </a:xfrm>
        </p:grpSpPr>
        <p:sp>
          <p:nvSpPr>
            <p:cNvPr id="25" name="Rectangle 2">
              <a:extLst>
                <a:ext uri="{FF2B5EF4-FFF2-40B4-BE49-F238E27FC236}">
                  <a16:creationId xmlns:a16="http://schemas.microsoft.com/office/drawing/2014/main" id="{6EA7301C-0EE6-4151-AE85-744EC0AFEF8C}"/>
                </a:ext>
              </a:extLst>
            </p:cNvPr>
            <p:cNvSpPr>
              <a:spLocks noChangeArrowheads="1"/>
            </p:cNvSpPr>
            <p:nvPr/>
          </p:nvSpPr>
          <p:spPr bwMode="auto">
            <a:xfrm>
              <a:off x="1866781" y="4084037"/>
              <a:ext cx="5541846" cy="42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342900" indent="-34290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marL="285750" indent="-285750">
                <a:buFont typeface="Arial" panose="020B0604020202020204" pitchFamily="34" charset="0"/>
                <a:buChar char="•"/>
              </a:pPr>
              <a:r>
                <a:rPr lang="en-GB" dirty="0"/>
                <a:t>offering food;</a:t>
              </a:r>
            </a:p>
          </p:txBody>
        </p:sp>
        <p:grpSp>
          <p:nvGrpSpPr>
            <p:cNvPr id="26" name="Group 25">
              <a:extLst>
                <a:ext uri="{FF2B5EF4-FFF2-40B4-BE49-F238E27FC236}">
                  <a16:creationId xmlns:a16="http://schemas.microsoft.com/office/drawing/2014/main" id="{494A93FD-C13C-4FBC-9EE7-AF5CA7C8A059}"/>
                </a:ext>
              </a:extLst>
            </p:cNvPr>
            <p:cNvGrpSpPr/>
            <p:nvPr/>
          </p:nvGrpSpPr>
          <p:grpSpPr>
            <a:xfrm>
              <a:off x="375257" y="3811042"/>
              <a:ext cx="1507567" cy="967860"/>
              <a:chOff x="263724" y="3760001"/>
              <a:chExt cx="1507567" cy="967860"/>
            </a:xfrm>
          </p:grpSpPr>
          <p:cxnSp>
            <p:nvCxnSpPr>
              <p:cNvPr id="27" name="Straight Connector 26">
                <a:extLst>
                  <a:ext uri="{FF2B5EF4-FFF2-40B4-BE49-F238E27FC236}">
                    <a16:creationId xmlns:a16="http://schemas.microsoft.com/office/drawing/2014/main" id="{37DBE42D-2CA1-45D2-9A57-343B525B2891}"/>
                  </a:ext>
                </a:extLst>
              </p:cNvPr>
              <p:cNvCxnSpPr>
                <a:cxnSpLocks/>
              </p:cNvCxnSpPr>
              <p:nvPr/>
            </p:nvCxnSpPr>
            <p:spPr bwMode="auto">
              <a:xfrm>
                <a:off x="1237078" y="4240898"/>
                <a:ext cx="534213" cy="0"/>
              </a:xfrm>
              <a:prstGeom prst="line">
                <a:avLst/>
              </a:prstGeom>
              <a:ln w="19050">
                <a:solidFill>
                  <a:srgbClr val="6C388B"/>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D544F0F0-7595-410F-A563-D5F69DE4BCA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487" t="-3421" r="-26681" b="53232"/>
              <a:stretch/>
            </p:blipFill>
            <p:spPr>
              <a:xfrm>
                <a:off x="263724" y="3760001"/>
                <a:ext cx="959585" cy="967860"/>
              </a:xfrm>
              <a:prstGeom prst="ellipse">
                <a:avLst/>
              </a:prstGeom>
              <a:solidFill>
                <a:srgbClr val="CCB5D8"/>
              </a:solidFill>
              <a:ln w="19050">
                <a:solidFill>
                  <a:srgbClr val="653B8F"/>
                </a:solidFill>
              </a:ln>
            </p:spPr>
          </p:pic>
        </p:grpSp>
      </p:grpSp>
      <p:grpSp>
        <p:nvGrpSpPr>
          <p:cNvPr id="29" name="Group 28">
            <a:extLst>
              <a:ext uri="{FF2B5EF4-FFF2-40B4-BE49-F238E27FC236}">
                <a16:creationId xmlns:a16="http://schemas.microsoft.com/office/drawing/2014/main" id="{E14563F5-5A5A-48EC-B226-61368F84678D}"/>
              </a:ext>
            </a:extLst>
          </p:cNvPr>
          <p:cNvGrpSpPr/>
          <p:nvPr/>
        </p:nvGrpSpPr>
        <p:grpSpPr>
          <a:xfrm>
            <a:off x="564772" y="3654289"/>
            <a:ext cx="7021881" cy="957020"/>
            <a:chOff x="1425418" y="4537763"/>
            <a:chExt cx="7021881" cy="957020"/>
          </a:xfrm>
        </p:grpSpPr>
        <p:cxnSp>
          <p:nvCxnSpPr>
            <p:cNvPr id="30" name="Straight Connector 29">
              <a:extLst>
                <a:ext uri="{FF2B5EF4-FFF2-40B4-BE49-F238E27FC236}">
                  <a16:creationId xmlns:a16="http://schemas.microsoft.com/office/drawing/2014/main" id="{C6802734-54EE-46A0-B939-8DFBCD25CCBA}"/>
                </a:ext>
              </a:extLst>
            </p:cNvPr>
            <p:cNvCxnSpPr>
              <a:cxnSpLocks/>
            </p:cNvCxnSpPr>
            <p:nvPr/>
          </p:nvCxnSpPr>
          <p:spPr bwMode="auto">
            <a:xfrm>
              <a:off x="2384534" y="5002162"/>
              <a:ext cx="534213" cy="0"/>
            </a:xfrm>
            <a:prstGeom prst="line">
              <a:avLst/>
            </a:prstGeom>
            <a:ln w="19050">
              <a:solidFill>
                <a:srgbClr val="6C388B"/>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AE6C4B56-6854-498C-B179-053F54BD391F}"/>
                </a:ext>
              </a:extLst>
            </p:cNvPr>
            <p:cNvGrpSpPr/>
            <p:nvPr/>
          </p:nvGrpSpPr>
          <p:grpSpPr>
            <a:xfrm>
              <a:off x="1425418" y="4537763"/>
              <a:ext cx="7021881" cy="957020"/>
              <a:chOff x="1425418" y="4537763"/>
              <a:chExt cx="7021881" cy="957020"/>
            </a:xfrm>
          </p:grpSpPr>
          <p:sp>
            <p:nvSpPr>
              <p:cNvPr id="32" name="Rectangle 2">
                <a:extLst>
                  <a:ext uri="{FF2B5EF4-FFF2-40B4-BE49-F238E27FC236}">
                    <a16:creationId xmlns:a16="http://schemas.microsoft.com/office/drawing/2014/main" id="{3FD3F84A-FC82-410A-A3AA-986D0D8BC6CE}"/>
                  </a:ext>
                </a:extLst>
              </p:cNvPr>
              <p:cNvSpPr>
                <a:spLocks noChangeArrowheads="1"/>
              </p:cNvSpPr>
              <p:nvPr/>
            </p:nvSpPr>
            <p:spPr bwMode="auto">
              <a:xfrm>
                <a:off x="2905453" y="4789505"/>
                <a:ext cx="5541846" cy="42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342900" indent="-34290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marL="285750" indent="-285750">
                  <a:buFont typeface="Arial" panose="020B0604020202020204" pitchFamily="34" charset="0"/>
                  <a:buChar char="•"/>
                </a:pPr>
                <a:r>
                  <a:rPr lang="en-GB" dirty="0"/>
                  <a:t>giving some flowers;</a:t>
                </a:r>
              </a:p>
            </p:txBody>
          </p:sp>
          <p:pic>
            <p:nvPicPr>
              <p:cNvPr id="33" name="Picture 32">
                <a:extLst>
                  <a:ext uri="{FF2B5EF4-FFF2-40B4-BE49-F238E27FC236}">
                    <a16:creationId xmlns:a16="http://schemas.microsoft.com/office/drawing/2014/main" id="{2C47C5B2-7463-4BC7-9CA8-9E5D5580CC9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314" t="-9106" r="-7314" b="-9109"/>
              <a:stretch/>
            </p:blipFill>
            <p:spPr>
              <a:xfrm>
                <a:off x="1425418" y="4537763"/>
                <a:ext cx="959585" cy="957020"/>
              </a:xfrm>
              <a:prstGeom prst="ellipse">
                <a:avLst/>
              </a:prstGeom>
              <a:solidFill>
                <a:srgbClr val="CCB5D8"/>
              </a:solidFill>
              <a:ln w="19050">
                <a:solidFill>
                  <a:srgbClr val="653B8F"/>
                </a:solidFill>
              </a:ln>
            </p:spPr>
          </p:pic>
        </p:grpSp>
      </p:grpSp>
      <p:grpSp>
        <p:nvGrpSpPr>
          <p:cNvPr id="34" name="Group 33">
            <a:extLst>
              <a:ext uri="{FF2B5EF4-FFF2-40B4-BE49-F238E27FC236}">
                <a16:creationId xmlns:a16="http://schemas.microsoft.com/office/drawing/2014/main" id="{BDAFC7BF-0B7C-4168-90D1-74680088A4CF}"/>
              </a:ext>
            </a:extLst>
          </p:cNvPr>
          <p:cNvGrpSpPr/>
          <p:nvPr/>
        </p:nvGrpSpPr>
        <p:grpSpPr>
          <a:xfrm>
            <a:off x="3571544" y="5471579"/>
            <a:ext cx="7033371" cy="957020"/>
            <a:chOff x="375256" y="5309350"/>
            <a:chExt cx="7033371" cy="957020"/>
          </a:xfrm>
        </p:grpSpPr>
        <p:sp>
          <p:nvSpPr>
            <p:cNvPr id="35" name="Rectangle 2">
              <a:extLst>
                <a:ext uri="{FF2B5EF4-FFF2-40B4-BE49-F238E27FC236}">
                  <a16:creationId xmlns:a16="http://schemas.microsoft.com/office/drawing/2014/main" id="{9B6C3701-B2F6-42AE-B55D-B652B354E844}"/>
                </a:ext>
              </a:extLst>
            </p:cNvPr>
            <p:cNvSpPr>
              <a:spLocks noChangeArrowheads="1"/>
            </p:cNvSpPr>
            <p:nvPr/>
          </p:nvSpPr>
          <p:spPr bwMode="auto">
            <a:xfrm>
              <a:off x="1866781" y="5566062"/>
              <a:ext cx="5541846" cy="42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342900" indent="-34290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marL="285750" indent="-285750">
                <a:buFont typeface="Arial" panose="020B0604020202020204" pitchFamily="34" charset="0"/>
                <a:buChar char="•"/>
              </a:pPr>
              <a:r>
                <a:rPr lang="en-GB" dirty="0"/>
                <a:t>offering somewhere to sit. </a:t>
              </a:r>
            </a:p>
          </p:txBody>
        </p:sp>
        <p:grpSp>
          <p:nvGrpSpPr>
            <p:cNvPr id="36" name="Group 35">
              <a:extLst>
                <a:ext uri="{FF2B5EF4-FFF2-40B4-BE49-F238E27FC236}">
                  <a16:creationId xmlns:a16="http://schemas.microsoft.com/office/drawing/2014/main" id="{8C8CDAB4-7651-4157-9727-5960EF4E8F45}"/>
                </a:ext>
              </a:extLst>
            </p:cNvPr>
            <p:cNvGrpSpPr/>
            <p:nvPr/>
          </p:nvGrpSpPr>
          <p:grpSpPr>
            <a:xfrm>
              <a:off x="375256" y="5309350"/>
              <a:ext cx="1507568" cy="957020"/>
              <a:chOff x="375256" y="5309350"/>
              <a:chExt cx="1507568" cy="957020"/>
            </a:xfrm>
          </p:grpSpPr>
          <p:cxnSp>
            <p:nvCxnSpPr>
              <p:cNvPr id="37" name="Straight Connector 36">
                <a:extLst>
                  <a:ext uri="{FF2B5EF4-FFF2-40B4-BE49-F238E27FC236}">
                    <a16:creationId xmlns:a16="http://schemas.microsoft.com/office/drawing/2014/main" id="{5095664A-B346-48D3-A1B5-7F1CD7EA95CE}"/>
                  </a:ext>
                </a:extLst>
              </p:cNvPr>
              <p:cNvCxnSpPr>
                <a:cxnSpLocks/>
              </p:cNvCxnSpPr>
              <p:nvPr/>
            </p:nvCxnSpPr>
            <p:spPr bwMode="auto">
              <a:xfrm>
                <a:off x="1348611" y="5773749"/>
                <a:ext cx="534213" cy="0"/>
              </a:xfrm>
              <a:prstGeom prst="line">
                <a:avLst/>
              </a:prstGeom>
              <a:ln w="19050">
                <a:solidFill>
                  <a:srgbClr val="6C388B"/>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38C5B16C-85A2-4001-9472-7419C28025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194" t="-45731" r="822" b="-24752"/>
              <a:stretch/>
            </p:blipFill>
            <p:spPr>
              <a:xfrm>
                <a:off x="375256" y="5309350"/>
                <a:ext cx="959585" cy="957020"/>
              </a:xfrm>
              <a:prstGeom prst="ellipse">
                <a:avLst/>
              </a:prstGeom>
              <a:solidFill>
                <a:srgbClr val="CCB5D8"/>
              </a:solidFill>
              <a:ln w="19050">
                <a:solidFill>
                  <a:srgbClr val="653B8F"/>
                </a:solidFill>
              </a:ln>
            </p:spPr>
          </p:pic>
        </p:grpSp>
      </p:grpSp>
      <p:sp>
        <p:nvSpPr>
          <p:cNvPr id="40" name="Rectangle 39">
            <a:extLst>
              <a:ext uri="{FF2B5EF4-FFF2-40B4-BE49-F238E27FC236}">
                <a16:creationId xmlns:a16="http://schemas.microsoft.com/office/drawing/2014/main" id="{DA808DE2-0468-41AB-8925-71C88DCF9700}"/>
              </a:ext>
            </a:extLst>
          </p:cNvPr>
          <p:cNvSpPr/>
          <p:nvPr/>
        </p:nvSpPr>
        <p:spPr>
          <a:xfrm>
            <a:off x="5341121" y="5002162"/>
            <a:ext cx="145279" cy="307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A47E22C9-E1D6-433B-B631-2B53956113C1}"/>
              </a:ext>
            </a:extLst>
          </p:cNvPr>
          <p:cNvCxnSpPr/>
          <p:nvPr/>
        </p:nvCxnSpPr>
        <p:spPr>
          <a:xfrm flipH="1" flipV="1">
            <a:off x="3066757" y="1817937"/>
            <a:ext cx="1745248" cy="9252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FB3BCED-7A35-41F0-83AD-A9A15569942E}"/>
              </a:ext>
            </a:extLst>
          </p:cNvPr>
          <p:cNvCxnSpPr/>
          <p:nvPr/>
        </p:nvCxnSpPr>
        <p:spPr>
          <a:xfrm flipV="1">
            <a:off x="7779434" y="1869420"/>
            <a:ext cx="1490763" cy="10024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AD8A7BC-EFCF-4E99-B403-97CF2408C978}"/>
              </a:ext>
            </a:extLst>
          </p:cNvPr>
          <p:cNvCxnSpPr/>
          <p:nvPr/>
        </p:nvCxnSpPr>
        <p:spPr>
          <a:xfrm>
            <a:off x="7659963" y="3584746"/>
            <a:ext cx="2679791" cy="9107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0B79720-602A-4E06-A2DA-B91871F41544}"/>
              </a:ext>
            </a:extLst>
          </p:cNvPr>
          <p:cNvCxnSpPr/>
          <p:nvPr/>
        </p:nvCxnSpPr>
        <p:spPr>
          <a:xfrm flipH="1">
            <a:off x="3571544" y="3414583"/>
            <a:ext cx="676899" cy="4399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EB017E3-A7ED-406A-8FF7-CF8967495667}"/>
              </a:ext>
            </a:extLst>
          </p:cNvPr>
          <p:cNvCxnSpPr/>
          <p:nvPr/>
        </p:nvCxnSpPr>
        <p:spPr>
          <a:xfrm>
            <a:off x="6119446" y="4040119"/>
            <a:ext cx="0" cy="16881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7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340AF6-0AFA-436D-99E6-B92C0A01AD98}"/>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a:extLst>
              <a:ext uri="{FF2B5EF4-FFF2-40B4-BE49-F238E27FC236}">
                <a16:creationId xmlns:a16="http://schemas.microsoft.com/office/drawing/2014/main" id="{C5052BE5-406C-42C3-AB42-B3DA360EB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3375" y="119449"/>
            <a:ext cx="942885" cy="942885"/>
          </a:xfrm>
          <a:prstGeom prst="rect">
            <a:avLst/>
          </a:prstGeom>
        </p:spPr>
      </p:pic>
      <p:pic>
        <p:nvPicPr>
          <p:cNvPr id="12" name="Picture 11">
            <a:extLst>
              <a:ext uri="{FF2B5EF4-FFF2-40B4-BE49-F238E27FC236}">
                <a16:creationId xmlns:a16="http://schemas.microsoft.com/office/drawing/2014/main" id="{C32D6CC0-EB25-4C99-91A1-809FC69D4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
        <p:nvSpPr>
          <p:cNvPr id="5" name="Title 20">
            <a:extLst>
              <a:ext uri="{FF2B5EF4-FFF2-40B4-BE49-F238E27FC236}">
                <a16:creationId xmlns:a16="http://schemas.microsoft.com/office/drawing/2014/main" id="{730D9F20-B8B7-4AE5-B314-706041024C20}"/>
              </a:ext>
            </a:extLst>
          </p:cNvPr>
          <p:cNvSpPr>
            <a:spLocks noGrp="1"/>
          </p:cNvSpPr>
          <p:nvPr>
            <p:ph type="title"/>
          </p:nvPr>
        </p:nvSpPr>
        <p:spPr>
          <a:xfrm>
            <a:off x="4927599" y="-58231"/>
            <a:ext cx="2910116" cy="994306"/>
          </a:xfrm>
        </p:spPr>
        <p:txBody>
          <a:bodyPr/>
          <a:lstStyle/>
          <a:p>
            <a:r>
              <a:rPr lang="en-GB" sz="3200" dirty="0">
                <a:latin typeface="Twinkl" pitchFamily="50" charset="0"/>
              </a:rPr>
              <a:t>What Is Puja?</a:t>
            </a:r>
            <a:endParaRPr lang="en-GB" sz="3200" dirty="0">
              <a:latin typeface="+mn-lt"/>
            </a:endParaRPr>
          </a:p>
        </p:txBody>
      </p:sp>
      <p:sp>
        <p:nvSpPr>
          <p:cNvPr id="7" name="Rectangle: Rounded Corners 6">
            <a:extLst>
              <a:ext uri="{FF2B5EF4-FFF2-40B4-BE49-F238E27FC236}">
                <a16:creationId xmlns:a16="http://schemas.microsoft.com/office/drawing/2014/main" id="{2581BC1B-E3AC-4DC9-9531-4BE02165C860}"/>
              </a:ext>
            </a:extLst>
          </p:cNvPr>
          <p:cNvSpPr/>
          <p:nvPr/>
        </p:nvSpPr>
        <p:spPr>
          <a:xfrm>
            <a:off x="1818419" y="1054372"/>
            <a:ext cx="4190837" cy="2740462"/>
          </a:xfrm>
          <a:prstGeom prst="roundRect">
            <a:avLst>
              <a:gd name="adj" fmla="val 7344"/>
            </a:avLst>
          </a:prstGeom>
          <a:noFill/>
          <a:ln w="19050">
            <a:noFill/>
          </a:ln>
        </p:spPr>
        <p:txBody>
          <a:bodyPr wrap="square" lIns="72000" tIns="72000" rIns="72000" bIns="72000">
            <a:spAutoFit/>
          </a:bodyPr>
          <a:lstStyle/>
          <a:p>
            <a:r>
              <a:rPr lang="en-GB" dirty="0"/>
              <a:t>Did you know that when Hindus worship and pray to a god, they act just like they are welcoming a special visitor whom they love very much?</a:t>
            </a:r>
          </a:p>
          <a:p>
            <a:endParaRPr lang="en-GB" dirty="0"/>
          </a:p>
          <a:p>
            <a:r>
              <a:rPr lang="en-GB" dirty="0"/>
              <a:t>Hindu worship is called puja. </a:t>
            </a:r>
          </a:p>
          <a:p>
            <a:endParaRPr lang="en-GB" dirty="0"/>
          </a:p>
          <a:p>
            <a:r>
              <a:rPr lang="en-GB" dirty="0"/>
              <a:t>Hindus can perform puja at home or in a Hindu temple.</a:t>
            </a:r>
          </a:p>
        </p:txBody>
      </p:sp>
      <p:sp>
        <p:nvSpPr>
          <p:cNvPr id="8" name="Rectangle: Rounded Corners 7">
            <a:extLst>
              <a:ext uri="{FF2B5EF4-FFF2-40B4-BE49-F238E27FC236}">
                <a16:creationId xmlns:a16="http://schemas.microsoft.com/office/drawing/2014/main" id="{DDBBF131-934D-4DE9-ACAA-9F86A3DB01AB}"/>
              </a:ext>
            </a:extLst>
          </p:cNvPr>
          <p:cNvSpPr/>
          <p:nvPr/>
        </p:nvSpPr>
        <p:spPr>
          <a:xfrm>
            <a:off x="6749259" y="1061143"/>
            <a:ext cx="2593278" cy="2457607"/>
          </a:xfrm>
          <a:prstGeom prst="roundRect">
            <a:avLst/>
          </a:prstGeom>
          <a:solidFill>
            <a:srgbClr val="FBC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3E833028-E7B4-4F94-A1C1-CFBF7A4F4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2868" y="2261743"/>
            <a:ext cx="1946060" cy="1191683"/>
          </a:xfrm>
          <a:prstGeom prst="rect">
            <a:avLst/>
          </a:prstGeom>
        </p:spPr>
      </p:pic>
      <p:sp>
        <p:nvSpPr>
          <p:cNvPr id="13" name="Rectangle 12">
            <a:extLst>
              <a:ext uri="{FF2B5EF4-FFF2-40B4-BE49-F238E27FC236}">
                <a16:creationId xmlns:a16="http://schemas.microsoft.com/office/drawing/2014/main" id="{CF273FCB-6CF4-474C-9250-3BB350E3942D}"/>
              </a:ext>
            </a:extLst>
          </p:cNvPr>
          <p:cNvSpPr/>
          <p:nvPr/>
        </p:nvSpPr>
        <p:spPr>
          <a:xfrm>
            <a:off x="1807370" y="3803577"/>
            <a:ext cx="7319700" cy="923330"/>
          </a:xfrm>
          <a:prstGeom prst="rect">
            <a:avLst/>
          </a:prstGeom>
        </p:spPr>
        <p:txBody>
          <a:bodyPr wrap="square">
            <a:spAutoFit/>
          </a:bodyPr>
          <a:lstStyle/>
          <a:p>
            <a:r>
              <a:rPr lang="en-GB" dirty="0"/>
              <a:t>Many Hindus have </a:t>
            </a:r>
            <a:r>
              <a:rPr lang="en-GB" b="1" dirty="0"/>
              <a:t>shrines</a:t>
            </a:r>
            <a:r>
              <a:rPr lang="en-GB" dirty="0"/>
              <a:t> in their homes where they perform puja. A shrine is a holy space for worshipping. It often includes a picture of the thing being worshipped.</a:t>
            </a:r>
            <a:endParaRPr lang="en-GB" dirty="0">
              <a:solidFill>
                <a:srgbClr val="FF0000"/>
              </a:solidFill>
            </a:endParaRPr>
          </a:p>
        </p:txBody>
      </p:sp>
      <p:grpSp>
        <p:nvGrpSpPr>
          <p:cNvPr id="14" name="Group 13">
            <a:extLst>
              <a:ext uri="{FF2B5EF4-FFF2-40B4-BE49-F238E27FC236}">
                <a16:creationId xmlns:a16="http://schemas.microsoft.com/office/drawing/2014/main" id="{DA848388-A0BC-4BD3-AECD-D9F614BE0024}"/>
              </a:ext>
            </a:extLst>
          </p:cNvPr>
          <p:cNvGrpSpPr/>
          <p:nvPr/>
        </p:nvGrpSpPr>
        <p:grpSpPr>
          <a:xfrm>
            <a:off x="4348174" y="5384978"/>
            <a:ext cx="5171290" cy="837299"/>
            <a:chOff x="1970734" y="2918448"/>
            <a:chExt cx="5171290" cy="837299"/>
          </a:xfrm>
        </p:grpSpPr>
        <p:sp>
          <p:nvSpPr>
            <p:cNvPr id="15" name="Rectangle: Rounded Corners 14">
              <a:extLst>
                <a:ext uri="{FF2B5EF4-FFF2-40B4-BE49-F238E27FC236}">
                  <a16:creationId xmlns:a16="http://schemas.microsoft.com/office/drawing/2014/main" id="{7209D9AB-CCE8-473C-A150-D396406C7246}"/>
                </a:ext>
              </a:extLst>
            </p:cNvPr>
            <p:cNvSpPr/>
            <p:nvPr/>
          </p:nvSpPr>
          <p:spPr>
            <a:xfrm>
              <a:off x="1970734" y="2918448"/>
              <a:ext cx="5171290" cy="837299"/>
            </a:xfrm>
            <a:prstGeom prst="roundRect">
              <a:avLst/>
            </a:prstGeom>
            <a:solidFill>
              <a:srgbClr val="653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77B1CFD7-D636-498D-BCA5-02C8672535EC}"/>
                </a:ext>
              </a:extLst>
            </p:cNvPr>
            <p:cNvSpPr/>
            <p:nvPr/>
          </p:nvSpPr>
          <p:spPr>
            <a:xfrm>
              <a:off x="2352140" y="2998888"/>
              <a:ext cx="4524476" cy="646331"/>
            </a:xfrm>
            <a:prstGeom prst="rect">
              <a:avLst/>
            </a:prstGeom>
          </p:spPr>
          <p:txBody>
            <a:bodyPr wrap="square">
              <a:spAutoFit/>
            </a:bodyPr>
            <a:lstStyle/>
            <a:p>
              <a:pPr algn="ctr"/>
              <a:r>
                <a:rPr lang="en-GB" dirty="0">
                  <a:solidFill>
                    <a:schemeClr val="bg1"/>
                  </a:solidFill>
                </a:rPr>
                <a:t>Shrines can be very simple and small or they can be large and richly decorated. </a:t>
              </a:r>
            </a:p>
          </p:txBody>
        </p:sp>
      </p:grpSp>
      <p:pic>
        <p:nvPicPr>
          <p:cNvPr id="17" name="Picture 16">
            <a:extLst>
              <a:ext uri="{FF2B5EF4-FFF2-40B4-BE49-F238E27FC236}">
                <a16:creationId xmlns:a16="http://schemas.microsoft.com/office/drawing/2014/main" id="{4F42ECA3-BEB5-4264-9736-1CEABD1B79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29" t="1749" r="-8328" b="13036"/>
          <a:stretch/>
        </p:blipFill>
        <p:spPr>
          <a:xfrm>
            <a:off x="9648751" y="2628334"/>
            <a:ext cx="2698151" cy="3974979"/>
          </a:xfrm>
          <a:prstGeom prst="roundRect">
            <a:avLst/>
          </a:prstGeom>
        </p:spPr>
      </p:pic>
    </p:spTree>
    <p:extLst>
      <p:ext uri="{BB962C8B-B14F-4D97-AF65-F5344CB8AC3E}">
        <p14:creationId xmlns:p14="http://schemas.microsoft.com/office/powerpoint/2010/main" val="79636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340AF6-0AFA-436D-99E6-B92C0A01AD98}"/>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a:extLst>
              <a:ext uri="{FF2B5EF4-FFF2-40B4-BE49-F238E27FC236}">
                <a16:creationId xmlns:a16="http://schemas.microsoft.com/office/drawing/2014/main" id="{C5052BE5-406C-42C3-AB42-B3DA360EB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2" name="Picture 11">
            <a:extLst>
              <a:ext uri="{FF2B5EF4-FFF2-40B4-BE49-F238E27FC236}">
                <a16:creationId xmlns:a16="http://schemas.microsoft.com/office/drawing/2014/main" id="{C32D6CC0-EB25-4C99-91A1-809FC69D4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
        <p:nvSpPr>
          <p:cNvPr id="5" name="Title 20">
            <a:extLst>
              <a:ext uri="{FF2B5EF4-FFF2-40B4-BE49-F238E27FC236}">
                <a16:creationId xmlns:a16="http://schemas.microsoft.com/office/drawing/2014/main" id="{C85D6B15-87B9-4E1B-A5AF-A13E74FFAEB4}"/>
              </a:ext>
            </a:extLst>
          </p:cNvPr>
          <p:cNvSpPr>
            <a:spLocks noGrp="1"/>
          </p:cNvSpPr>
          <p:nvPr>
            <p:ph type="title"/>
          </p:nvPr>
        </p:nvSpPr>
        <p:spPr>
          <a:xfrm>
            <a:off x="4172923" y="219489"/>
            <a:ext cx="3676850" cy="994306"/>
          </a:xfrm>
        </p:spPr>
        <p:txBody>
          <a:bodyPr/>
          <a:lstStyle/>
          <a:p>
            <a:r>
              <a:rPr lang="en-GB" sz="3200" dirty="0">
                <a:latin typeface="Twinkl" pitchFamily="50" charset="0"/>
              </a:rPr>
              <a:t>What Is Puja?</a:t>
            </a:r>
            <a:endParaRPr lang="en-GB" sz="3200" dirty="0">
              <a:latin typeface="+mn-lt"/>
            </a:endParaRPr>
          </a:p>
        </p:txBody>
      </p:sp>
      <p:sp>
        <p:nvSpPr>
          <p:cNvPr id="7" name="Rectangle: Rounded Corners 6">
            <a:extLst>
              <a:ext uri="{FF2B5EF4-FFF2-40B4-BE49-F238E27FC236}">
                <a16:creationId xmlns:a16="http://schemas.microsoft.com/office/drawing/2014/main" id="{4E933D3D-011A-49B6-8ABF-028E1BFADAD2}"/>
              </a:ext>
            </a:extLst>
          </p:cNvPr>
          <p:cNvSpPr/>
          <p:nvPr/>
        </p:nvSpPr>
        <p:spPr>
          <a:xfrm>
            <a:off x="1872981" y="1052422"/>
            <a:ext cx="7397266" cy="438746"/>
          </a:xfrm>
          <a:prstGeom prst="roundRect">
            <a:avLst>
              <a:gd name="adj" fmla="val 7344"/>
            </a:avLst>
          </a:prstGeom>
          <a:noFill/>
          <a:ln w="19050">
            <a:noFill/>
          </a:ln>
        </p:spPr>
        <p:txBody>
          <a:bodyPr wrap="square" lIns="72000" tIns="72000" rIns="72000" bIns="72000">
            <a:spAutoFit/>
          </a:bodyPr>
          <a:lstStyle/>
          <a:p>
            <a:r>
              <a:rPr lang="en-GB" dirty="0"/>
              <a:t>Before performing the ritual prayer of puja, Hindus remove their shoes.</a:t>
            </a:r>
          </a:p>
        </p:txBody>
      </p:sp>
      <p:sp>
        <p:nvSpPr>
          <p:cNvPr id="8" name="Rectangle: Rounded Corners 7">
            <a:extLst>
              <a:ext uri="{FF2B5EF4-FFF2-40B4-BE49-F238E27FC236}">
                <a16:creationId xmlns:a16="http://schemas.microsoft.com/office/drawing/2014/main" id="{CA99E099-0ADB-4216-9730-60AC87A25990}"/>
              </a:ext>
            </a:extLst>
          </p:cNvPr>
          <p:cNvSpPr/>
          <p:nvPr/>
        </p:nvSpPr>
        <p:spPr>
          <a:xfrm>
            <a:off x="1495310" y="1580115"/>
            <a:ext cx="3867506" cy="467342"/>
          </a:xfrm>
          <a:prstGeom prst="roundRect">
            <a:avLst/>
          </a:prstGeom>
          <a:solidFill>
            <a:srgbClr val="CCB5D8"/>
          </a:solidFill>
          <a:ln w="19050">
            <a:solidFill>
              <a:srgbClr val="653B8F"/>
            </a:solidFill>
          </a:ln>
        </p:spPr>
        <p:txBody>
          <a:bodyPr wrap="square" lIns="0" tIns="72000" rIns="0" bIns="72000">
            <a:spAutoFit/>
          </a:bodyPr>
          <a:lstStyle/>
          <a:p>
            <a:r>
              <a:rPr lang="en-GB" dirty="0"/>
              <a:t>   Why do you think they do this?</a:t>
            </a:r>
          </a:p>
        </p:txBody>
      </p:sp>
      <p:sp>
        <p:nvSpPr>
          <p:cNvPr id="13" name="Rectangle 12">
            <a:extLst>
              <a:ext uri="{FF2B5EF4-FFF2-40B4-BE49-F238E27FC236}">
                <a16:creationId xmlns:a16="http://schemas.microsoft.com/office/drawing/2014/main" id="{DFAC634D-0097-4E9B-82E9-3FD8018E2F4B}"/>
              </a:ext>
            </a:extLst>
          </p:cNvPr>
          <p:cNvSpPr/>
          <p:nvPr/>
        </p:nvSpPr>
        <p:spPr>
          <a:xfrm>
            <a:off x="1464691" y="2248802"/>
            <a:ext cx="7275540" cy="923330"/>
          </a:xfrm>
          <a:prstGeom prst="rect">
            <a:avLst/>
          </a:prstGeom>
        </p:spPr>
        <p:txBody>
          <a:bodyPr wrap="square">
            <a:spAutoFit/>
          </a:bodyPr>
          <a:lstStyle/>
          <a:p>
            <a:r>
              <a:rPr lang="en-GB" dirty="0"/>
              <a:t>They do it to show respect for God.</a:t>
            </a:r>
          </a:p>
          <a:p>
            <a:r>
              <a:rPr lang="en-GB" dirty="0"/>
              <a:t>They chant prayers (mantras) and they give offerings to the murtis such as fruit, incense , water and flowers.  </a:t>
            </a:r>
          </a:p>
        </p:txBody>
      </p:sp>
      <p:sp>
        <p:nvSpPr>
          <p:cNvPr id="15" name="Rectangle: Rounded Corners 14">
            <a:extLst>
              <a:ext uri="{FF2B5EF4-FFF2-40B4-BE49-F238E27FC236}">
                <a16:creationId xmlns:a16="http://schemas.microsoft.com/office/drawing/2014/main" id="{9566904A-C808-462C-9F3C-13A58D5365AC}"/>
              </a:ext>
            </a:extLst>
          </p:cNvPr>
          <p:cNvSpPr/>
          <p:nvPr/>
        </p:nvSpPr>
        <p:spPr>
          <a:xfrm>
            <a:off x="1464691" y="3405922"/>
            <a:ext cx="6759165" cy="467342"/>
          </a:xfrm>
          <a:prstGeom prst="roundRect">
            <a:avLst/>
          </a:prstGeom>
          <a:solidFill>
            <a:srgbClr val="CCB5D8"/>
          </a:solidFill>
          <a:ln w="19050">
            <a:solidFill>
              <a:srgbClr val="653B8F"/>
            </a:solidFill>
          </a:ln>
        </p:spPr>
        <p:txBody>
          <a:bodyPr wrap="square" lIns="0" tIns="72000" rIns="0" bIns="72000">
            <a:spAutoFit/>
          </a:bodyPr>
          <a:lstStyle/>
          <a:p>
            <a:r>
              <a:rPr lang="en-GB" b="1" dirty="0"/>
              <a:t>   </a:t>
            </a:r>
            <a:r>
              <a:rPr lang="en-GB" dirty="0"/>
              <a:t>Why do you think they give these gifts to the </a:t>
            </a:r>
            <a:r>
              <a:rPr lang="en-GB" dirty="0" err="1"/>
              <a:t>murtis</a:t>
            </a:r>
            <a:r>
              <a:rPr lang="en-GB" dirty="0"/>
              <a:t>?</a:t>
            </a:r>
          </a:p>
        </p:txBody>
      </p:sp>
      <p:sp>
        <p:nvSpPr>
          <p:cNvPr id="18" name="Rectangle 17">
            <a:extLst>
              <a:ext uri="{FF2B5EF4-FFF2-40B4-BE49-F238E27FC236}">
                <a16:creationId xmlns:a16="http://schemas.microsoft.com/office/drawing/2014/main" id="{A192C947-AD54-4A12-8D77-D5EAA48AFDA6}"/>
              </a:ext>
            </a:extLst>
          </p:cNvPr>
          <p:cNvSpPr/>
          <p:nvPr/>
        </p:nvSpPr>
        <p:spPr>
          <a:xfrm>
            <a:off x="1495310" y="4168240"/>
            <a:ext cx="7275540" cy="646331"/>
          </a:xfrm>
          <a:prstGeom prst="rect">
            <a:avLst/>
          </a:prstGeom>
        </p:spPr>
        <p:txBody>
          <a:bodyPr wrap="square">
            <a:spAutoFit/>
          </a:bodyPr>
          <a:lstStyle/>
          <a:p>
            <a:r>
              <a:rPr lang="en-GB" dirty="0"/>
              <a:t>They do this to show their respect and love for the gods, just as a host would want to offer food and drink to a visitor. </a:t>
            </a:r>
          </a:p>
        </p:txBody>
      </p:sp>
      <p:sp>
        <p:nvSpPr>
          <p:cNvPr id="19" name="Rectangle 18">
            <a:extLst>
              <a:ext uri="{FF2B5EF4-FFF2-40B4-BE49-F238E27FC236}">
                <a16:creationId xmlns:a16="http://schemas.microsoft.com/office/drawing/2014/main" id="{83B44FD9-D881-4941-A221-4576A49953D4}"/>
              </a:ext>
            </a:extLst>
          </p:cNvPr>
          <p:cNvSpPr/>
          <p:nvPr/>
        </p:nvSpPr>
        <p:spPr>
          <a:xfrm>
            <a:off x="1495310" y="4840524"/>
            <a:ext cx="7275540" cy="646331"/>
          </a:xfrm>
          <a:prstGeom prst="rect">
            <a:avLst/>
          </a:prstGeom>
        </p:spPr>
        <p:txBody>
          <a:bodyPr wrap="square">
            <a:spAutoFit/>
          </a:bodyPr>
          <a:lstStyle/>
          <a:p>
            <a:r>
              <a:rPr lang="en-GB" dirty="0"/>
              <a:t>When the puja has finished, Hindus share and eat the food. They believe this food is blessed after it has been offered to the deities. </a:t>
            </a:r>
          </a:p>
        </p:txBody>
      </p:sp>
      <p:sp>
        <p:nvSpPr>
          <p:cNvPr id="20" name="Rectangle 19">
            <a:extLst>
              <a:ext uri="{FF2B5EF4-FFF2-40B4-BE49-F238E27FC236}">
                <a16:creationId xmlns:a16="http://schemas.microsoft.com/office/drawing/2014/main" id="{D7D4B28B-3154-4ED4-8A7E-8E15F249C824}"/>
              </a:ext>
            </a:extLst>
          </p:cNvPr>
          <p:cNvSpPr/>
          <p:nvPr/>
        </p:nvSpPr>
        <p:spPr>
          <a:xfrm>
            <a:off x="1305725" y="5558705"/>
            <a:ext cx="4246675" cy="369332"/>
          </a:xfrm>
          <a:prstGeom prst="rect">
            <a:avLst/>
          </a:prstGeom>
        </p:spPr>
        <p:txBody>
          <a:bodyPr wrap="none">
            <a:spAutoFit/>
          </a:bodyPr>
          <a:lstStyle/>
          <a:p>
            <a:pPr algn="ctr"/>
            <a:r>
              <a:rPr lang="en-GB" dirty="0"/>
              <a:t>This blessed food is known as ‘</a:t>
            </a:r>
            <a:r>
              <a:rPr lang="en-GB" dirty="0" err="1"/>
              <a:t>prashad</a:t>
            </a:r>
            <a:r>
              <a:rPr lang="en-GB" dirty="0"/>
              <a:t>’.</a:t>
            </a:r>
          </a:p>
        </p:txBody>
      </p:sp>
      <p:sp>
        <p:nvSpPr>
          <p:cNvPr id="2" name="TextBox 1">
            <a:extLst>
              <a:ext uri="{FF2B5EF4-FFF2-40B4-BE49-F238E27FC236}">
                <a16:creationId xmlns:a16="http://schemas.microsoft.com/office/drawing/2014/main" id="{B34EDE8E-E846-4F51-920C-F211813018FD}"/>
              </a:ext>
            </a:extLst>
          </p:cNvPr>
          <p:cNvSpPr txBox="1"/>
          <p:nvPr/>
        </p:nvSpPr>
        <p:spPr>
          <a:xfrm>
            <a:off x="9073662" y="1910113"/>
            <a:ext cx="2208627" cy="1477328"/>
          </a:xfrm>
          <a:prstGeom prst="rect">
            <a:avLst/>
          </a:prstGeom>
          <a:noFill/>
          <a:ln>
            <a:solidFill>
              <a:schemeClr val="tx1"/>
            </a:solidFill>
          </a:ln>
        </p:spPr>
        <p:txBody>
          <a:bodyPr wrap="square" rtlCol="0">
            <a:spAutoFit/>
          </a:bodyPr>
          <a:lstStyle/>
          <a:p>
            <a:r>
              <a:rPr lang="en-GB" dirty="0"/>
              <a:t>Incense is a material which gives off a pleasant (and often strong) smell when burnt.</a:t>
            </a:r>
          </a:p>
        </p:txBody>
      </p:sp>
    </p:spTree>
    <p:extLst>
      <p:ext uri="{BB962C8B-B14F-4D97-AF65-F5344CB8AC3E}">
        <p14:creationId xmlns:p14="http://schemas.microsoft.com/office/powerpoint/2010/main" val="97322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5" grpId="0" animBg="1"/>
      <p:bldP spid="1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340AF6-0AFA-436D-99E6-B92C0A01AD98}"/>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a:extLst>
              <a:ext uri="{FF2B5EF4-FFF2-40B4-BE49-F238E27FC236}">
                <a16:creationId xmlns:a16="http://schemas.microsoft.com/office/drawing/2014/main" id="{C5052BE5-406C-42C3-AB42-B3DA360EB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2" name="Picture 11">
            <a:extLst>
              <a:ext uri="{FF2B5EF4-FFF2-40B4-BE49-F238E27FC236}">
                <a16:creationId xmlns:a16="http://schemas.microsoft.com/office/drawing/2014/main" id="{C32D6CC0-EB25-4C99-91A1-809FC69D4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
        <p:nvSpPr>
          <p:cNvPr id="5" name="Rectangle 4">
            <a:extLst>
              <a:ext uri="{FF2B5EF4-FFF2-40B4-BE49-F238E27FC236}">
                <a16:creationId xmlns:a16="http://schemas.microsoft.com/office/drawing/2014/main" id="{5823EDA9-0F1D-4B4E-87A4-1971D7AD97F1}"/>
              </a:ext>
            </a:extLst>
          </p:cNvPr>
          <p:cNvSpPr/>
          <p:nvPr/>
        </p:nvSpPr>
        <p:spPr>
          <a:xfrm>
            <a:off x="4232887" y="4649101"/>
            <a:ext cx="3362770" cy="646331"/>
          </a:xfrm>
          <a:prstGeom prst="rect">
            <a:avLst/>
          </a:prstGeom>
        </p:spPr>
        <p:txBody>
          <a:bodyPr wrap="square">
            <a:spAutoFit/>
          </a:bodyPr>
          <a:lstStyle/>
          <a:p>
            <a:pPr algn="ctr"/>
            <a:r>
              <a:rPr lang="en-GB" dirty="0"/>
              <a:t>‘</a:t>
            </a:r>
            <a:r>
              <a:rPr lang="en-GB" dirty="0" err="1"/>
              <a:t>Aum</a:t>
            </a:r>
            <a:r>
              <a:rPr lang="en-GB" dirty="0"/>
              <a:t>’ is chanted during puja.</a:t>
            </a:r>
          </a:p>
          <a:p>
            <a:pPr algn="ctr"/>
            <a:r>
              <a:rPr lang="en-GB" dirty="0"/>
              <a:t>This is the symbol for </a:t>
            </a:r>
            <a:r>
              <a:rPr lang="en-GB" dirty="0" err="1"/>
              <a:t>Aum</a:t>
            </a:r>
            <a:r>
              <a:rPr lang="en-GB" dirty="0"/>
              <a:t>. </a:t>
            </a:r>
          </a:p>
        </p:txBody>
      </p:sp>
      <p:pic>
        <p:nvPicPr>
          <p:cNvPr id="6" name="Picture 5">
            <a:extLst>
              <a:ext uri="{FF2B5EF4-FFF2-40B4-BE49-F238E27FC236}">
                <a16:creationId xmlns:a16="http://schemas.microsoft.com/office/drawing/2014/main" id="{DA8060B2-0604-4106-A7AD-5CE3BEA70E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2305" y="1420705"/>
            <a:ext cx="3003934" cy="2987108"/>
          </a:xfrm>
          <a:prstGeom prst="rect">
            <a:avLst/>
          </a:prstGeom>
        </p:spPr>
      </p:pic>
      <p:sp>
        <p:nvSpPr>
          <p:cNvPr id="7" name="Title 20">
            <a:extLst>
              <a:ext uri="{FF2B5EF4-FFF2-40B4-BE49-F238E27FC236}">
                <a16:creationId xmlns:a16="http://schemas.microsoft.com/office/drawing/2014/main" id="{A680C40C-A67E-4885-B493-78DF4CDEC41A}"/>
              </a:ext>
            </a:extLst>
          </p:cNvPr>
          <p:cNvSpPr>
            <a:spLocks noGrp="1"/>
          </p:cNvSpPr>
          <p:nvPr>
            <p:ph type="title"/>
          </p:nvPr>
        </p:nvSpPr>
        <p:spPr>
          <a:xfrm>
            <a:off x="4510548" y="209594"/>
            <a:ext cx="3676850" cy="994306"/>
          </a:xfrm>
        </p:spPr>
        <p:txBody>
          <a:bodyPr/>
          <a:lstStyle/>
          <a:p>
            <a:r>
              <a:rPr lang="en-GB" sz="3200" dirty="0">
                <a:latin typeface="Twinkl" pitchFamily="50" charset="0"/>
              </a:rPr>
              <a:t>What Is Puja?</a:t>
            </a:r>
            <a:endParaRPr lang="en-GB" sz="3200" dirty="0">
              <a:latin typeface="+mn-lt"/>
            </a:endParaRPr>
          </a:p>
        </p:txBody>
      </p:sp>
    </p:spTree>
    <p:extLst>
      <p:ext uri="{BB962C8B-B14F-4D97-AF65-F5344CB8AC3E}">
        <p14:creationId xmlns:p14="http://schemas.microsoft.com/office/powerpoint/2010/main" val="3525707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340AF6-0AFA-436D-99E6-B92C0A01AD98}"/>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a:extLst>
              <a:ext uri="{FF2B5EF4-FFF2-40B4-BE49-F238E27FC236}">
                <a16:creationId xmlns:a16="http://schemas.microsoft.com/office/drawing/2014/main" id="{C5052BE5-406C-42C3-AB42-B3DA360EB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2" name="Picture 11">
            <a:extLst>
              <a:ext uri="{FF2B5EF4-FFF2-40B4-BE49-F238E27FC236}">
                <a16:creationId xmlns:a16="http://schemas.microsoft.com/office/drawing/2014/main" id="{C32D6CC0-EB25-4C99-91A1-809FC69D4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
        <p:nvSpPr>
          <p:cNvPr id="5" name="Title 20">
            <a:extLst>
              <a:ext uri="{FF2B5EF4-FFF2-40B4-BE49-F238E27FC236}">
                <a16:creationId xmlns:a16="http://schemas.microsoft.com/office/drawing/2014/main" id="{FAA6B7B3-32A6-43BB-8571-A280EE3AC07A}"/>
              </a:ext>
            </a:extLst>
          </p:cNvPr>
          <p:cNvSpPr>
            <a:spLocks noGrp="1"/>
          </p:cNvSpPr>
          <p:nvPr>
            <p:ph type="title"/>
          </p:nvPr>
        </p:nvSpPr>
        <p:spPr>
          <a:xfrm>
            <a:off x="4827616" y="0"/>
            <a:ext cx="2876845" cy="994306"/>
          </a:xfrm>
        </p:spPr>
        <p:txBody>
          <a:bodyPr/>
          <a:lstStyle/>
          <a:p>
            <a:r>
              <a:rPr lang="en-GB" sz="3200" dirty="0">
                <a:latin typeface="Twinkl" pitchFamily="50" charset="0"/>
              </a:rPr>
              <a:t>What Is Puja?</a:t>
            </a:r>
            <a:endParaRPr lang="en-GB" sz="3200" dirty="0">
              <a:latin typeface="+mn-lt"/>
            </a:endParaRPr>
          </a:p>
        </p:txBody>
      </p:sp>
      <p:sp>
        <p:nvSpPr>
          <p:cNvPr id="7" name="Rectangle 6">
            <a:extLst>
              <a:ext uri="{FF2B5EF4-FFF2-40B4-BE49-F238E27FC236}">
                <a16:creationId xmlns:a16="http://schemas.microsoft.com/office/drawing/2014/main" id="{9E0606B6-3C08-4070-B825-B9D68E0BCC37}"/>
              </a:ext>
            </a:extLst>
          </p:cNvPr>
          <p:cNvSpPr/>
          <p:nvPr/>
        </p:nvSpPr>
        <p:spPr>
          <a:xfrm>
            <a:off x="2735738" y="826895"/>
            <a:ext cx="7370749" cy="369332"/>
          </a:xfrm>
          <a:prstGeom prst="rect">
            <a:avLst/>
          </a:prstGeom>
        </p:spPr>
        <p:txBody>
          <a:bodyPr wrap="square">
            <a:spAutoFit/>
          </a:bodyPr>
          <a:lstStyle/>
          <a:p>
            <a:pPr>
              <a:defRPr/>
            </a:pPr>
            <a:r>
              <a:rPr lang="en-GB" dirty="0">
                <a:solidFill>
                  <a:sysClr val="windowText" lastClr="000000"/>
                </a:solidFill>
              </a:rPr>
              <a:t>Each shrine contains a puja tray, which holds several important items:</a:t>
            </a:r>
          </a:p>
        </p:txBody>
      </p:sp>
      <p:grpSp>
        <p:nvGrpSpPr>
          <p:cNvPr id="8" name="Bell">
            <a:extLst>
              <a:ext uri="{FF2B5EF4-FFF2-40B4-BE49-F238E27FC236}">
                <a16:creationId xmlns:a16="http://schemas.microsoft.com/office/drawing/2014/main" id="{D47E81C5-10FC-4621-B81F-40976C354645}"/>
              </a:ext>
            </a:extLst>
          </p:cNvPr>
          <p:cNvGrpSpPr/>
          <p:nvPr/>
        </p:nvGrpSpPr>
        <p:grpSpPr>
          <a:xfrm>
            <a:off x="1707738" y="1656122"/>
            <a:ext cx="3486356" cy="1296440"/>
            <a:chOff x="1034371" y="2395985"/>
            <a:chExt cx="3486356" cy="1296440"/>
          </a:xfrm>
        </p:grpSpPr>
        <p:sp>
          <p:nvSpPr>
            <p:cNvPr id="9" name="Rectangle: Rounded Corners 8">
              <a:extLst>
                <a:ext uri="{FF2B5EF4-FFF2-40B4-BE49-F238E27FC236}">
                  <a16:creationId xmlns:a16="http://schemas.microsoft.com/office/drawing/2014/main" id="{555E58A8-80C1-41EB-9D4D-CA1EC05EEFF7}"/>
                </a:ext>
              </a:extLst>
            </p:cNvPr>
            <p:cNvSpPr/>
            <p:nvPr/>
          </p:nvSpPr>
          <p:spPr>
            <a:xfrm>
              <a:off x="1452785" y="2395987"/>
              <a:ext cx="3067942" cy="923330"/>
            </a:xfrm>
            <a:prstGeom prst="roundRect">
              <a:avLst/>
            </a:prstGeom>
            <a:solidFill>
              <a:srgbClr val="CCB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14CEEAC-9C4A-4A00-BDF6-A4B15A35A31B}"/>
                </a:ext>
              </a:extLst>
            </p:cNvPr>
            <p:cNvSpPr/>
            <p:nvPr/>
          </p:nvSpPr>
          <p:spPr>
            <a:xfrm>
              <a:off x="1798889" y="2395985"/>
              <a:ext cx="2687654" cy="923330"/>
            </a:xfrm>
            <a:prstGeom prst="rect">
              <a:avLst/>
            </a:prstGeom>
          </p:spPr>
          <p:txBody>
            <a:bodyPr wrap="square">
              <a:spAutoFit/>
            </a:bodyPr>
            <a:lstStyle/>
            <a:p>
              <a:r>
                <a:rPr lang="en-GB" dirty="0"/>
                <a:t>The bell is rung to let God know the people are          ready to worship. </a:t>
              </a:r>
            </a:p>
          </p:txBody>
        </p:sp>
        <p:pic>
          <p:nvPicPr>
            <p:cNvPr id="14" name="Picture 13">
              <a:extLst>
                <a:ext uri="{FF2B5EF4-FFF2-40B4-BE49-F238E27FC236}">
                  <a16:creationId xmlns:a16="http://schemas.microsoft.com/office/drawing/2014/main" id="{566897EE-CA81-4BBD-8DC7-9021260B2B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371" y="2602836"/>
              <a:ext cx="1277828" cy="1089589"/>
            </a:xfrm>
            <a:prstGeom prst="rect">
              <a:avLst/>
            </a:prstGeom>
          </p:spPr>
        </p:pic>
      </p:grpSp>
      <p:grpSp>
        <p:nvGrpSpPr>
          <p:cNvPr id="15" name="Group 14">
            <a:extLst>
              <a:ext uri="{FF2B5EF4-FFF2-40B4-BE49-F238E27FC236}">
                <a16:creationId xmlns:a16="http://schemas.microsoft.com/office/drawing/2014/main" id="{2A4AC2E5-C067-4BA4-AED2-72F33068BB3C}"/>
              </a:ext>
            </a:extLst>
          </p:cNvPr>
          <p:cNvGrpSpPr/>
          <p:nvPr/>
        </p:nvGrpSpPr>
        <p:grpSpPr>
          <a:xfrm>
            <a:off x="1793745" y="2648102"/>
            <a:ext cx="3811535" cy="2255133"/>
            <a:chOff x="1140487" y="2575706"/>
            <a:chExt cx="3811535" cy="2255133"/>
          </a:xfrm>
        </p:grpSpPr>
        <p:grpSp>
          <p:nvGrpSpPr>
            <p:cNvPr id="16" name="Bell">
              <a:extLst>
                <a:ext uri="{FF2B5EF4-FFF2-40B4-BE49-F238E27FC236}">
                  <a16:creationId xmlns:a16="http://schemas.microsoft.com/office/drawing/2014/main" id="{70270DF5-5E35-4209-AC98-39D34670B056}"/>
                </a:ext>
              </a:extLst>
            </p:cNvPr>
            <p:cNvGrpSpPr/>
            <p:nvPr/>
          </p:nvGrpSpPr>
          <p:grpSpPr>
            <a:xfrm>
              <a:off x="1140487" y="3501942"/>
              <a:ext cx="3515772" cy="1215062"/>
              <a:chOff x="1452785" y="2395987"/>
              <a:chExt cx="3515772" cy="1215062"/>
            </a:xfrm>
          </p:grpSpPr>
          <p:sp>
            <p:nvSpPr>
              <p:cNvPr id="18" name="Rectangle: Rounded Corners 17">
                <a:extLst>
                  <a:ext uri="{FF2B5EF4-FFF2-40B4-BE49-F238E27FC236}">
                    <a16:creationId xmlns:a16="http://schemas.microsoft.com/office/drawing/2014/main" id="{492BD930-133D-478B-9095-16E776066F20}"/>
                  </a:ext>
                </a:extLst>
              </p:cNvPr>
              <p:cNvSpPr/>
              <p:nvPr/>
            </p:nvSpPr>
            <p:spPr>
              <a:xfrm>
                <a:off x="1452785" y="2395987"/>
                <a:ext cx="3515772" cy="1215062"/>
              </a:xfrm>
              <a:prstGeom prst="roundRect">
                <a:avLst/>
              </a:prstGeom>
              <a:solidFill>
                <a:srgbClr val="CCB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D8C5E1CB-082C-4C13-A6D4-84CCF95AEA50}"/>
                  </a:ext>
                </a:extLst>
              </p:cNvPr>
              <p:cNvSpPr/>
              <p:nvPr/>
            </p:nvSpPr>
            <p:spPr>
              <a:xfrm>
                <a:off x="1542514" y="2410720"/>
                <a:ext cx="3092758" cy="1200329"/>
              </a:xfrm>
              <a:prstGeom prst="rect">
                <a:avLst/>
              </a:prstGeom>
            </p:spPr>
            <p:txBody>
              <a:bodyPr wrap="square">
                <a:spAutoFit/>
              </a:bodyPr>
              <a:lstStyle/>
              <a:p>
                <a:r>
                  <a:rPr lang="en-GB" dirty="0"/>
                  <a:t>The incense gives a lovely smell. It is a gift for the gods but also makes the air around the shrine pure. </a:t>
                </a:r>
              </a:p>
            </p:txBody>
          </p:sp>
        </p:grpSp>
        <p:pic>
          <p:nvPicPr>
            <p:cNvPr id="17" name="Picture 16">
              <a:extLst>
                <a:ext uri="{FF2B5EF4-FFF2-40B4-BE49-F238E27FC236}">
                  <a16:creationId xmlns:a16="http://schemas.microsoft.com/office/drawing/2014/main" id="{B28887DA-8B59-447E-89F1-B88C3F278C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4801" y="2575706"/>
              <a:ext cx="1177221" cy="2255133"/>
            </a:xfrm>
            <a:prstGeom prst="rect">
              <a:avLst/>
            </a:prstGeom>
          </p:spPr>
        </p:pic>
      </p:grpSp>
      <p:grpSp>
        <p:nvGrpSpPr>
          <p:cNvPr id="20" name="Group 19">
            <a:extLst>
              <a:ext uri="{FF2B5EF4-FFF2-40B4-BE49-F238E27FC236}">
                <a16:creationId xmlns:a16="http://schemas.microsoft.com/office/drawing/2014/main" id="{8A86B111-D201-4781-98AD-C7274050281D}"/>
              </a:ext>
            </a:extLst>
          </p:cNvPr>
          <p:cNvGrpSpPr/>
          <p:nvPr/>
        </p:nvGrpSpPr>
        <p:grpSpPr>
          <a:xfrm>
            <a:off x="1479518" y="5178339"/>
            <a:ext cx="3739346" cy="1080648"/>
            <a:chOff x="4513263" y="2624216"/>
            <a:chExt cx="3739346" cy="1080648"/>
          </a:xfrm>
        </p:grpSpPr>
        <p:grpSp>
          <p:nvGrpSpPr>
            <p:cNvPr id="21" name="Bell">
              <a:extLst>
                <a:ext uri="{FF2B5EF4-FFF2-40B4-BE49-F238E27FC236}">
                  <a16:creationId xmlns:a16="http://schemas.microsoft.com/office/drawing/2014/main" id="{D60BC229-E491-4F9A-AFF0-B341970802D7}"/>
                </a:ext>
              </a:extLst>
            </p:cNvPr>
            <p:cNvGrpSpPr/>
            <p:nvPr/>
          </p:nvGrpSpPr>
          <p:grpSpPr>
            <a:xfrm>
              <a:off x="5068924" y="3058533"/>
              <a:ext cx="3183685" cy="646331"/>
              <a:chOff x="1452785" y="2395985"/>
              <a:chExt cx="3183685" cy="646331"/>
            </a:xfrm>
          </p:grpSpPr>
          <p:sp>
            <p:nvSpPr>
              <p:cNvPr id="23" name="Rectangle: Rounded Corners 22">
                <a:extLst>
                  <a:ext uri="{FF2B5EF4-FFF2-40B4-BE49-F238E27FC236}">
                    <a16:creationId xmlns:a16="http://schemas.microsoft.com/office/drawing/2014/main" id="{74F1BFCD-4F07-4744-A60E-28C747410501}"/>
                  </a:ext>
                </a:extLst>
              </p:cNvPr>
              <p:cNvSpPr/>
              <p:nvPr/>
            </p:nvSpPr>
            <p:spPr>
              <a:xfrm>
                <a:off x="1452785" y="2395987"/>
                <a:ext cx="3089006" cy="646329"/>
              </a:xfrm>
              <a:prstGeom prst="roundRect">
                <a:avLst/>
              </a:prstGeom>
              <a:solidFill>
                <a:srgbClr val="CCB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3AC20458-34F4-4C54-A3F2-6211E467945E}"/>
                  </a:ext>
                </a:extLst>
              </p:cNvPr>
              <p:cNvSpPr/>
              <p:nvPr/>
            </p:nvSpPr>
            <p:spPr>
              <a:xfrm>
                <a:off x="1512984" y="2395985"/>
                <a:ext cx="3123486" cy="646331"/>
              </a:xfrm>
              <a:prstGeom prst="rect">
                <a:avLst/>
              </a:prstGeom>
            </p:spPr>
            <p:txBody>
              <a:bodyPr wrap="square">
                <a:spAutoFit/>
              </a:bodyPr>
              <a:lstStyle/>
              <a:p>
                <a:r>
                  <a:rPr lang="en-GB" dirty="0"/>
                  <a:t>          The diva lamp is lit </a:t>
                </a:r>
              </a:p>
              <a:p>
                <a:r>
                  <a:rPr lang="en-GB" dirty="0"/>
                  <a:t>to  show that God is there. </a:t>
                </a:r>
              </a:p>
            </p:txBody>
          </p:sp>
        </p:grpSp>
        <p:pic>
          <p:nvPicPr>
            <p:cNvPr id="22" name="Picture 21">
              <a:extLst>
                <a:ext uri="{FF2B5EF4-FFF2-40B4-BE49-F238E27FC236}">
                  <a16:creationId xmlns:a16="http://schemas.microsoft.com/office/drawing/2014/main" id="{49A43199-7042-42C0-97C0-B762C8FC07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3263" y="2624216"/>
              <a:ext cx="1294813" cy="713917"/>
            </a:xfrm>
            <a:prstGeom prst="rect">
              <a:avLst/>
            </a:prstGeom>
          </p:spPr>
        </p:pic>
      </p:grpSp>
      <p:grpSp>
        <p:nvGrpSpPr>
          <p:cNvPr id="25" name="Group 24">
            <a:extLst>
              <a:ext uri="{FF2B5EF4-FFF2-40B4-BE49-F238E27FC236}">
                <a16:creationId xmlns:a16="http://schemas.microsoft.com/office/drawing/2014/main" id="{387812AE-BFD4-4D16-B4DB-C91F3B820328}"/>
              </a:ext>
            </a:extLst>
          </p:cNvPr>
          <p:cNvGrpSpPr/>
          <p:nvPr/>
        </p:nvGrpSpPr>
        <p:grpSpPr>
          <a:xfrm>
            <a:off x="6421112" y="2006821"/>
            <a:ext cx="4082741" cy="1588763"/>
            <a:chOff x="4827616" y="2291028"/>
            <a:chExt cx="4082741" cy="1588763"/>
          </a:xfrm>
        </p:grpSpPr>
        <p:grpSp>
          <p:nvGrpSpPr>
            <p:cNvPr id="26" name="Bell">
              <a:extLst>
                <a:ext uri="{FF2B5EF4-FFF2-40B4-BE49-F238E27FC236}">
                  <a16:creationId xmlns:a16="http://schemas.microsoft.com/office/drawing/2014/main" id="{BB8095A1-01E9-49F8-9D00-7C1786954C55}"/>
                </a:ext>
              </a:extLst>
            </p:cNvPr>
            <p:cNvGrpSpPr/>
            <p:nvPr/>
          </p:nvGrpSpPr>
          <p:grpSpPr>
            <a:xfrm>
              <a:off x="4827616" y="2599595"/>
              <a:ext cx="3515772" cy="1280196"/>
              <a:chOff x="1452785" y="2395987"/>
              <a:chExt cx="3515772" cy="1280196"/>
            </a:xfrm>
          </p:grpSpPr>
          <p:sp>
            <p:nvSpPr>
              <p:cNvPr id="28" name="Rectangle: Rounded Corners 27">
                <a:extLst>
                  <a:ext uri="{FF2B5EF4-FFF2-40B4-BE49-F238E27FC236}">
                    <a16:creationId xmlns:a16="http://schemas.microsoft.com/office/drawing/2014/main" id="{4DB8EAA2-232A-4B32-8E3B-740AFFBDED15}"/>
                  </a:ext>
                </a:extLst>
              </p:cNvPr>
              <p:cNvSpPr/>
              <p:nvPr/>
            </p:nvSpPr>
            <p:spPr>
              <a:xfrm>
                <a:off x="1452785" y="2395987"/>
                <a:ext cx="3515772" cy="1280196"/>
              </a:xfrm>
              <a:prstGeom prst="roundRect">
                <a:avLst/>
              </a:prstGeom>
              <a:solidFill>
                <a:srgbClr val="CCB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338631C2-4EE0-4942-B4AF-7822C58716FE}"/>
                  </a:ext>
                </a:extLst>
              </p:cNvPr>
              <p:cNvSpPr/>
              <p:nvPr/>
            </p:nvSpPr>
            <p:spPr>
              <a:xfrm>
                <a:off x="1587278" y="2436358"/>
                <a:ext cx="3092758" cy="1200329"/>
              </a:xfrm>
              <a:prstGeom prst="rect">
                <a:avLst/>
              </a:prstGeom>
            </p:spPr>
            <p:txBody>
              <a:bodyPr wrap="square">
                <a:spAutoFit/>
              </a:bodyPr>
              <a:lstStyle/>
              <a:p>
                <a:r>
                  <a:rPr lang="en-GB" dirty="0"/>
                  <a:t>To show love, care and respect for God, the </a:t>
                </a:r>
                <a:br>
                  <a:rPr lang="en-GB" dirty="0"/>
                </a:br>
                <a:r>
                  <a:rPr lang="en-GB" dirty="0" err="1"/>
                  <a:t>murtis</a:t>
                </a:r>
                <a:r>
                  <a:rPr lang="en-GB" dirty="0"/>
                  <a:t> are offered a drink </a:t>
                </a:r>
                <a:br>
                  <a:rPr lang="en-GB" dirty="0"/>
                </a:br>
                <a:r>
                  <a:rPr lang="en-GB" dirty="0"/>
                  <a:t>of water, given on a spoon. </a:t>
                </a:r>
              </a:p>
            </p:txBody>
          </p:sp>
        </p:grpSp>
        <p:pic>
          <p:nvPicPr>
            <p:cNvPr id="27" name="Picture 26">
              <a:extLst>
                <a:ext uri="{FF2B5EF4-FFF2-40B4-BE49-F238E27FC236}">
                  <a16:creationId xmlns:a16="http://schemas.microsoft.com/office/drawing/2014/main" id="{BFDB0336-0488-44C3-BB48-DC9051A269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1782" y="2291028"/>
              <a:ext cx="948575" cy="1371023"/>
            </a:xfrm>
            <a:prstGeom prst="rect">
              <a:avLst/>
            </a:prstGeom>
          </p:spPr>
        </p:pic>
      </p:grpSp>
      <p:grpSp>
        <p:nvGrpSpPr>
          <p:cNvPr id="30" name="Group 29">
            <a:extLst>
              <a:ext uri="{FF2B5EF4-FFF2-40B4-BE49-F238E27FC236}">
                <a16:creationId xmlns:a16="http://schemas.microsoft.com/office/drawing/2014/main" id="{B3EC87C8-B349-4C85-84B4-49AA939831AA}"/>
              </a:ext>
            </a:extLst>
          </p:cNvPr>
          <p:cNvGrpSpPr/>
          <p:nvPr/>
        </p:nvGrpSpPr>
        <p:grpSpPr>
          <a:xfrm>
            <a:off x="6037757" y="4446020"/>
            <a:ext cx="3891633" cy="1837181"/>
            <a:chOff x="4827616" y="4390487"/>
            <a:chExt cx="3891633" cy="1837181"/>
          </a:xfrm>
        </p:grpSpPr>
        <p:grpSp>
          <p:nvGrpSpPr>
            <p:cNvPr id="31" name="Bell">
              <a:extLst>
                <a:ext uri="{FF2B5EF4-FFF2-40B4-BE49-F238E27FC236}">
                  <a16:creationId xmlns:a16="http://schemas.microsoft.com/office/drawing/2014/main" id="{FCDD60AB-CB1D-425B-9835-7A4E635181D3}"/>
                </a:ext>
              </a:extLst>
            </p:cNvPr>
            <p:cNvGrpSpPr/>
            <p:nvPr/>
          </p:nvGrpSpPr>
          <p:grpSpPr>
            <a:xfrm>
              <a:off x="4827616" y="4390487"/>
              <a:ext cx="3515772" cy="1795753"/>
              <a:chOff x="1452785" y="2395986"/>
              <a:chExt cx="3515772" cy="1749993"/>
            </a:xfrm>
          </p:grpSpPr>
          <p:sp>
            <p:nvSpPr>
              <p:cNvPr id="33" name="Rectangle: Rounded Corners 32">
                <a:extLst>
                  <a:ext uri="{FF2B5EF4-FFF2-40B4-BE49-F238E27FC236}">
                    <a16:creationId xmlns:a16="http://schemas.microsoft.com/office/drawing/2014/main" id="{AC88A3AE-5DF9-437D-A7FD-9CBD1A24462C}"/>
                  </a:ext>
                </a:extLst>
              </p:cNvPr>
              <p:cNvSpPr/>
              <p:nvPr/>
            </p:nvSpPr>
            <p:spPr>
              <a:xfrm>
                <a:off x="1452785" y="2395986"/>
                <a:ext cx="3515772" cy="1749993"/>
              </a:xfrm>
              <a:prstGeom prst="roundRect">
                <a:avLst>
                  <a:gd name="adj" fmla="val 12726"/>
                </a:avLst>
              </a:prstGeom>
              <a:solidFill>
                <a:srgbClr val="CCB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8BCBC813-497C-4D1E-AC30-487C0AA18FC3}"/>
                  </a:ext>
                </a:extLst>
              </p:cNvPr>
              <p:cNvSpPr/>
              <p:nvPr/>
            </p:nvSpPr>
            <p:spPr>
              <a:xfrm>
                <a:off x="1587277" y="2436358"/>
                <a:ext cx="3381279" cy="1709621"/>
              </a:xfrm>
              <a:prstGeom prst="rect">
                <a:avLst/>
              </a:prstGeom>
            </p:spPr>
            <p:txBody>
              <a:bodyPr wrap="square">
                <a:spAutoFit/>
              </a:bodyPr>
              <a:lstStyle/>
              <a:p>
                <a:r>
                  <a:rPr lang="en-GB" dirty="0"/>
                  <a:t>Red </a:t>
                </a:r>
                <a:r>
                  <a:rPr lang="en-GB" dirty="0" err="1"/>
                  <a:t>kum</a:t>
                </a:r>
                <a:r>
                  <a:rPr lang="en-GB" dirty="0"/>
                  <a:t> </a:t>
                </a:r>
                <a:r>
                  <a:rPr lang="en-GB" dirty="0" err="1"/>
                  <a:t>kum</a:t>
                </a:r>
                <a:r>
                  <a:rPr lang="en-GB" dirty="0"/>
                  <a:t> powder is mixed with water to make a paste. </a:t>
                </a:r>
              </a:p>
              <a:p>
                <a:r>
                  <a:rPr lang="en-GB" dirty="0"/>
                  <a:t>A red dot is placed on the foreheads of the </a:t>
                </a:r>
              </a:p>
              <a:p>
                <a:r>
                  <a:rPr lang="en-GB" dirty="0"/>
                  <a:t>worshippers and of </a:t>
                </a:r>
              </a:p>
              <a:p>
                <a:r>
                  <a:rPr lang="en-GB" dirty="0"/>
                  <a:t>the </a:t>
                </a:r>
                <a:r>
                  <a:rPr lang="en-GB" dirty="0" err="1"/>
                  <a:t>murtis</a:t>
                </a:r>
                <a:r>
                  <a:rPr lang="en-GB" dirty="0"/>
                  <a:t>. </a:t>
                </a:r>
              </a:p>
            </p:txBody>
          </p:sp>
        </p:grpSp>
        <p:pic>
          <p:nvPicPr>
            <p:cNvPr id="32" name="Picture 31">
              <a:extLst>
                <a:ext uri="{FF2B5EF4-FFF2-40B4-BE49-F238E27FC236}">
                  <a16:creationId xmlns:a16="http://schemas.microsoft.com/office/drawing/2014/main" id="{6649E596-1F27-4CB2-A1E9-0DF576164A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545610" y="4979268"/>
              <a:ext cx="1173639" cy="1248400"/>
            </a:xfrm>
            <a:prstGeom prst="rect">
              <a:avLst/>
            </a:prstGeom>
          </p:spPr>
        </p:pic>
      </p:grpSp>
    </p:spTree>
    <p:extLst>
      <p:ext uri="{BB962C8B-B14F-4D97-AF65-F5344CB8AC3E}">
        <p14:creationId xmlns:p14="http://schemas.microsoft.com/office/powerpoint/2010/main" val="147486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340AF6-0AFA-436D-99E6-B92C0A01AD98}"/>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a:extLst>
              <a:ext uri="{FF2B5EF4-FFF2-40B4-BE49-F238E27FC236}">
                <a16:creationId xmlns:a16="http://schemas.microsoft.com/office/drawing/2014/main" id="{C5052BE5-406C-42C3-AB42-B3DA360EB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2" name="Picture 11">
            <a:extLst>
              <a:ext uri="{FF2B5EF4-FFF2-40B4-BE49-F238E27FC236}">
                <a16:creationId xmlns:a16="http://schemas.microsoft.com/office/drawing/2014/main" id="{C32D6CC0-EB25-4C99-91A1-809FC69D4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
        <p:nvSpPr>
          <p:cNvPr id="5" name="Title 20">
            <a:extLst>
              <a:ext uri="{FF2B5EF4-FFF2-40B4-BE49-F238E27FC236}">
                <a16:creationId xmlns:a16="http://schemas.microsoft.com/office/drawing/2014/main" id="{6C8A4787-C20F-4304-BEF7-5F688F35A3EC}"/>
              </a:ext>
            </a:extLst>
          </p:cNvPr>
          <p:cNvSpPr>
            <a:spLocks noGrp="1"/>
          </p:cNvSpPr>
          <p:nvPr>
            <p:ph type="title"/>
          </p:nvPr>
        </p:nvSpPr>
        <p:spPr>
          <a:xfrm>
            <a:off x="3957444" y="-21666"/>
            <a:ext cx="8220075" cy="994306"/>
          </a:xfrm>
        </p:spPr>
        <p:txBody>
          <a:bodyPr/>
          <a:lstStyle/>
          <a:p>
            <a:r>
              <a:rPr lang="en-GB" sz="3200" dirty="0">
                <a:latin typeface="Twinkl" pitchFamily="50" charset="0"/>
              </a:rPr>
              <a:t>Puja and the Senses</a:t>
            </a:r>
            <a:endParaRPr lang="en-GB" sz="3200" dirty="0">
              <a:latin typeface="+mn-lt"/>
            </a:endParaRPr>
          </a:p>
        </p:txBody>
      </p:sp>
      <p:sp>
        <p:nvSpPr>
          <p:cNvPr id="6" name="Rectangle 5">
            <a:extLst>
              <a:ext uri="{FF2B5EF4-FFF2-40B4-BE49-F238E27FC236}">
                <a16:creationId xmlns:a16="http://schemas.microsoft.com/office/drawing/2014/main" id="{A13A272D-4B21-4E54-9C68-9C5E1D5FC9CB}"/>
              </a:ext>
            </a:extLst>
          </p:cNvPr>
          <p:cNvSpPr/>
          <p:nvPr/>
        </p:nvSpPr>
        <p:spPr>
          <a:xfrm>
            <a:off x="721585" y="851327"/>
            <a:ext cx="10208662" cy="646331"/>
          </a:xfrm>
          <a:prstGeom prst="rect">
            <a:avLst/>
          </a:prstGeom>
        </p:spPr>
        <p:txBody>
          <a:bodyPr wrap="square">
            <a:spAutoFit/>
          </a:bodyPr>
          <a:lstStyle/>
          <a:p>
            <a:r>
              <a:rPr lang="en-GB" dirty="0"/>
              <a:t>Hindus believe that they feel closer to their gods when they speak to them using all of their senses. All the senses are used during the ritual of puja.</a:t>
            </a:r>
          </a:p>
        </p:txBody>
      </p:sp>
      <p:sp>
        <p:nvSpPr>
          <p:cNvPr id="8" name="Rectangle: Rounded Corners 7">
            <a:extLst>
              <a:ext uri="{FF2B5EF4-FFF2-40B4-BE49-F238E27FC236}">
                <a16:creationId xmlns:a16="http://schemas.microsoft.com/office/drawing/2014/main" id="{FE68A896-B74E-47F4-B09E-746E53213578}"/>
              </a:ext>
            </a:extLst>
          </p:cNvPr>
          <p:cNvSpPr/>
          <p:nvPr/>
        </p:nvSpPr>
        <p:spPr>
          <a:xfrm>
            <a:off x="2303397" y="2381098"/>
            <a:ext cx="6759165" cy="467342"/>
          </a:xfrm>
          <a:prstGeom prst="roundRect">
            <a:avLst/>
          </a:prstGeom>
          <a:solidFill>
            <a:srgbClr val="CCB5D8"/>
          </a:solidFill>
          <a:ln w="19050">
            <a:solidFill>
              <a:srgbClr val="653B8F"/>
            </a:solidFill>
          </a:ln>
        </p:spPr>
        <p:txBody>
          <a:bodyPr wrap="square" lIns="0" tIns="72000" rIns="0" bIns="72000">
            <a:spAutoFit/>
          </a:bodyPr>
          <a:lstStyle/>
          <a:p>
            <a:pPr algn="ctr"/>
            <a:r>
              <a:rPr lang="en-GB" dirty="0"/>
              <a:t>    What are your five senses?</a:t>
            </a:r>
          </a:p>
        </p:txBody>
      </p:sp>
      <p:grpSp>
        <p:nvGrpSpPr>
          <p:cNvPr id="13" name="Group 12">
            <a:extLst>
              <a:ext uri="{FF2B5EF4-FFF2-40B4-BE49-F238E27FC236}">
                <a16:creationId xmlns:a16="http://schemas.microsoft.com/office/drawing/2014/main" id="{F2AD8A14-B76A-4458-86D6-596D8034689D}"/>
              </a:ext>
            </a:extLst>
          </p:cNvPr>
          <p:cNvGrpSpPr/>
          <p:nvPr/>
        </p:nvGrpSpPr>
        <p:grpSpPr>
          <a:xfrm>
            <a:off x="2303397" y="3193170"/>
            <a:ext cx="1410058" cy="1727257"/>
            <a:chOff x="839451" y="3407260"/>
            <a:chExt cx="1410058" cy="1727257"/>
          </a:xfrm>
        </p:grpSpPr>
        <p:pic>
          <p:nvPicPr>
            <p:cNvPr id="14" name="Picture 13">
              <a:extLst>
                <a:ext uri="{FF2B5EF4-FFF2-40B4-BE49-F238E27FC236}">
                  <a16:creationId xmlns:a16="http://schemas.microsoft.com/office/drawing/2014/main" id="{837A0574-C3D5-4097-B75F-CD63A5EBC8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508" t="635" r="14208" b="-364"/>
            <a:stretch/>
          </p:blipFill>
          <p:spPr>
            <a:xfrm>
              <a:off x="839451" y="3407260"/>
              <a:ext cx="1410058" cy="1341689"/>
            </a:xfrm>
            <a:prstGeom prst="roundRect">
              <a:avLst/>
            </a:prstGeom>
            <a:ln w="19050">
              <a:solidFill>
                <a:srgbClr val="653B8F"/>
              </a:solidFill>
            </a:ln>
          </p:spPr>
        </p:pic>
        <p:sp>
          <p:nvSpPr>
            <p:cNvPr id="15" name="Rectangle 14">
              <a:extLst>
                <a:ext uri="{FF2B5EF4-FFF2-40B4-BE49-F238E27FC236}">
                  <a16:creationId xmlns:a16="http://schemas.microsoft.com/office/drawing/2014/main" id="{18F838A1-592A-4065-A43C-88A120459646}"/>
                </a:ext>
              </a:extLst>
            </p:cNvPr>
            <p:cNvSpPr/>
            <p:nvPr/>
          </p:nvSpPr>
          <p:spPr>
            <a:xfrm>
              <a:off x="1033195" y="4765185"/>
              <a:ext cx="841897" cy="369332"/>
            </a:xfrm>
            <a:prstGeom prst="rect">
              <a:avLst/>
            </a:prstGeom>
          </p:spPr>
          <p:txBody>
            <a:bodyPr wrap="none">
              <a:spAutoFit/>
            </a:bodyPr>
            <a:lstStyle/>
            <a:p>
              <a:pPr algn="ctr"/>
              <a:r>
                <a:rPr lang="en-GB" dirty="0"/>
                <a:t>Seeing</a:t>
              </a:r>
            </a:p>
          </p:txBody>
        </p:sp>
      </p:grpSp>
      <p:grpSp>
        <p:nvGrpSpPr>
          <p:cNvPr id="16" name="Group 15">
            <a:extLst>
              <a:ext uri="{FF2B5EF4-FFF2-40B4-BE49-F238E27FC236}">
                <a16:creationId xmlns:a16="http://schemas.microsoft.com/office/drawing/2014/main" id="{F5ECF59C-4309-4FB6-B36C-41224979F2BF}"/>
              </a:ext>
            </a:extLst>
          </p:cNvPr>
          <p:cNvGrpSpPr/>
          <p:nvPr/>
        </p:nvGrpSpPr>
        <p:grpSpPr>
          <a:xfrm>
            <a:off x="3851224" y="3208007"/>
            <a:ext cx="1350234" cy="1712420"/>
            <a:chOff x="2387278" y="3422097"/>
            <a:chExt cx="1350234" cy="1712420"/>
          </a:xfrm>
        </p:grpSpPr>
        <p:pic>
          <p:nvPicPr>
            <p:cNvPr id="17" name="Picture 16">
              <a:extLst>
                <a:ext uri="{FF2B5EF4-FFF2-40B4-BE49-F238E27FC236}">
                  <a16:creationId xmlns:a16="http://schemas.microsoft.com/office/drawing/2014/main" id="{5B530D68-B66E-4521-BB55-8EE5CA8739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751" t="-1973" r="46677" b="-769"/>
            <a:stretch/>
          </p:blipFill>
          <p:spPr>
            <a:xfrm>
              <a:off x="2387278" y="3422097"/>
              <a:ext cx="1350234" cy="1340253"/>
            </a:xfrm>
            <a:prstGeom prst="roundRect">
              <a:avLst/>
            </a:prstGeom>
            <a:solidFill>
              <a:srgbClr val="F3DEA7"/>
            </a:solidFill>
            <a:ln w="19050">
              <a:solidFill>
                <a:srgbClr val="653B8F"/>
              </a:solidFill>
            </a:ln>
          </p:spPr>
        </p:pic>
        <p:sp>
          <p:nvSpPr>
            <p:cNvPr id="18" name="Rectangle 17">
              <a:extLst>
                <a:ext uri="{FF2B5EF4-FFF2-40B4-BE49-F238E27FC236}">
                  <a16:creationId xmlns:a16="http://schemas.microsoft.com/office/drawing/2014/main" id="{2448CEC4-748B-41D3-A454-52EFFFFAEBF4}"/>
                </a:ext>
              </a:extLst>
            </p:cNvPr>
            <p:cNvSpPr/>
            <p:nvPr/>
          </p:nvSpPr>
          <p:spPr>
            <a:xfrm>
              <a:off x="2567709" y="4765185"/>
              <a:ext cx="989373" cy="369332"/>
            </a:xfrm>
            <a:prstGeom prst="rect">
              <a:avLst/>
            </a:prstGeom>
          </p:spPr>
          <p:txBody>
            <a:bodyPr wrap="none">
              <a:spAutoFit/>
            </a:bodyPr>
            <a:lstStyle/>
            <a:p>
              <a:pPr algn="ctr"/>
              <a:r>
                <a:rPr lang="en-GB" dirty="0"/>
                <a:t>Hearing</a:t>
              </a:r>
            </a:p>
          </p:txBody>
        </p:sp>
      </p:grpSp>
      <p:grpSp>
        <p:nvGrpSpPr>
          <p:cNvPr id="19" name="Group 18">
            <a:extLst>
              <a:ext uri="{FF2B5EF4-FFF2-40B4-BE49-F238E27FC236}">
                <a16:creationId xmlns:a16="http://schemas.microsoft.com/office/drawing/2014/main" id="{27D74941-1B91-4DA4-BA40-84C26ACDE723}"/>
              </a:ext>
            </a:extLst>
          </p:cNvPr>
          <p:cNvGrpSpPr/>
          <p:nvPr/>
        </p:nvGrpSpPr>
        <p:grpSpPr>
          <a:xfrm>
            <a:off x="5339227" y="3181058"/>
            <a:ext cx="1383206" cy="1739369"/>
            <a:chOff x="3875281" y="3395148"/>
            <a:chExt cx="1383206" cy="1739369"/>
          </a:xfrm>
        </p:grpSpPr>
        <p:pic>
          <p:nvPicPr>
            <p:cNvPr id="20" name="Picture 19">
              <a:extLst>
                <a:ext uri="{FF2B5EF4-FFF2-40B4-BE49-F238E27FC236}">
                  <a16:creationId xmlns:a16="http://schemas.microsoft.com/office/drawing/2014/main" id="{8EEACA2C-4B1F-4062-AFB8-7F78BAB7A30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5794"/>
            <a:stretch/>
          </p:blipFill>
          <p:spPr>
            <a:xfrm>
              <a:off x="3875281" y="3395148"/>
              <a:ext cx="1383206" cy="1357925"/>
            </a:xfrm>
            <a:prstGeom prst="roundRect">
              <a:avLst/>
            </a:prstGeom>
            <a:ln w="19050">
              <a:solidFill>
                <a:srgbClr val="653B8F"/>
              </a:solidFill>
            </a:ln>
          </p:spPr>
        </p:pic>
        <p:sp>
          <p:nvSpPr>
            <p:cNvPr id="21" name="Rectangle 20">
              <a:extLst>
                <a:ext uri="{FF2B5EF4-FFF2-40B4-BE49-F238E27FC236}">
                  <a16:creationId xmlns:a16="http://schemas.microsoft.com/office/drawing/2014/main" id="{AE580028-B55B-4CC6-8131-F81F92D2870F}"/>
                </a:ext>
              </a:extLst>
            </p:cNvPr>
            <p:cNvSpPr/>
            <p:nvPr/>
          </p:nvSpPr>
          <p:spPr>
            <a:xfrm>
              <a:off x="3998312" y="4765185"/>
              <a:ext cx="1067921" cy="369332"/>
            </a:xfrm>
            <a:prstGeom prst="rect">
              <a:avLst/>
            </a:prstGeom>
          </p:spPr>
          <p:txBody>
            <a:bodyPr wrap="none">
              <a:spAutoFit/>
            </a:bodyPr>
            <a:lstStyle/>
            <a:p>
              <a:pPr algn="ctr"/>
              <a:r>
                <a:rPr lang="en-GB" dirty="0"/>
                <a:t>Smelling</a:t>
              </a:r>
            </a:p>
          </p:txBody>
        </p:sp>
      </p:grpSp>
      <p:grpSp>
        <p:nvGrpSpPr>
          <p:cNvPr id="22" name="Group 21">
            <a:extLst>
              <a:ext uri="{FF2B5EF4-FFF2-40B4-BE49-F238E27FC236}">
                <a16:creationId xmlns:a16="http://schemas.microsoft.com/office/drawing/2014/main" id="{FF4F4DE1-F119-45BB-887A-65BA7AAA351B}"/>
              </a:ext>
            </a:extLst>
          </p:cNvPr>
          <p:cNvGrpSpPr/>
          <p:nvPr/>
        </p:nvGrpSpPr>
        <p:grpSpPr>
          <a:xfrm>
            <a:off x="6860202" y="3208007"/>
            <a:ext cx="1384421" cy="1712420"/>
            <a:chOff x="5396256" y="3422097"/>
            <a:chExt cx="1384421" cy="1712420"/>
          </a:xfrm>
        </p:grpSpPr>
        <p:pic>
          <p:nvPicPr>
            <p:cNvPr id="23" name="Picture 22">
              <a:extLst>
                <a:ext uri="{FF2B5EF4-FFF2-40B4-BE49-F238E27FC236}">
                  <a16:creationId xmlns:a16="http://schemas.microsoft.com/office/drawing/2014/main" id="{EB91292C-0092-43CC-827F-51CF26F5ED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575"/>
            <a:stretch/>
          </p:blipFill>
          <p:spPr>
            <a:xfrm>
              <a:off x="5396256" y="3422097"/>
              <a:ext cx="1384421" cy="1349785"/>
            </a:xfrm>
            <a:prstGeom prst="roundRect">
              <a:avLst/>
            </a:prstGeom>
            <a:solidFill>
              <a:srgbClr val="F3DEA7"/>
            </a:solidFill>
            <a:ln w="19050">
              <a:solidFill>
                <a:srgbClr val="653B8F"/>
              </a:solidFill>
            </a:ln>
          </p:spPr>
        </p:pic>
        <p:sp>
          <p:nvSpPr>
            <p:cNvPr id="24" name="Rectangle 23">
              <a:extLst>
                <a:ext uri="{FF2B5EF4-FFF2-40B4-BE49-F238E27FC236}">
                  <a16:creationId xmlns:a16="http://schemas.microsoft.com/office/drawing/2014/main" id="{6CBFCD2A-BA57-4D63-8478-959D907D5EA5}"/>
                </a:ext>
              </a:extLst>
            </p:cNvPr>
            <p:cNvSpPr/>
            <p:nvPr/>
          </p:nvSpPr>
          <p:spPr>
            <a:xfrm>
              <a:off x="5637060" y="4765185"/>
              <a:ext cx="902811" cy="369332"/>
            </a:xfrm>
            <a:prstGeom prst="rect">
              <a:avLst/>
            </a:prstGeom>
          </p:spPr>
          <p:txBody>
            <a:bodyPr wrap="none">
              <a:spAutoFit/>
            </a:bodyPr>
            <a:lstStyle/>
            <a:p>
              <a:pPr algn="ctr"/>
              <a:r>
                <a:rPr lang="en-GB" dirty="0"/>
                <a:t>Feeling</a:t>
              </a:r>
            </a:p>
          </p:txBody>
        </p:sp>
      </p:grpSp>
      <p:grpSp>
        <p:nvGrpSpPr>
          <p:cNvPr id="25" name="Group 24">
            <a:extLst>
              <a:ext uri="{FF2B5EF4-FFF2-40B4-BE49-F238E27FC236}">
                <a16:creationId xmlns:a16="http://schemas.microsoft.com/office/drawing/2014/main" id="{0639B54B-C572-4659-8BED-785593CA0CE3}"/>
              </a:ext>
            </a:extLst>
          </p:cNvPr>
          <p:cNvGrpSpPr/>
          <p:nvPr/>
        </p:nvGrpSpPr>
        <p:grpSpPr>
          <a:xfrm>
            <a:off x="8382391" y="3187113"/>
            <a:ext cx="1359997" cy="1733314"/>
            <a:chOff x="6918445" y="3401203"/>
            <a:chExt cx="1359997" cy="1733314"/>
          </a:xfrm>
        </p:grpSpPr>
        <p:pic>
          <p:nvPicPr>
            <p:cNvPr id="26" name="Picture 25">
              <a:extLst>
                <a:ext uri="{FF2B5EF4-FFF2-40B4-BE49-F238E27FC236}">
                  <a16:creationId xmlns:a16="http://schemas.microsoft.com/office/drawing/2014/main" id="{A1857476-1E6E-426F-B9D9-BD135A30084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8219" t="-23888" r="-14944" b="-13236"/>
            <a:stretch/>
          </p:blipFill>
          <p:spPr>
            <a:xfrm>
              <a:off x="6918445" y="3401203"/>
              <a:ext cx="1359997" cy="1345813"/>
            </a:xfrm>
            <a:prstGeom prst="roundRect">
              <a:avLst/>
            </a:prstGeom>
            <a:solidFill>
              <a:srgbClr val="F3DEA7"/>
            </a:solidFill>
            <a:ln w="19050">
              <a:solidFill>
                <a:srgbClr val="653B8F"/>
              </a:solidFill>
            </a:ln>
          </p:spPr>
        </p:pic>
        <p:sp>
          <p:nvSpPr>
            <p:cNvPr id="27" name="Rectangle 26">
              <a:extLst>
                <a:ext uri="{FF2B5EF4-FFF2-40B4-BE49-F238E27FC236}">
                  <a16:creationId xmlns:a16="http://schemas.microsoft.com/office/drawing/2014/main" id="{0FC43E24-4CE0-4121-BCE4-6C55ACE44E9E}"/>
                </a:ext>
              </a:extLst>
            </p:cNvPr>
            <p:cNvSpPr/>
            <p:nvPr/>
          </p:nvSpPr>
          <p:spPr>
            <a:xfrm>
              <a:off x="7129405" y="4765185"/>
              <a:ext cx="938077" cy="369332"/>
            </a:xfrm>
            <a:prstGeom prst="rect">
              <a:avLst/>
            </a:prstGeom>
          </p:spPr>
          <p:txBody>
            <a:bodyPr wrap="none">
              <a:spAutoFit/>
            </a:bodyPr>
            <a:lstStyle/>
            <a:p>
              <a:pPr algn="ctr"/>
              <a:r>
                <a:rPr lang="en-GB" dirty="0"/>
                <a:t>Tasting</a:t>
              </a:r>
            </a:p>
          </p:txBody>
        </p:sp>
      </p:grpSp>
    </p:spTree>
    <p:extLst>
      <p:ext uri="{BB962C8B-B14F-4D97-AF65-F5344CB8AC3E}">
        <p14:creationId xmlns:p14="http://schemas.microsoft.com/office/powerpoint/2010/main" val="338162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D5D59BEE-E1DE-4004-91FF-F877F0F48478}"/>
              </a:ext>
            </a:extLst>
          </p:cNvPr>
          <p:cNvSpPr>
            <a:spLocks noGrp="1"/>
          </p:cNvSpPr>
          <p:nvPr>
            <p:ph type="title"/>
          </p:nvPr>
        </p:nvSpPr>
        <p:spPr>
          <a:xfrm>
            <a:off x="4623041" y="-33539"/>
            <a:ext cx="2982661" cy="994306"/>
          </a:xfrm>
        </p:spPr>
        <p:txBody>
          <a:bodyPr/>
          <a:lstStyle/>
          <a:p>
            <a:r>
              <a:rPr lang="en-GB" sz="3600">
                <a:latin typeface="+mn-lt"/>
              </a:rPr>
              <a:t>Ritual Prayer</a:t>
            </a:r>
            <a:endParaRPr lang="en-GB" sz="3600" dirty="0">
              <a:latin typeface="+mn-lt"/>
            </a:endParaRPr>
          </a:p>
        </p:txBody>
      </p:sp>
      <p:sp>
        <p:nvSpPr>
          <p:cNvPr id="6" name="Rectangle 5">
            <a:extLst>
              <a:ext uri="{FF2B5EF4-FFF2-40B4-BE49-F238E27FC236}">
                <a16:creationId xmlns:a16="http://schemas.microsoft.com/office/drawing/2014/main" id="{7E91F4D4-B230-4BF7-867E-10E5285C1425}"/>
              </a:ext>
            </a:extLst>
          </p:cNvPr>
          <p:cNvSpPr/>
          <p:nvPr/>
        </p:nvSpPr>
        <p:spPr>
          <a:xfrm>
            <a:off x="906952" y="816766"/>
            <a:ext cx="10378095" cy="646331"/>
          </a:xfrm>
          <a:prstGeom prst="rect">
            <a:avLst/>
          </a:prstGeom>
        </p:spPr>
        <p:txBody>
          <a:bodyPr wrap="square">
            <a:spAutoFit/>
          </a:bodyPr>
          <a:lstStyle/>
          <a:p>
            <a:r>
              <a:rPr lang="en-GB" dirty="0">
                <a:latin typeface="Twinkl" pitchFamily="2" charset="0"/>
              </a:rPr>
              <a:t>Prayer (Salat or Salah) is one of the Five Pillars of Islam. These are the ‘rules’ Muslims follow.</a:t>
            </a:r>
          </a:p>
          <a:p>
            <a:r>
              <a:rPr lang="en-GB" dirty="0">
                <a:latin typeface="Twinkl" pitchFamily="2" charset="0"/>
              </a:rPr>
              <a:t>Salat should be performed five times a day. The times depend on the sun and so they change daily. </a:t>
            </a:r>
          </a:p>
        </p:txBody>
      </p:sp>
      <p:sp>
        <p:nvSpPr>
          <p:cNvPr id="7" name="Rectangle: Rounded Corners 6">
            <a:extLst>
              <a:ext uri="{FF2B5EF4-FFF2-40B4-BE49-F238E27FC236}">
                <a16:creationId xmlns:a16="http://schemas.microsoft.com/office/drawing/2014/main" id="{06336C67-7311-4F1B-AA0F-E2E0B305936B}"/>
              </a:ext>
            </a:extLst>
          </p:cNvPr>
          <p:cNvSpPr/>
          <p:nvPr/>
        </p:nvSpPr>
        <p:spPr>
          <a:xfrm>
            <a:off x="2582960" y="1788254"/>
            <a:ext cx="6566455" cy="467342"/>
          </a:xfrm>
          <a:prstGeom prst="roundRect">
            <a:avLst/>
          </a:prstGeom>
          <a:solidFill>
            <a:srgbClr val="CCB5D8"/>
          </a:solidFill>
          <a:ln w="19050">
            <a:solidFill>
              <a:srgbClr val="653B8F"/>
            </a:solidFill>
          </a:ln>
        </p:spPr>
        <p:txBody>
          <a:bodyPr wrap="square" lIns="0" tIns="72000" rIns="0" bIns="72000">
            <a:spAutoFit/>
          </a:bodyPr>
          <a:lstStyle/>
          <a:p>
            <a:r>
              <a:rPr lang="en-GB" dirty="0">
                <a:latin typeface="Twinkl" pitchFamily="2" charset="0"/>
              </a:rPr>
              <a:t>    The five different times of day when Muslims must pray are:</a:t>
            </a:r>
          </a:p>
        </p:txBody>
      </p:sp>
      <p:grpSp>
        <p:nvGrpSpPr>
          <p:cNvPr id="9" name="1">
            <a:extLst>
              <a:ext uri="{FF2B5EF4-FFF2-40B4-BE49-F238E27FC236}">
                <a16:creationId xmlns:a16="http://schemas.microsoft.com/office/drawing/2014/main" id="{99DDE7C7-998C-4017-A4BE-3AC30EA70AC2}"/>
              </a:ext>
            </a:extLst>
          </p:cNvPr>
          <p:cNvGrpSpPr/>
          <p:nvPr/>
        </p:nvGrpSpPr>
        <p:grpSpPr>
          <a:xfrm>
            <a:off x="2766438" y="2454877"/>
            <a:ext cx="371192" cy="371192"/>
            <a:chOff x="617174" y="3949698"/>
            <a:chExt cx="371192" cy="371192"/>
          </a:xfrm>
        </p:grpSpPr>
        <p:sp>
          <p:nvSpPr>
            <p:cNvPr id="10" name="Rectangle: Rounded Corners 9">
              <a:extLst>
                <a:ext uri="{FF2B5EF4-FFF2-40B4-BE49-F238E27FC236}">
                  <a16:creationId xmlns:a16="http://schemas.microsoft.com/office/drawing/2014/main" id="{B4E5A587-E87E-4EC0-9858-33B580864F74}"/>
                </a:ext>
              </a:extLst>
            </p:cNvPr>
            <p:cNvSpPr/>
            <p:nvPr/>
          </p:nvSpPr>
          <p:spPr>
            <a:xfrm>
              <a:off x="617174" y="3949698"/>
              <a:ext cx="371192" cy="371192"/>
            </a:xfrm>
            <a:prstGeom prst="roundRect">
              <a:avLst/>
            </a:prstGeom>
            <a:solidFill>
              <a:srgbClr val="CCB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039938C-654B-4391-BDB9-92AC5D32D4E6}"/>
                </a:ext>
              </a:extLst>
            </p:cNvPr>
            <p:cNvSpPr/>
            <p:nvPr/>
          </p:nvSpPr>
          <p:spPr>
            <a:xfrm>
              <a:off x="653386" y="3950504"/>
              <a:ext cx="332142" cy="369332"/>
            </a:xfrm>
            <a:prstGeom prst="rect">
              <a:avLst/>
            </a:prstGeom>
          </p:spPr>
          <p:txBody>
            <a:bodyPr wrap="none">
              <a:spAutoFit/>
            </a:bodyPr>
            <a:lstStyle/>
            <a:p>
              <a:pPr>
                <a:spcAft>
                  <a:spcPts val="1200"/>
                </a:spcAft>
              </a:pPr>
              <a:r>
                <a:rPr lang="en-GB" dirty="0">
                  <a:latin typeface="Twinkl" pitchFamily="2" charset="0"/>
                </a:rPr>
                <a:t>1.</a:t>
              </a:r>
            </a:p>
          </p:txBody>
        </p:sp>
      </p:grpSp>
      <p:grpSp>
        <p:nvGrpSpPr>
          <p:cNvPr id="12" name="2">
            <a:extLst>
              <a:ext uri="{FF2B5EF4-FFF2-40B4-BE49-F238E27FC236}">
                <a16:creationId xmlns:a16="http://schemas.microsoft.com/office/drawing/2014/main" id="{6CDC1B7F-F9EB-4AFB-89D4-461ED32BE574}"/>
              </a:ext>
            </a:extLst>
          </p:cNvPr>
          <p:cNvGrpSpPr/>
          <p:nvPr/>
        </p:nvGrpSpPr>
        <p:grpSpPr>
          <a:xfrm>
            <a:off x="2766438" y="3007019"/>
            <a:ext cx="402018" cy="371192"/>
            <a:chOff x="617174" y="3949698"/>
            <a:chExt cx="402018" cy="371192"/>
          </a:xfrm>
        </p:grpSpPr>
        <p:sp>
          <p:nvSpPr>
            <p:cNvPr id="13" name="Rectangle: Rounded Corners 12">
              <a:extLst>
                <a:ext uri="{FF2B5EF4-FFF2-40B4-BE49-F238E27FC236}">
                  <a16:creationId xmlns:a16="http://schemas.microsoft.com/office/drawing/2014/main" id="{30FA37B4-6CE5-4535-A411-CAD141AE33CD}"/>
                </a:ext>
              </a:extLst>
            </p:cNvPr>
            <p:cNvSpPr/>
            <p:nvPr/>
          </p:nvSpPr>
          <p:spPr>
            <a:xfrm>
              <a:off x="617174" y="3949698"/>
              <a:ext cx="371192" cy="371192"/>
            </a:xfrm>
            <a:prstGeom prst="roundRect">
              <a:avLst/>
            </a:prstGeom>
            <a:solidFill>
              <a:srgbClr val="CCB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8B91D65-2E85-4F83-B538-CBE676379AA0}"/>
                </a:ext>
              </a:extLst>
            </p:cNvPr>
            <p:cNvSpPr/>
            <p:nvPr/>
          </p:nvSpPr>
          <p:spPr>
            <a:xfrm>
              <a:off x="653386" y="3950504"/>
              <a:ext cx="365806" cy="369332"/>
            </a:xfrm>
            <a:prstGeom prst="rect">
              <a:avLst/>
            </a:prstGeom>
          </p:spPr>
          <p:txBody>
            <a:bodyPr wrap="none">
              <a:spAutoFit/>
            </a:bodyPr>
            <a:lstStyle/>
            <a:p>
              <a:pPr>
                <a:spcAft>
                  <a:spcPts val="1200"/>
                </a:spcAft>
              </a:pPr>
              <a:r>
                <a:rPr lang="en-GB" dirty="0">
                  <a:latin typeface="Twinkl" pitchFamily="2" charset="0"/>
                </a:rPr>
                <a:t>2.</a:t>
              </a:r>
            </a:p>
          </p:txBody>
        </p:sp>
      </p:grpSp>
      <p:grpSp>
        <p:nvGrpSpPr>
          <p:cNvPr id="15" name="3">
            <a:extLst>
              <a:ext uri="{FF2B5EF4-FFF2-40B4-BE49-F238E27FC236}">
                <a16:creationId xmlns:a16="http://schemas.microsoft.com/office/drawing/2014/main" id="{A19E4FCE-50B0-438E-8422-3849F00B9F5D}"/>
              </a:ext>
            </a:extLst>
          </p:cNvPr>
          <p:cNvGrpSpPr/>
          <p:nvPr/>
        </p:nvGrpSpPr>
        <p:grpSpPr>
          <a:xfrm>
            <a:off x="2766438" y="3559161"/>
            <a:ext cx="397208" cy="371192"/>
            <a:chOff x="617174" y="3949698"/>
            <a:chExt cx="397208" cy="371192"/>
          </a:xfrm>
        </p:grpSpPr>
        <p:sp>
          <p:nvSpPr>
            <p:cNvPr id="16" name="Rectangle: Rounded Corners 15">
              <a:extLst>
                <a:ext uri="{FF2B5EF4-FFF2-40B4-BE49-F238E27FC236}">
                  <a16:creationId xmlns:a16="http://schemas.microsoft.com/office/drawing/2014/main" id="{DE995810-2593-4D37-84DB-8B979B25D84C}"/>
                </a:ext>
              </a:extLst>
            </p:cNvPr>
            <p:cNvSpPr/>
            <p:nvPr/>
          </p:nvSpPr>
          <p:spPr>
            <a:xfrm>
              <a:off x="617174" y="3949698"/>
              <a:ext cx="371192" cy="371192"/>
            </a:xfrm>
            <a:prstGeom prst="roundRect">
              <a:avLst/>
            </a:prstGeom>
            <a:solidFill>
              <a:srgbClr val="CCB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74CCA23-065D-4A5C-B12B-BF5CC920B144}"/>
                </a:ext>
              </a:extLst>
            </p:cNvPr>
            <p:cNvSpPr/>
            <p:nvPr/>
          </p:nvSpPr>
          <p:spPr>
            <a:xfrm>
              <a:off x="653386" y="3950504"/>
              <a:ext cx="360996" cy="369332"/>
            </a:xfrm>
            <a:prstGeom prst="rect">
              <a:avLst/>
            </a:prstGeom>
          </p:spPr>
          <p:txBody>
            <a:bodyPr wrap="none">
              <a:spAutoFit/>
            </a:bodyPr>
            <a:lstStyle/>
            <a:p>
              <a:pPr>
                <a:spcAft>
                  <a:spcPts val="1200"/>
                </a:spcAft>
              </a:pPr>
              <a:r>
                <a:rPr lang="en-GB" dirty="0">
                  <a:latin typeface="Twinkl" pitchFamily="2" charset="0"/>
                </a:rPr>
                <a:t>3.</a:t>
              </a:r>
            </a:p>
          </p:txBody>
        </p:sp>
      </p:grpSp>
      <p:grpSp>
        <p:nvGrpSpPr>
          <p:cNvPr id="18" name="4">
            <a:extLst>
              <a:ext uri="{FF2B5EF4-FFF2-40B4-BE49-F238E27FC236}">
                <a16:creationId xmlns:a16="http://schemas.microsoft.com/office/drawing/2014/main" id="{8D98AAE9-EDC9-4FCD-B915-9E2CE88417A1}"/>
              </a:ext>
            </a:extLst>
          </p:cNvPr>
          <p:cNvGrpSpPr/>
          <p:nvPr/>
        </p:nvGrpSpPr>
        <p:grpSpPr>
          <a:xfrm>
            <a:off x="2766438" y="4111303"/>
            <a:ext cx="410032" cy="371192"/>
            <a:chOff x="617174" y="3949698"/>
            <a:chExt cx="410032" cy="371192"/>
          </a:xfrm>
        </p:grpSpPr>
        <p:sp>
          <p:nvSpPr>
            <p:cNvPr id="19" name="Rectangle: Rounded Corners 18">
              <a:extLst>
                <a:ext uri="{FF2B5EF4-FFF2-40B4-BE49-F238E27FC236}">
                  <a16:creationId xmlns:a16="http://schemas.microsoft.com/office/drawing/2014/main" id="{3E4EBA2C-87F4-4346-84DD-8C8B5F60E718}"/>
                </a:ext>
              </a:extLst>
            </p:cNvPr>
            <p:cNvSpPr/>
            <p:nvPr/>
          </p:nvSpPr>
          <p:spPr>
            <a:xfrm>
              <a:off x="617174" y="3949698"/>
              <a:ext cx="371192" cy="371192"/>
            </a:xfrm>
            <a:prstGeom prst="roundRect">
              <a:avLst/>
            </a:prstGeom>
            <a:solidFill>
              <a:srgbClr val="CCB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F59ED198-D63E-4963-A03D-B83705CE453B}"/>
                </a:ext>
              </a:extLst>
            </p:cNvPr>
            <p:cNvSpPr/>
            <p:nvPr/>
          </p:nvSpPr>
          <p:spPr>
            <a:xfrm>
              <a:off x="653386" y="3950504"/>
              <a:ext cx="373820" cy="369332"/>
            </a:xfrm>
            <a:prstGeom prst="rect">
              <a:avLst/>
            </a:prstGeom>
          </p:spPr>
          <p:txBody>
            <a:bodyPr wrap="none">
              <a:spAutoFit/>
            </a:bodyPr>
            <a:lstStyle/>
            <a:p>
              <a:pPr>
                <a:spcAft>
                  <a:spcPts val="1200"/>
                </a:spcAft>
              </a:pPr>
              <a:r>
                <a:rPr lang="en-GB" dirty="0">
                  <a:latin typeface="Twinkl" pitchFamily="2" charset="0"/>
                </a:rPr>
                <a:t>4.</a:t>
              </a:r>
            </a:p>
          </p:txBody>
        </p:sp>
      </p:grpSp>
      <p:grpSp>
        <p:nvGrpSpPr>
          <p:cNvPr id="21" name="5">
            <a:extLst>
              <a:ext uri="{FF2B5EF4-FFF2-40B4-BE49-F238E27FC236}">
                <a16:creationId xmlns:a16="http://schemas.microsoft.com/office/drawing/2014/main" id="{819B5EF2-166F-4FCC-81D6-364363C6C2D0}"/>
              </a:ext>
            </a:extLst>
          </p:cNvPr>
          <p:cNvGrpSpPr/>
          <p:nvPr/>
        </p:nvGrpSpPr>
        <p:grpSpPr>
          <a:xfrm>
            <a:off x="2766438" y="4663444"/>
            <a:ext cx="410032" cy="371192"/>
            <a:chOff x="617174" y="3949698"/>
            <a:chExt cx="410032" cy="371192"/>
          </a:xfrm>
        </p:grpSpPr>
        <p:sp>
          <p:nvSpPr>
            <p:cNvPr id="22" name="Rectangle: Rounded Corners 21">
              <a:extLst>
                <a:ext uri="{FF2B5EF4-FFF2-40B4-BE49-F238E27FC236}">
                  <a16:creationId xmlns:a16="http://schemas.microsoft.com/office/drawing/2014/main" id="{0F2736DF-41BF-4E56-B7C4-3A29BCB12BDD}"/>
                </a:ext>
              </a:extLst>
            </p:cNvPr>
            <p:cNvSpPr/>
            <p:nvPr/>
          </p:nvSpPr>
          <p:spPr>
            <a:xfrm>
              <a:off x="617174" y="3949698"/>
              <a:ext cx="371192" cy="371192"/>
            </a:xfrm>
            <a:prstGeom prst="roundRect">
              <a:avLst/>
            </a:prstGeom>
            <a:solidFill>
              <a:srgbClr val="CCB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6F45DC61-3418-48B6-A6D2-003D442DC6A0}"/>
                </a:ext>
              </a:extLst>
            </p:cNvPr>
            <p:cNvSpPr/>
            <p:nvPr/>
          </p:nvSpPr>
          <p:spPr>
            <a:xfrm>
              <a:off x="653386" y="3950504"/>
              <a:ext cx="373820" cy="369332"/>
            </a:xfrm>
            <a:prstGeom prst="rect">
              <a:avLst/>
            </a:prstGeom>
          </p:spPr>
          <p:txBody>
            <a:bodyPr wrap="none">
              <a:spAutoFit/>
            </a:bodyPr>
            <a:lstStyle/>
            <a:p>
              <a:pPr>
                <a:spcAft>
                  <a:spcPts val="1200"/>
                </a:spcAft>
              </a:pPr>
              <a:r>
                <a:rPr lang="en-GB" dirty="0">
                  <a:latin typeface="Twinkl" pitchFamily="2" charset="0"/>
                </a:rPr>
                <a:t>5.</a:t>
              </a:r>
            </a:p>
          </p:txBody>
        </p:sp>
      </p:grpSp>
      <p:sp>
        <p:nvSpPr>
          <p:cNvPr id="24" name="Rectangle 23">
            <a:extLst>
              <a:ext uri="{FF2B5EF4-FFF2-40B4-BE49-F238E27FC236}">
                <a16:creationId xmlns:a16="http://schemas.microsoft.com/office/drawing/2014/main" id="{30B22745-43CA-453A-A34F-211E8841565A}"/>
              </a:ext>
            </a:extLst>
          </p:cNvPr>
          <p:cNvSpPr/>
          <p:nvPr/>
        </p:nvSpPr>
        <p:spPr>
          <a:xfrm>
            <a:off x="3163646" y="2453265"/>
            <a:ext cx="1420582" cy="369332"/>
          </a:xfrm>
          <a:prstGeom prst="rect">
            <a:avLst/>
          </a:prstGeom>
        </p:spPr>
        <p:txBody>
          <a:bodyPr wrap="none">
            <a:spAutoFit/>
          </a:bodyPr>
          <a:lstStyle/>
          <a:p>
            <a:pPr>
              <a:spcAft>
                <a:spcPts val="1200"/>
              </a:spcAft>
            </a:pPr>
            <a:r>
              <a:rPr lang="en-GB" dirty="0">
                <a:latin typeface="Twinkl" pitchFamily="2" charset="0"/>
              </a:rPr>
              <a:t>Salat al-</a:t>
            </a:r>
            <a:r>
              <a:rPr lang="en-GB" dirty="0" err="1">
                <a:latin typeface="Twinkl" pitchFamily="2" charset="0"/>
              </a:rPr>
              <a:t>fajr</a:t>
            </a:r>
            <a:endParaRPr lang="en-GB" dirty="0">
              <a:latin typeface="Twinkl" pitchFamily="2" charset="0"/>
            </a:endParaRPr>
          </a:p>
        </p:txBody>
      </p:sp>
      <p:sp>
        <p:nvSpPr>
          <p:cNvPr id="25" name="Rectangle 24">
            <a:extLst>
              <a:ext uri="{FF2B5EF4-FFF2-40B4-BE49-F238E27FC236}">
                <a16:creationId xmlns:a16="http://schemas.microsoft.com/office/drawing/2014/main" id="{067DD29A-0D90-4938-BA1F-8F34DF2C2AD5}"/>
              </a:ext>
            </a:extLst>
          </p:cNvPr>
          <p:cNvSpPr/>
          <p:nvPr/>
        </p:nvSpPr>
        <p:spPr>
          <a:xfrm>
            <a:off x="3172067" y="3041912"/>
            <a:ext cx="1529586" cy="369332"/>
          </a:xfrm>
          <a:prstGeom prst="rect">
            <a:avLst/>
          </a:prstGeom>
        </p:spPr>
        <p:txBody>
          <a:bodyPr wrap="none">
            <a:spAutoFit/>
          </a:bodyPr>
          <a:lstStyle/>
          <a:p>
            <a:pPr>
              <a:spcAft>
                <a:spcPts val="1200"/>
              </a:spcAft>
            </a:pPr>
            <a:r>
              <a:rPr lang="en-GB" dirty="0">
                <a:latin typeface="Twinkl" pitchFamily="2" charset="0"/>
              </a:rPr>
              <a:t>Salat al-</a:t>
            </a:r>
            <a:r>
              <a:rPr lang="en-GB" dirty="0" err="1">
                <a:latin typeface="Twinkl" pitchFamily="2" charset="0"/>
              </a:rPr>
              <a:t>zuhr</a:t>
            </a:r>
            <a:endParaRPr lang="en-GB" dirty="0">
              <a:latin typeface="Twinkl" pitchFamily="2" charset="0"/>
            </a:endParaRPr>
          </a:p>
        </p:txBody>
      </p:sp>
      <p:sp>
        <p:nvSpPr>
          <p:cNvPr id="26" name="Rectangle 25">
            <a:extLst>
              <a:ext uri="{FF2B5EF4-FFF2-40B4-BE49-F238E27FC236}">
                <a16:creationId xmlns:a16="http://schemas.microsoft.com/office/drawing/2014/main" id="{A7AB1D47-CB7A-45E9-AFA0-726B9C76ED04}"/>
              </a:ext>
            </a:extLst>
          </p:cNvPr>
          <p:cNvSpPr/>
          <p:nvPr/>
        </p:nvSpPr>
        <p:spPr>
          <a:xfrm>
            <a:off x="3163646" y="3572790"/>
            <a:ext cx="1435008" cy="369332"/>
          </a:xfrm>
          <a:prstGeom prst="rect">
            <a:avLst/>
          </a:prstGeom>
        </p:spPr>
        <p:txBody>
          <a:bodyPr wrap="none">
            <a:spAutoFit/>
          </a:bodyPr>
          <a:lstStyle/>
          <a:p>
            <a:pPr>
              <a:spcAft>
                <a:spcPts val="1200"/>
              </a:spcAft>
            </a:pPr>
            <a:r>
              <a:rPr lang="en-GB" dirty="0">
                <a:latin typeface="Twinkl" pitchFamily="2" charset="0"/>
              </a:rPr>
              <a:t>Salat al-’</a:t>
            </a:r>
            <a:r>
              <a:rPr lang="en-GB" dirty="0" err="1">
                <a:latin typeface="Twinkl" pitchFamily="2" charset="0"/>
              </a:rPr>
              <a:t>asr</a:t>
            </a:r>
            <a:endParaRPr lang="en-GB" dirty="0">
              <a:latin typeface="Twinkl" pitchFamily="2" charset="0"/>
            </a:endParaRPr>
          </a:p>
        </p:txBody>
      </p:sp>
      <p:sp>
        <p:nvSpPr>
          <p:cNvPr id="27" name="Rectangle 26">
            <a:extLst>
              <a:ext uri="{FF2B5EF4-FFF2-40B4-BE49-F238E27FC236}">
                <a16:creationId xmlns:a16="http://schemas.microsoft.com/office/drawing/2014/main" id="{233C2973-4C1A-46AE-A7BF-ADF58C4B7FF3}"/>
              </a:ext>
            </a:extLst>
          </p:cNvPr>
          <p:cNvSpPr/>
          <p:nvPr/>
        </p:nvSpPr>
        <p:spPr>
          <a:xfrm>
            <a:off x="3163646" y="4117549"/>
            <a:ext cx="1928733" cy="369332"/>
          </a:xfrm>
          <a:prstGeom prst="rect">
            <a:avLst/>
          </a:prstGeom>
        </p:spPr>
        <p:txBody>
          <a:bodyPr wrap="none">
            <a:spAutoFit/>
          </a:bodyPr>
          <a:lstStyle/>
          <a:p>
            <a:pPr>
              <a:spcAft>
                <a:spcPts val="1200"/>
              </a:spcAft>
            </a:pPr>
            <a:r>
              <a:rPr lang="en-GB" dirty="0">
                <a:latin typeface="Twinkl" pitchFamily="2" charset="0"/>
              </a:rPr>
              <a:t>Salat al-maghrib</a:t>
            </a:r>
          </a:p>
        </p:txBody>
      </p:sp>
      <p:sp>
        <p:nvSpPr>
          <p:cNvPr id="28" name="Rectangle 27">
            <a:extLst>
              <a:ext uri="{FF2B5EF4-FFF2-40B4-BE49-F238E27FC236}">
                <a16:creationId xmlns:a16="http://schemas.microsoft.com/office/drawing/2014/main" id="{A3F542D3-78D2-4D3A-8C5E-8AA8410F3D3D}"/>
              </a:ext>
            </a:extLst>
          </p:cNvPr>
          <p:cNvSpPr/>
          <p:nvPr/>
        </p:nvSpPr>
        <p:spPr>
          <a:xfrm>
            <a:off x="3163646" y="4682989"/>
            <a:ext cx="1542410" cy="369332"/>
          </a:xfrm>
          <a:prstGeom prst="rect">
            <a:avLst/>
          </a:prstGeom>
        </p:spPr>
        <p:txBody>
          <a:bodyPr wrap="none">
            <a:spAutoFit/>
          </a:bodyPr>
          <a:lstStyle/>
          <a:p>
            <a:pPr>
              <a:spcAft>
                <a:spcPts val="1200"/>
              </a:spcAft>
            </a:pPr>
            <a:r>
              <a:rPr lang="en-GB" dirty="0">
                <a:latin typeface="Twinkl" pitchFamily="2" charset="0"/>
              </a:rPr>
              <a:t>Salat al-’</a:t>
            </a:r>
            <a:r>
              <a:rPr lang="en-GB" dirty="0" err="1">
                <a:latin typeface="Twinkl" pitchFamily="2" charset="0"/>
              </a:rPr>
              <a:t>isha</a:t>
            </a:r>
            <a:endParaRPr lang="en-GB" dirty="0">
              <a:latin typeface="Twinkl" pitchFamily="2" charset="0"/>
            </a:endParaRPr>
          </a:p>
        </p:txBody>
      </p:sp>
      <p:cxnSp>
        <p:nvCxnSpPr>
          <p:cNvPr id="29" name="Straight Arrow Connector 28">
            <a:extLst>
              <a:ext uri="{FF2B5EF4-FFF2-40B4-BE49-F238E27FC236}">
                <a16:creationId xmlns:a16="http://schemas.microsoft.com/office/drawing/2014/main" id="{CBC510D0-6AFF-4FBC-AC34-6E55B5B60045}"/>
              </a:ext>
            </a:extLst>
          </p:cNvPr>
          <p:cNvCxnSpPr>
            <a:cxnSpLocks/>
          </p:cNvCxnSpPr>
          <p:nvPr/>
        </p:nvCxnSpPr>
        <p:spPr>
          <a:xfrm flipV="1">
            <a:off x="4589116" y="2637931"/>
            <a:ext cx="303742" cy="9054"/>
          </a:xfrm>
          <a:prstGeom prst="straightConnector1">
            <a:avLst/>
          </a:prstGeom>
          <a:ln w="19050">
            <a:solidFill>
              <a:srgbClr val="6C388B"/>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6A895BE-9D33-428C-A30C-A07C7B6D5D09}"/>
              </a:ext>
            </a:extLst>
          </p:cNvPr>
          <p:cNvCxnSpPr>
            <a:cxnSpLocks/>
          </p:cNvCxnSpPr>
          <p:nvPr/>
        </p:nvCxnSpPr>
        <p:spPr>
          <a:xfrm flipV="1">
            <a:off x="4701653" y="3269334"/>
            <a:ext cx="303742" cy="9054"/>
          </a:xfrm>
          <a:prstGeom prst="straightConnector1">
            <a:avLst/>
          </a:prstGeom>
          <a:ln w="19050">
            <a:solidFill>
              <a:srgbClr val="6C388B"/>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311D2D4-A6C1-494F-9341-43958218A076}"/>
              </a:ext>
            </a:extLst>
          </p:cNvPr>
          <p:cNvCxnSpPr>
            <a:cxnSpLocks/>
          </p:cNvCxnSpPr>
          <p:nvPr/>
        </p:nvCxnSpPr>
        <p:spPr>
          <a:xfrm flipV="1">
            <a:off x="4620755" y="3800211"/>
            <a:ext cx="303742" cy="9054"/>
          </a:xfrm>
          <a:prstGeom prst="straightConnector1">
            <a:avLst/>
          </a:prstGeom>
          <a:ln w="19050">
            <a:solidFill>
              <a:srgbClr val="6C388B"/>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0234BF6-4D8E-4BF5-96FA-EF08C75B766B}"/>
              </a:ext>
            </a:extLst>
          </p:cNvPr>
          <p:cNvCxnSpPr>
            <a:cxnSpLocks/>
          </p:cNvCxnSpPr>
          <p:nvPr/>
        </p:nvCxnSpPr>
        <p:spPr>
          <a:xfrm flipV="1">
            <a:off x="5092379" y="4293161"/>
            <a:ext cx="303742" cy="9054"/>
          </a:xfrm>
          <a:prstGeom prst="straightConnector1">
            <a:avLst/>
          </a:prstGeom>
          <a:ln w="19050">
            <a:solidFill>
              <a:srgbClr val="6C388B"/>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5A6F9F5-80E9-4CE8-9C21-B36846D31241}"/>
              </a:ext>
            </a:extLst>
          </p:cNvPr>
          <p:cNvCxnSpPr>
            <a:cxnSpLocks/>
          </p:cNvCxnSpPr>
          <p:nvPr/>
        </p:nvCxnSpPr>
        <p:spPr>
          <a:xfrm flipV="1">
            <a:off x="4701653" y="4874600"/>
            <a:ext cx="303742" cy="9054"/>
          </a:xfrm>
          <a:prstGeom prst="straightConnector1">
            <a:avLst/>
          </a:prstGeom>
          <a:ln w="19050">
            <a:solidFill>
              <a:srgbClr val="6C388B"/>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7B572450-F551-4B10-803A-256053E07A5E}"/>
              </a:ext>
            </a:extLst>
          </p:cNvPr>
          <p:cNvSpPr/>
          <p:nvPr/>
        </p:nvSpPr>
        <p:spPr>
          <a:xfrm>
            <a:off x="5036449" y="3059668"/>
            <a:ext cx="5427212" cy="369332"/>
          </a:xfrm>
          <a:prstGeom prst="rect">
            <a:avLst/>
          </a:prstGeom>
        </p:spPr>
        <p:txBody>
          <a:bodyPr wrap="square">
            <a:spAutoFit/>
          </a:bodyPr>
          <a:lstStyle/>
          <a:p>
            <a:pPr>
              <a:spcAft>
                <a:spcPts val="1200"/>
              </a:spcAft>
            </a:pPr>
            <a:r>
              <a:rPr lang="en-GB" dirty="0">
                <a:latin typeface="Twinkl" pitchFamily="2" charset="0"/>
              </a:rPr>
              <a:t>Midday, after the sun has passed its highest point.</a:t>
            </a:r>
          </a:p>
        </p:txBody>
      </p:sp>
      <p:sp>
        <p:nvSpPr>
          <p:cNvPr id="35" name="Rectangle 34">
            <a:extLst>
              <a:ext uri="{FF2B5EF4-FFF2-40B4-BE49-F238E27FC236}">
                <a16:creationId xmlns:a16="http://schemas.microsoft.com/office/drawing/2014/main" id="{D63B2A22-98BD-4ED5-BA3C-C85D02BCCF86}"/>
              </a:ext>
            </a:extLst>
          </p:cNvPr>
          <p:cNvSpPr/>
          <p:nvPr/>
        </p:nvSpPr>
        <p:spPr>
          <a:xfrm>
            <a:off x="4946598" y="3591636"/>
            <a:ext cx="2395207" cy="369332"/>
          </a:xfrm>
          <a:prstGeom prst="rect">
            <a:avLst/>
          </a:prstGeom>
        </p:spPr>
        <p:txBody>
          <a:bodyPr wrap="none">
            <a:spAutoFit/>
          </a:bodyPr>
          <a:lstStyle/>
          <a:p>
            <a:r>
              <a:rPr lang="en-GB" dirty="0">
                <a:latin typeface="Twinkl" pitchFamily="2" charset="0"/>
              </a:rPr>
              <a:t>Late in the afternoon.</a:t>
            </a:r>
          </a:p>
        </p:txBody>
      </p:sp>
      <p:sp>
        <p:nvSpPr>
          <p:cNvPr id="36" name="Rectangle 35">
            <a:extLst>
              <a:ext uri="{FF2B5EF4-FFF2-40B4-BE49-F238E27FC236}">
                <a16:creationId xmlns:a16="http://schemas.microsoft.com/office/drawing/2014/main" id="{22FCBAD6-39DE-4852-992B-5B631E23BC29}"/>
              </a:ext>
            </a:extLst>
          </p:cNvPr>
          <p:cNvSpPr/>
          <p:nvPr/>
        </p:nvSpPr>
        <p:spPr>
          <a:xfrm>
            <a:off x="5396121" y="4117549"/>
            <a:ext cx="3698448" cy="369332"/>
          </a:xfrm>
          <a:prstGeom prst="rect">
            <a:avLst/>
          </a:prstGeom>
        </p:spPr>
        <p:txBody>
          <a:bodyPr wrap="none">
            <a:spAutoFit/>
          </a:bodyPr>
          <a:lstStyle/>
          <a:p>
            <a:r>
              <a:rPr lang="en-GB" dirty="0">
                <a:latin typeface="Twinkl" pitchFamily="2" charset="0"/>
              </a:rPr>
              <a:t>After the sun has finished setting.</a:t>
            </a:r>
          </a:p>
        </p:txBody>
      </p:sp>
      <p:sp>
        <p:nvSpPr>
          <p:cNvPr id="37" name="Rectangle 36">
            <a:extLst>
              <a:ext uri="{FF2B5EF4-FFF2-40B4-BE49-F238E27FC236}">
                <a16:creationId xmlns:a16="http://schemas.microsoft.com/office/drawing/2014/main" id="{75B99817-C1EC-40AB-A1B2-E48918476E77}"/>
              </a:ext>
            </a:extLst>
          </p:cNvPr>
          <p:cNvSpPr/>
          <p:nvPr/>
        </p:nvSpPr>
        <p:spPr>
          <a:xfrm>
            <a:off x="5092379" y="4691306"/>
            <a:ext cx="2662908" cy="369332"/>
          </a:xfrm>
          <a:prstGeom prst="rect">
            <a:avLst/>
          </a:prstGeom>
        </p:spPr>
        <p:txBody>
          <a:bodyPr wrap="none">
            <a:spAutoFit/>
          </a:bodyPr>
          <a:lstStyle/>
          <a:p>
            <a:r>
              <a:rPr lang="en-GB" dirty="0">
                <a:latin typeface="Twinkl" pitchFamily="2" charset="0"/>
              </a:rPr>
              <a:t>In the dark of the night.</a:t>
            </a:r>
          </a:p>
        </p:txBody>
      </p:sp>
      <p:sp>
        <p:nvSpPr>
          <p:cNvPr id="38" name="Rectangle 37">
            <a:extLst>
              <a:ext uri="{FF2B5EF4-FFF2-40B4-BE49-F238E27FC236}">
                <a16:creationId xmlns:a16="http://schemas.microsoft.com/office/drawing/2014/main" id="{9DF5D2A7-C003-4474-8204-6B6B09939E63}"/>
              </a:ext>
            </a:extLst>
          </p:cNvPr>
          <p:cNvSpPr/>
          <p:nvPr/>
        </p:nvSpPr>
        <p:spPr>
          <a:xfrm>
            <a:off x="4929978" y="2448642"/>
            <a:ext cx="2385589" cy="369332"/>
          </a:xfrm>
          <a:prstGeom prst="rect">
            <a:avLst/>
          </a:prstGeom>
        </p:spPr>
        <p:txBody>
          <a:bodyPr wrap="none">
            <a:spAutoFit/>
          </a:bodyPr>
          <a:lstStyle/>
          <a:p>
            <a:pPr>
              <a:spcAft>
                <a:spcPts val="1200"/>
              </a:spcAft>
            </a:pPr>
            <a:r>
              <a:rPr lang="en-GB" dirty="0">
                <a:latin typeface="Twinkl" pitchFamily="2" charset="0"/>
              </a:rPr>
              <a:t>Dawn, before sunrise.</a:t>
            </a:r>
          </a:p>
        </p:txBody>
      </p:sp>
      <p:sp>
        <p:nvSpPr>
          <p:cNvPr id="39" name="Rectangle 38">
            <a:extLst>
              <a:ext uri="{FF2B5EF4-FFF2-40B4-BE49-F238E27FC236}">
                <a16:creationId xmlns:a16="http://schemas.microsoft.com/office/drawing/2014/main" id="{E338A0C8-9D9C-4BDD-B5D0-710A5DB714AF}"/>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40" name="Picture 39">
            <a:extLst>
              <a:ext uri="{FF2B5EF4-FFF2-40B4-BE49-F238E27FC236}">
                <a16:creationId xmlns:a16="http://schemas.microsoft.com/office/drawing/2014/main" id="{686C2957-F137-4AC8-BE7F-41920BFF65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41" name="Picture 40">
            <a:extLst>
              <a:ext uri="{FF2B5EF4-FFF2-40B4-BE49-F238E27FC236}">
                <a16:creationId xmlns:a16="http://schemas.microsoft.com/office/drawing/2014/main" id="{B5DF3B53-A61C-42C9-A991-DE5C2495A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130378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0"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24" grpId="0"/>
      <p:bldP spid="25" grpId="0"/>
      <p:bldP spid="26" grpId="0"/>
      <p:bldP spid="27" grpId="0"/>
      <p:bldP spid="28" grpId="0"/>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340AF6-0AFA-436D-99E6-B92C0A01AD98}"/>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a:extLst>
              <a:ext uri="{FF2B5EF4-FFF2-40B4-BE49-F238E27FC236}">
                <a16:creationId xmlns:a16="http://schemas.microsoft.com/office/drawing/2014/main" id="{C5052BE5-406C-42C3-AB42-B3DA360EB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9" name="Picture 8">
            <a:extLst>
              <a:ext uri="{FF2B5EF4-FFF2-40B4-BE49-F238E27FC236}">
                <a16:creationId xmlns:a16="http://schemas.microsoft.com/office/drawing/2014/main" id="{FD65661D-A4CE-4FF1-9A12-5DE2AFC46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735" y="1769420"/>
            <a:ext cx="1739305" cy="1483085"/>
          </a:xfrm>
          <a:prstGeom prst="rect">
            <a:avLst/>
          </a:prstGeom>
        </p:spPr>
      </p:pic>
      <p:pic>
        <p:nvPicPr>
          <p:cNvPr id="13" name="Picture 12">
            <a:extLst>
              <a:ext uri="{FF2B5EF4-FFF2-40B4-BE49-F238E27FC236}">
                <a16:creationId xmlns:a16="http://schemas.microsoft.com/office/drawing/2014/main" id="{CF818EC4-3CA8-4625-9781-C50A44E5BD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6891" y="3642712"/>
            <a:ext cx="1812995" cy="999626"/>
          </a:xfrm>
          <a:prstGeom prst="rect">
            <a:avLst/>
          </a:prstGeom>
        </p:spPr>
      </p:pic>
      <p:pic>
        <p:nvPicPr>
          <p:cNvPr id="14" name="Picture 13">
            <a:extLst>
              <a:ext uri="{FF2B5EF4-FFF2-40B4-BE49-F238E27FC236}">
                <a16:creationId xmlns:a16="http://schemas.microsoft.com/office/drawing/2014/main" id="{33AEA563-C145-41E2-BD16-CF3D6A2208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3369" y="2095181"/>
            <a:ext cx="1803110" cy="2667638"/>
          </a:xfrm>
          <a:prstGeom prst="rect">
            <a:avLst/>
          </a:prstGeom>
        </p:spPr>
      </p:pic>
      <p:pic>
        <p:nvPicPr>
          <p:cNvPr id="15" name="Picture 14">
            <a:extLst>
              <a:ext uri="{FF2B5EF4-FFF2-40B4-BE49-F238E27FC236}">
                <a16:creationId xmlns:a16="http://schemas.microsoft.com/office/drawing/2014/main" id="{F53ED3EE-C8E2-482D-BE76-97153A05BF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3347" y="3011196"/>
            <a:ext cx="1257538" cy="2408992"/>
          </a:xfrm>
          <a:prstGeom prst="rect">
            <a:avLst/>
          </a:prstGeom>
        </p:spPr>
      </p:pic>
      <p:pic>
        <p:nvPicPr>
          <p:cNvPr id="16" name="Picture 15">
            <a:extLst>
              <a:ext uri="{FF2B5EF4-FFF2-40B4-BE49-F238E27FC236}">
                <a16:creationId xmlns:a16="http://schemas.microsoft.com/office/drawing/2014/main" id="{3FC77F66-FCD4-46CF-B064-BED32EF154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5014" y="1636500"/>
            <a:ext cx="1429294" cy="1421286"/>
          </a:xfrm>
          <a:prstGeom prst="rect">
            <a:avLst/>
          </a:prstGeom>
        </p:spPr>
      </p:pic>
      <p:sp>
        <p:nvSpPr>
          <p:cNvPr id="17" name="Rectangle 16">
            <a:extLst>
              <a:ext uri="{FF2B5EF4-FFF2-40B4-BE49-F238E27FC236}">
                <a16:creationId xmlns:a16="http://schemas.microsoft.com/office/drawing/2014/main" id="{181F7CE3-3C35-4E78-A18A-B7E5E0DA1DBA}"/>
              </a:ext>
            </a:extLst>
          </p:cNvPr>
          <p:cNvSpPr/>
          <p:nvPr/>
        </p:nvSpPr>
        <p:spPr>
          <a:xfrm>
            <a:off x="710449" y="329854"/>
            <a:ext cx="10325686" cy="1200329"/>
          </a:xfrm>
          <a:prstGeom prst="rect">
            <a:avLst/>
          </a:prstGeom>
        </p:spPr>
        <p:txBody>
          <a:bodyPr wrap="square">
            <a:spAutoFit/>
          </a:bodyPr>
          <a:lstStyle/>
          <a:p>
            <a:r>
              <a:rPr lang="en-GB" dirty="0">
                <a:solidFill>
                  <a:srgbClr val="1C1C1C"/>
                </a:solidFill>
                <a:latin typeface="Twinkl"/>
              </a:rPr>
              <a:t>Look carefully at the things shown here which are a part of the </a:t>
            </a:r>
            <a:br>
              <a:rPr lang="en-GB" dirty="0">
                <a:solidFill>
                  <a:srgbClr val="1C1C1C"/>
                </a:solidFill>
                <a:latin typeface="Twinkl"/>
              </a:rPr>
            </a:br>
            <a:r>
              <a:rPr lang="en-GB" dirty="0">
                <a:solidFill>
                  <a:srgbClr val="1C1C1C"/>
                </a:solidFill>
                <a:latin typeface="Twinkl"/>
              </a:rPr>
              <a:t>ritual of </a:t>
            </a:r>
            <a:r>
              <a:rPr lang="en-GB" dirty="0" smtClean="0">
                <a:solidFill>
                  <a:srgbClr val="1C1C1C"/>
                </a:solidFill>
                <a:latin typeface="Twinkl"/>
              </a:rPr>
              <a:t>Puja</a:t>
            </a:r>
            <a:r>
              <a:rPr lang="en-GB" dirty="0">
                <a:solidFill>
                  <a:srgbClr val="1C1C1C"/>
                </a:solidFill>
                <a:latin typeface="Twinkl"/>
              </a:rPr>
              <a:t>. </a:t>
            </a:r>
          </a:p>
          <a:p>
            <a:r>
              <a:rPr lang="en-GB" dirty="0">
                <a:solidFill>
                  <a:srgbClr val="1C1C1C"/>
                </a:solidFill>
                <a:latin typeface="Twinkl"/>
              </a:rPr>
              <a:t>Give yourself thirty seconds to look at them and move onto the next slide. How many will you be able to remember?</a:t>
            </a:r>
          </a:p>
        </p:txBody>
      </p:sp>
      <p:pic>
        <p:nvPicPr>
          <p:cNvPr id="19" name="Picture 18">
            <a:extLst>
              <a:ext uri="{FF2B5EF4-FFF2-40B4-BE49-F238E27FC236}">
                <a16:creationId xmlns:a16="http://schemas.microsoft.com/office/drawing/2014/main" id="{B3DFE101-7CF0-4731-AD07-3F9BDD295D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494" y="5873349"/>
            <a:ext cx="996452" cy="739939"/>
          </a:xfrm>
          <a:prstGeom prst="rect">
            <a:avLst/>
          </a:prstGeom>
        </p:spPr>
      </p:pic>
    </p:spTree>
    <p:extLst>
      <p:ext uri="{BB962C8B-B14F-4D97-AF65-F5344CB8AC3E}">
        <p14:creationId xmlns:p14="http://schemas.microsoft.com/office/powerpoint/2010/main" val="241730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340AF6-0AFA-436D-99E6-B92C0A01AD98}"/>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a:extLst>
              <a:ext uri="{FF2B5EF4-FFF2-40B4-BE49-F238E27FC236}">
                <a16:creationId xmlns:a16="http://schemas.microsoft.com/office/drawing/2014/main" id="{C5052BE5-406C-42C3-AB42-B3DA360EB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sp>
        <p:nvSpPr>
          <p:cNvPr id="3" name="TextBox 2">
            <a:extLst>
              <a:ext uri="{FF2B5EF4-FFF2-40B4-BE49-F238E27FC236}">
                <a16:creationId xmlns:a16="http://schemas.microsoft.com/office/drawing/2014/main" id="{BD8F03A9-67C4-480A-99B9-097EB5AD7761}"/>
              </a:ext>
            </a:extLst>
          </p:cNvPr>
          <p:cNvSpPr txBox="1"/>
          <p:nvPr/>
        </p:nvSpPr>
        <p:spPr>
          <a:xfrm>
            <a:off x="377333" y="250547"/>
            <a:ext cx="9590532" cy="830997"/>
          </a:xfrm>
          <a:prstGeom prst="rect">
            <a:avLst/>
          </a:prstGeom>
          <a:noFill/>
        </p:spPr>
        <p:txBody>
          <a:bodyPr wrap="square" rtlCol="0">
            <a:spAutoFit/>
          </a:bodyPr>
          <a:lstStyle/>
          <a:p>
            <a:r>
              <a:rPr lang="en-GB" sz="2400" dirty="0">
                <a:solidFill>
                  <a:srgbClr val="C00000"/>
                </a:solidFill>
              </a:rPr>
              <a:t>Task: </a:t>
            </a:r>
            <a:r>
              <a:rPr lang="en-GB" sz="2400" dirty="0"/>
              <a:t>Sort the items and rituals listed below into the correct column in the table. You could also draw a picture to go with each one. </a:t>
            </a:r>
          </a:p>
        </p:txBody>
      </p:sp>
      <p:sp>
        <p:nvSpPr>
          <p:cNvPr id="7" name="Rectangle 6">
            <a:extLst>
              <a:ext uri="{FF2B5EF4-FFF2-40B4-BE49-F238E27FC236}">
                <a16:creationId xmlns:a16="http://schemas.microsoft.com/office/drawing/2014/main" id="{2CB4F234-10AC-4132-A5DD-9F66209B6AC6}"/>
              </a:ext>
            </a:extLst>
          </p:cNvPr>
          <p:cNvSpPr/>
          <p:nvPr/>
        </p:nvSpPr>
        <p:spPr>
          <a:xfrm>
            <a:off x="269258" y="1369940"/>
            <a:ext cx="3537420" cy="3139321"/>
          </a:xfrm>
          <a:prstGeom prst="rect">
            <a:avLst/>
          </a:prstGeom>
          <a:ln>
            <a:solidFill>
              <a:schemeClr val="tx1"/>
            </a:solidFill>
          </a:ln>
        </p:spPr>
        <p:txBody>
          <a:bodyPr wrap="square">
            <a:spAutoFit/>
          </a:bodyPr>
          <a:lstStyle/>
          <a:p>
            <a:pPr marL="285750" indent="-285750" algn="ctr">
              <a:buFont typeface="Arial" panose="020B0604020202020204" pitchFamily="34" charset="0"/>
              <a:buChar char="•"/>
            </a:pPr>
            <a:r>
              <a:rPr lang="en-GB" dirty="0"/>
              <a:t>Murtis</a:t>
            </a:r>
          </a:p>
          <a:p>
            <a:pPr marL="285750" indent="-285750" algn="ctr">
              <a:buFont typeface="Arial" panose="020B0604020202020204" pitchFamily="34" charset="0"/>
              <a:buChar char="•"/>
            </a:pPr>
            <a:r>
              <a:rPr lang="en-GB" dirty="0"/>
              <a:t>Diva lamp</a:t>
            </a:r>
          </a:p>
          <a:p>
            <a:pPr marL="285750" indent="-285750" algn="ctr">
              <a:buFont typeface="Arial" panose="020B0604020202020204" pitchFamily="34" charset="0"/>
              <a:buChar char="•"/>
            </a:pPr>
            <a:r>
              <a:rPr lang="en-GB" dirty="0"/>
              <a:t>Flame </a:t>
            </a:r>
          </a:p>
          <a:p>
            <a:pPr marL="285750" indent="-285750" algn="ctr">
              <a:buFont typeface="Arial" panose="020B0604020202020204" pitchFamily="34" charset="0"/>
              <a:buChar char="•"/>
            </a:pPr>
            <a:r>
              <a:rPr lang="en-GB" dirty="0"/>
              <a:t>Flowers</a:t>
            </a:r>
          </a:p>
          <a:p>
            <a:pPr marL="285750" indent="-285750" algn="ctr">
              <a:buFont typeface="Arial" panose="020B0604020202020204" pitchFamily="34" charset="0"/>
              <a:buChar char="•"/>
            </a:pPr>
            <a:r>
              <a:rPr lang="en-GB" dirty="0" err="1"/>
              <a:t>Kum</a:t>
            </a:r>
            <a:r>
              <a:rPr lang="en-GB" dirty="0"/>
              <a:t> </a:t>
            </a:r>
            <a:r>
              <a:rPr lang="en-GB" dirty="0" err="1"/>
              <a:t>kum</a:t>
            </a:r>
            <a:r>
              <a:rPr lang="en-GB" dirty="0"/>
              <a:t> powder on forehead </a:t>
            </a:r>
          </a:p>
          <a:p>
            <a:pPr marL="285750" indent="-285750" algn="ctr">
              <a:buFont typeface="Arial" panose="020B0604020202020204" pitchFamily="34" charset="0"/>
              <a:buChar char="•"/>
            </a:pPr>
            <a:r>
              <a:rPr lang="en-GB" dirty="0"/>
              <a:t>Food</a:t>
            </a:r>
          </a:p>
          <a:p>
            <a:pPr marL="285750" indent="-285750" algn="ctr">
              <a:buFont typeface="Arial" panose="020B0604020202020204" pitchFamily="34" charset="0"/>
              <a:buChar char="•"/>
            </a:pPr>
            <a:r>
              <a:rPr lang="en-GB" dirty="0"/>
              <a:t>Sound of bell ringing</a:t>
            </a:r>
          </a:p>
          <a:p>
            <a:pPr marL="285750" indent="-285750" algn="ctr">
              <a:buFont typeface="Arial" panose="020B0604020202020204" pitchFamily="34" charset="0"/>
              <a:buChar char="•"/>
            </a:pPr>
            <a:r>
              <a:rPr lang="en-GB" dirty="0"/>
              <a:t>Blessed food (</a:t>
            </a:r>
            <a:r>
              <a:rPr lang="en-GB" dirty="0" err="1"/>
              <a:t>prashad</a:t>
            </a:r>
            <a:r>
              <a:rPr lang="en-GB" dirty="0"/>
              <a:t>)</a:t>
            </a:r>
          </a:p>
          <a:p>
            <a:pPr marL="285750" indent="-285750" algn="ctr">
              <a:buFont typeface="Arial" panose="020B0604020202020204" pitchFamily="34" charset="0"/>
              <a:buChar char="•"/>
            </a:pPr>
            <a:r>
              <a:rPr lang="en-GB" dirty="0"/>
              <a:t>Chanting, “Aum”</a:t>
            </a:r>
          </a:p>
          <a:p>
            <a:pPr marL="285750" indent="-285750" algn="ctr">
              <a:buFont typeface="Arial" panose="020B0604020202020204" pitchFamily="34" charset="0"/>
              <a:buChar char="•"/>
            </a:pPr>
            <a:r>
              <a:rPr lang="en-GB" dirty="0"/>
              <a:t>Incense</a:t>
            </a:r>
          </a:p>
          <a:p>
            <a:pPr marL="285750" indent="-285750" algn="ctr">
              <a:buFont typeface="Arial" panose="020B0604020202020204" pitchFamily="34" charset="0"/>
              <a:buChar char="•"/>
            </a:pPr>
            <a:r>
              <a:rPr lang="en-GB" dirty="0"/>
              <a:t>Chanting mantras </a:t>
            </a:r>
          </a:p>
        </p:txBody>
      </p:sp>
      <p:graphicFrame>
        <p:nvGraphicFramePr>
          <p:cNvPr id="20" name="Table 20">
            <a:extLst>
              <a:ext uri="{FF2B5EF4-FFF2-40B4-BE49-F238E27FC236}">
                <a16:creationId xmlns:a16="http://schemas.microsoft.com/office/drawing/2014/main" id="{A53813BF-2837-4ACD-93CF-EAF3FBE70BC5}"/>
              </a:ext>
            </a:extLst>
          </p:cNvPr>
          <p:cNvGraphicFramePr>
            <a:graphicFrameLocks noGrp="1"/>
          </p:cNvGraphicFramePr>
          <p:nvPr>
            <p:extLst>
              <p:ext uri="{D42A27DB-BD31-4B8C-83A1-F6EECF244321}">
                <p14:modId xmlns:p14="http://schemas.microsoft.com/office/powerpoint/2010/main" val="858807173"/>
              </p:ext>
            </p:extLst>
          </p:nvPr>
        </p:nvGraphicFramePr>
        <p:xfrm>
          <a:off x="3968843" y="1369940"/>
          <a:ext cx="7953900" cy="3316615"/>
        </p:xfrm>
        <a:graphic>
          <a:graphicData uri="http://schemas.openxmlformats.org/drawingml/2006/table">
            <a:tbl>
              <a:tblPr firstRow="1" bandRow="1">
                <a:tableStyleId>{5940675A-B579-460E-94D1-54222C63F5DA}</a:tableStyleId>
              </a:tblPr>
              <a:tblGrid>
                <a:gridCol w="1590780">
                  <a:extLst>
                    <a:ext uri="{9D8B030D-6E8A-4147-A177-3AD203B41FA5}">
                      <a16:colId xmlns:a16="http://schemas.microsoft.com/office/drawing/2014/main" val="2236486740"/>
                    </a:ext>
                  </a:extLst>
                </a:gridCol>
                <a:gridCol w="1590780">
                  <a:extLst>
                    <a:ext uri="{9D8B030D-6E8A-4147-A177-3AD203B41FA5}">
                      <a16:colId xmlns:a16="http://schemas.microsoft.com/office/drawing/2014/main" val="4033606342"/>
                    </a:ext>
                  </a:extLst>
                </a:gridCol>
                <a:gridCol w="1590780">
                  <a:extLst>
                    <a:ext uri="{9D8B030D-6E8A-4147-A177-3AD203B41FA5}">
                      <a16:colId xmlns:a16="http://schemas.microsoft.com/office/drawing/2014/main" val="886835432"/>
                    </a:ext>
                  </a:extLst>
                </a:gridCol>
                <a:gridCol w="1590780">
                  <a:extLst>
                    <a:ext uri="{9D8B030D-6E8A-4147-A177-3AD203B41FA5}">
                      <a16:colId xmlns:a16="http://schemas.microsoft.com/office/drawing/2014/main" val="2457020845"/>
                    </a:ext>
                  </a:extLst>
                </a:gridCol>
                <a:gridCol w="1590780">
                  <a:extLst>
                    <a:ext uri="{9D8B030D-6E8A-4147-A177-3AD203B41FA5}">
                      <a16:colId xmlns:a16="http://schemas.microsoft.com/office/drawing/2014/main" val="3699567975"/>
                    </a:ext>
                  </a:extLst>
                </a:gridCol>
              </a:tblGrid>
              <a:tr h="370840">
                <a:tc>
                  <a:txBody>
                    <a:bodyPr/>
                    <a:lstStyle/>
                    <a:p>
                      <a:r>
                        <a:rPr lang="en-GB" dirty="0"/>
                        <a:t>Sight</a:t>
                      </a:r>
                    </a:p>
                  </a:txBody>
                  <a:tcPr/>
                </a:tc>
                <a:tc>
                  <a:txBody>
                    <a:bodyPr/>
                    <a:lstStyle/>
                    <a:p>
                      <a:r>
                        <a:rPr lang="en-GB" dirty="0"/>
                        <a:t>Smell</a:t>
                      </a:r>
                    </a:p>
                  </a:txBody>
                  <a:tcPr/>
                </a:tc>
                <a:tc>
                  <a:txBody>
                    <a:bodyPr/>
                    <a:lstStyle/>
                    <a:p>
                      <a:r>
                        <a:rPr lang="en-GB" dirty="0"/>
                        <a:t>Sound</a:t>
                      </a:r>
                    </a:p>
                  </a:txBody>
                  <a:tcPr/>
                </a:tc>
                <a:tc>
                  <a:txBody>
                    <a:bodyPr/>
                    <a:lstStyle/>
                    <a:p>
                      <a:r>
                        <a:rPr lang="en-GB" dirty="0"/>
                        <a:t>Taste</a:t>
                      </a:r>
                    </a:p>
                  </a:txBody>
                  <a:tcPr/>
                </a:tc>
                <a:tc>
                  <a:txBody>
                    <a:bodyPr/>
                    <a:lstStyle/>
                    <a:p>
                      <a:r>
                        <a:rPr lang="en-GB" dirty="0"/>
                        <a:t>Touch</a:t>
                      </a:r>
                    </a:p>
                  </a:txBody>
                  <a:tcPr/>
                </a:tc>
                <a:extLst>
                  <a:ext uri="{0D108BD9-81ED-4DB2-BD59-A6C34878D82A}">
                    <a16:rowId xmlns:a16="http://schemas.microsoft.com/office/drawing/2014/main" val="1741459121"/>
                  </a:ext>
                </a:extLst>
              </a:tr>
              <a:tr h="2574935">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40022242"/>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55819388"/>
                  </a:ext>
                </a:extLst>
              </a:tr>
            </a:tbl>
          </a:graphicData>
        </a:graphic>
      </p:graphicFrame>
      <p:sp>
        <p:nvSpPr>
          <p:cNvPr id="21" name="Rectangle 20">
            <a:extLst>
              <a:ext uri="{FF2B5EF4-FFF2-40B4-BE49-F238E27FC236}">
                <a16:creationId xmlns:a16="http://schemas.microsoft.com/office/drawing/2014/main" id="{0B4DD22B-8C66-474A-98C9-6815E5F154C3}"/>
              </a:ext>
            </a:extLst>
          </p:cNvPr>
          <p:cNvSpPr/>
          <p:nvPr/>
        </p:nvSpPr>
        <p:spPr>
          <a:xfrm>
            <a:off x="3882683" y="4348313"/>
            <a:ext cx="8121142" cy="102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0867C43-D056-4AAD-944F-AFA7EC6FE694}"/>
              </a:ext>
            </a:extLst>
          </p:cNvPr>
          <p:cNvSpPr txBox="1"/>
          <p:nvPr/>
        </p:nvSpPr>
        <p:spPr>
          <a:xfrm>
            <a:off x="1730326" y="5300740"/>
            <a:ext cx="3052689" cy="646331"/>
          </a:xfrm>
          <a:prstGeom prst="rect">
            <a:avLst/>
          </a:prstGeom>
          <a:noFill/>
          <a:ln>
            <a:solidFill>
              <a:schemeClr val="tx1"/>
            </a:solidFill>
          </a:ln>
        </p:spPr>
        <p:txBody>
          <a:bodyPr wrap="square" rtlCol="0">
            <a:spAutoFit/>
          </a:bodyPr>
          <a:lstStyle/>
          <a:p>
            <a:r>
              <a:rPr lang="en-GB" dirty="0" smtClean="0"/>
              <a:t>Tip: Some </a:t>
            </a:r>
            <a:r>
              <a:rPr lang="en-GB" dirty="0"/>
              <a:t>may go into more than one of the senses!</a:t>
            </a:r>
          </a:p>
        </p:txBody>
      </p:sp>
      <p:pic>
        <p:nvPicPr>
          <p:cNvPr id="23" name="Picture 22">
            <a:extLst>
              <a:ext uri="{FF2B5EF4-FFF2-40B4-BE49-F238E27FC236}">
                <a16:creationId xmlns:a16="http://schemas.microsoft.com/office/drawing/2014/main" id="{70EC1969-065C-4268-BFA1-267A1D609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94" y="5873349"/>
            <a:ext cx="996452" cy="739939"/>
          </a:xfrm>
          <a:prstGeom prst="rect">
            <a:avLst/>
          </a:prstGeom>
        </p:spPr>
      </p:pic>
    </p:spTree>
    <p:extLst>
      <p:ext uri="{BB962C8B-B14F-4D97-AF65-F5344CB8AC3E}">
        <p14:creationId xmlns:p14="http://schemas.microsoft.com/office/powerpoint/2010/main" val="63820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340AF6-0AFA-436D-99E6-B92C0A01AD98}"/>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a:extLst>
              <a:ext uri="{FF2B5EF4-FFF2-40B4-BE49-F238E27FC236}">
                <a16:creationId xmlns:a16="http://schemas.microsoft.com/office/drawing/2014/main" id="{C5052BE5-406C-42C3-AB42-B3DA360EB2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2" name="Picture 11">
            <a:extLst>
              <a:ext uri="{FF2B5EF4-FFF2-40B4-BE49-F238E27FC236}">
                <a16:creationId xmlns:a16="http://schemas.microsoft.com/office/drawing/2014/main" id="{C32D6CC0-EB25-4C99-91A1-809FC69D4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
        <p:nvSpPr>
          <p:cNvPr id="3" name="TextBox 2">
            <a:extLst>
              <a:ext uri="{FF2B5EF4-FFF2-40B4-BE49-F238E27FC236}">
                <a16:creationId xmlns:a16="http://schemas.microsoft.com/office/drawing/2014/main" id="{BD8F03A9-67C4-480A-99B9-097EB5AD7761}"/>
              </a:ext>
            </a:extLst>
          </p:cNvPr>
          <p:cNvSpPr txBox="1"/>
          <p:nvPr/>
        </p:nvSpPr>
        <p:spPr>
          <a:xfrm>
            <a:off x="377333" y="250547"/>
            <a:ext cx="5446692" cy="461665"/>
          </a:xfrm>
          <a:prstGeom prst="rect">
            <a:avLst/>
          </a:prstGeom>
          <a:noFill/>
        </p:spPr>
        <p:txBody>
          <a:bodyPr wrap="square" rtlCol="0">
            <a:spAutoFit/>
          </a:bodyPr>
          <a:lstStyle/>
          <a:p>
            <a:r>
              <a:rPr lang="en-GB" sz="2400" dirty="0"/>
              <a:t>Did you get correct?</a:t>
            </a:r>
          </a:p>
        </p:txBody>
      </p:sp>
      <p:sp>
        <p:nvSpPr>
          <p:cNvPr id="7" name="Rectangle 6">
            <a:extLst>
              <a:ext uri="{FF2B5EF4-FFF2-40B4-BE49-F238E27FC236}">
                <a16:creationId xmlns:a16="http://schemas.microsoft.com/office/drawing/2014/main" id="{2CB4F234-10AC-4132-A5DD-9F66209B6AC6}"/>
              </a:ext>
            </a:extLst>
          </p:cNvPr>
          <p:cNvSpPr/>
          <p:nvPr/>
        </p:nvSpPr>
        <p:spPr>
          <a:xfrm>
            <a:off x="269258" y="1369940"/>
            <a:ext cx="3537420" cy="3139321"/>
          </a:xfrm>
          <a:prstGeom prst="rect">
            <a:avLst/>
          </a:prstGeom>
          <a:ln>
            <a:solidFill>
              <a:schemeClr val="tx1"/>
            </a:solidFill>
          </a:ln>
        </p:spPr>
        <p:txBody>
          <a:bodyPr wrap="square">
            <a:spAutoFit/>
          </a:bodyPr>
          <a:lstStyle/>
          <a:p>
            <a:pPr marL="285750" indent="-285750" algn="ctr">
              <a:buFont typeface="Arial" panose="020B0604020202020204" pitchFamily="34" charset="0"/>
              <a:buChar char="•"/>
            </a:pPr>
            <a:r>
              <a:rPr lang="en-GB" dirty="0"/>
              <a:t>Murtis</a:t>
            </a:r>
          </a:p>
          <a:p>
            <a:pPr marL="285750" indent="-285750" algn="ctr">
              <a:buFont typeface="Arial" panose="020B0604020202020204" pitchFamily="34" charset="0"/>
              <a:buChar char="•"/>
            </a:pPr>
            <a:r>
              <a:rPr lang="en-GB" dirty="0"/>
              <a:t>Diva lamp</a:t>
            </a:r>
          </a:p>
          <a:p>
            <a:pPr marL="285750" indent="-285750" algn="ctr">
              <a:buFont typeface="Arial" panose="020B0604020202020204" pitchFamily="34" charset="0"/>
              <a:buChar char="•"/>
            </a:pPr>
            <a:r>
              <a:rPr lang="en-GB" dirty="0"/>
              <a:t>Flame </a:t>
            </a:r>
          </a:p>
          <a:p>
            <a:pPr marL="285750" indent="-285750" algn="ctr">
              <a:buFont typeface="Arial" panose="020B0604020202020204" pitchFamily="34" charset="0"/>
              <a:buChar char="•"/>
            </a:pPr>
            <a:r>
              <a:rPr lang="en-GB" dirty="0"/>
              <a:t>Flowers</a:t>
            </a:r>
          </a:p>
          <a:p>
            <a:pPr marL="285750" indent="-285750" algn="ctr">
              <a:buFont typeface="Arial" panose="020B0604020202020204" pitchFamily="34" charset="0"/>
              <a:buChar char="•"/>
            </a:pPr>
            <a:r>
              <a:rPr lang="en-GB" dirty="0" err="1"/>
              <a:t>Kum</a:t>
            </a:r>
            <a:r>
              <a:rPr lang="en-GB" dirty="0"/>
              <a:t> </a:t>
            </a:r>
            <a:r>
              <a:rPr lang="en-GB" dirty="0" err="1"/>
              <a:t>kum</a:t>
            </a:r>
            <a:r>
              <a:rPr lang="en-GB" dirty="0"/>
              <a:t> powder on forehead </a:t>
            </a:r>
          </a:p>
          <a:p>
            <a:pPr marL="285750" indent="-285750" algn="ctr">
              <a:buFont typeface="Arial" panose="020B0604020202020204" pitchFamily="34" charset="0"/>
              <a:buChar char="•"/>
            </a:pPr>
            <a:r>
              <a:rPr lang="en-GB" dirty="0"/>
              <a:t>Food</a:t>
            </a:r>
          </a:p>
          <a:p>
            <a:pPr marL="285750" indent="-285750" algn="ctr">
              <a:buFont typeface="Arial" panose="020B0604020202020204" pitchFamily="34" charset="0"/>
              <a:buChar char="•"/>
            </a:pPr>
            <a:r>
              <a:rPr lang="en-GB" dirty="0"/>
              <a:t>Sound of bell ringing</a:t>
            </a:r>
          </a:p>
          <a:p>
            <a:pPr marL="285750" indent="-285750" algn="ctr">
              <a:buFont typeface="Arial" panose="020B0604020202020204" pitchFamily="34" charset="0"/>
              <a:buChar char="•"/>
            </a:pPr>
            <a:r>
              <a:rPr lang="en-GB" dirty="0"/>
              <a:t>Blessed food (</a:t>
            </a:r>
            <a:r>
              <a:rPr lang="en-GB" dirty="0" err="1"/>
              <a:t>prashad</a:t>
            </a:r>
            <a:r>
              <a:rPr lang="en-GB" dirty="0"/>
              <a:t>)</a:t>
            </a:r>
          </a:p>
          <a:p>
            <a:pPr marL="285750" indent="-285750" algn="ctr">
              <a:buFont typeface="Arial" panose="020B0604020202020204" pitchFamily="34" charset="0"/>
              <a:buChar char="•"/>
            </a:pPr>
            <a:r>
              <a:rPr lang="en-GB" dirty="0"/>
              <a:t>Chanting, “Aum”</a:t>
            </a:r>
          </a:p>
          <a:p>
            <a:pPr marL="285750" indent="-285750" algn="ctr">
              <a:buFont typeface="Arial" panose="020B0604020202020204" pitchFamily="34" charset="0"/>
              <a:buChar char="•"/>
            </a:pPr>
            <a:r>
              <a:rPr lang="en-GB" dirty="0"/>
              <a:t>Incense</a:t>
            </a:r>
          </a:p>
          <a:p>
            <a:pPr marL="285750" indent="-285750" algn="ctr">
              <a:buFont typeface="Arial" panose="020B0604020202020204" pitchFamily="34" charset="0"/>
              <a:buChar char="•"/>
            </a:pPr>
            <a:r>
              <a:rPr lang="en-GB" dirty="0"/>
              <a:t>Chanting mantras </a:t>
            </a:r>
          </a:p>
        </p:txBody>
      </p:sp>
      <p:graphicFrame>
        <p:nvGraphicFramePr>
          <p:cNvPr id="20" name="Table 20">
            <a:extLst>
              <a:ext uri="{FF2B5EF4-FFF2-40B4-BE49-F238E27FC236}">
                <a16:creationId xmlns:a16="http://schemas.microsoft.com/office/drawing/2014/main" id="{A53813BF-2837-4ACD-93CF-EAF3FBE70BC5}"/>
              </a:ext>
            </a:extLst>
          </p:cNvPr>
          <p:cNvGraphicFramePr>
            <a:graphicFrameLocks noGrp="1"/>
          </p:cNvGraphicFramePr>
          <p:nvPr>
            <p:extLst>
              <p:ext uri="{D42A27DB-BD31-4B8C-83A1-F6EECF244321}">
                <p14:modId xmlns:p14="http://schemas.microsoft.com/office/powerpoint/2010/main" val="3508332785"/>
              </p:ext>
            </p:extLst>
          </p:nvPr>
        </p:nvGraphicFramePr>
        <p:xfrm>
          <a:off x="3968843" y="1369940"/>
          <a:ext cx="7953900" cy="3316615"/>
        </p:xfrm>
        <a:graphic>
          <a:graphicData uri="http://schemas.openxmlformats.org/drawingml/2006/table">
            <a:tbl>
              <a:tblPr firstRow="1" bandRow="1">
                <a:tableStyleId>{5940675A-B579-460E-94D1-54222C63F5DA}</a:tableStyleId>
              </a:tblPr>
              <a:tblGrid>
                <a:gridCol w="1590780">
                  <a:extLst>
                    <a:ext uri="{9D8B030D-6E8A-4147-A177-3AD203B41FA5}">
                      <a16:colId xmlns:a16="http://schemas.microsoft.com/office/drawing/2014/main" val="2236486740"/>
                    </a:ext>
                  </a:extLst>
                </a:gridCol>
                <a:gridCol w="1590780">
                  <a:extLst>
                    <a:ext uri="{9D8B030D-6E8A-4147-A177-3AD203B41FA5}">
                      <a16:colId xmlns:a16="http://schemas.microsoft.com/office/drawing/2014/main" val="4033606342"/>
                    </a:ext>
                  </a:extLst>
                </a:gridCol>
                <a:gridCol w="1590780">
                  <a:extLst>
                    <a:ext uri="{9D8B030D-6E8A-4147-A177-3AD203B41FA5}">
                      <a16:colId xmlns:a16="http://schemas.microsoft.com/office/drawing/2014/main" val="886835432"/>
                    </a:ext>
                  </a:extLst>
                </a:gridCol>
                <a:gridCol w="1590780">
                  <a:extLst>
                    <a:ext uri="{9D8B030D-6E8A-4147-A177-3AD203B41FA5}">
                      <a16:colId xmlns:a16="http://schemas.microsoft.com/office/drawing/2014/main" val="2457020845"/>
                    </a:ext>
                  </a:extLst>
                </a:gridCol>
                <a:gridCol w="1590780">
                  <a:extLst>
                    <a:ext uri="{9D8B030D-6E8A-4147-A177-3AD203B41FA5}">
                      <a16:colId xmlns:a16="http://schemas.microsoft.com/office/drawing/2014/main" val="3699567975"/>
                    </a:ext>
                  </a:extLst>
                </a:gridCol>
              </a:tblGrid>
              <a:tr h="370840">
                <a:tc>
                  <a:txBody>
                    <a:bodyPr/>
                    <a:lstStyle/>
                    <a:p>
                      <a:r>
                        <a:rPr lang="en-GB" dirty="0"/>
                        <a:t>Sight</a:t>
                      </a:r>
                    </a:p>
                  </a:txBody>
                  <a:tcPr/>
                </a:tc>
                <a:tc>
                  <a:txBody>
                    <a:bodyPr/>
                    <a:lstStyle/>
                    <a:p>
                      <a:r>
                        <a:rPr lang="en-GB" dirty="0"/>
                        <a:t>Smell</a:t>
                      </a:r>
                    </a:p>
                  </a:txBody>
                  <a:tcPr/>
                </a:tc>
                <a:tc>
                  <a:txBody>
                    <a:bodyPr/>
                    <a:lstStyle/>
                    <a:p>
                      <a:r>
                        <a:rPr lang="en-GB" dirty="0"/>
                        <a:t>Sound</a:t>
                      </a:r>
                    </a:p>
                  </a:txBody>
                  <a:tcPr/>
                </a:tc>
                <a:tc>
                  <a:txBody>
                    <a:bodyPr/>
                    <a:lstStyle/>
                    <a:p>
                      <a:r>
                        <a:rPr lang="en-GB" dirty="0"/>
                        <a:t>Taste</a:t>
                      </a:r>
                    </a:p>
                  </a:txBody>
                  <a:tcPr/>
                </a:tc>
                <a:tc>
                  <a:txBody>
                    <a:bodyPr/>
                    <a:lstStyle/>
                    <a:p>
                      <a:r>
                        <a:rPr lang="en-GB" dirty="0"/>
                        <a:t>Touch</a:t>
                      </a:r>
                    </a:p>
                  </a:txBody>
                  <a:tcPr/>
                </a:tc>
                <a:extLst>
                  <a:ext uri="{0D108BD9-81ED-4DB2-BD59-A6C34878D82A}">
                    <a16:rowId xmlns:a16="http://schemas.microsoft.com/office/drawing/2014/main" val="1741459121"/>
                  </a:ext>
                </a:extLst>
              </a:tr>
              <a:tr h="2574935">
                <a:tc>
                  <a:txBody>
                    <a:bodyPr/>
                    <a:lstStyle/>
                    <a:p>
                      <a:r>
                        <a:rPr lang="en-GB" dirty="0"/>
                        <a:t>Murtis </a:t>
                      </a:r>
                    </a:p>
                    <a:p>
                      <a:r>
                        <a:rPr lang="en-GB" dirty="0"/>
                        <a:t>Diva lamp </a:t>
                      </a:r>
                    </a:p>
                    <a:p>
                      <a:r>
                        <a:rPr lang="en-GB" dirty="0"/>
                        <a:t>Flowers </a:t>
                      </a:r>
                    </a:p>
                    <a:p>
                      <a:r>
                        <a:rPr lang="en-GB" dirty="0"/>
                        <a:t>Flame </a:t>
                      </a:r>
                    </a:p>
                    <a:p>
                      <a:r>
                        <a:rPr lang="en-GB" dirty="0"/>
                        <a:t>Food </a:t>
                      </a:r>
                    </a:p>
                  </a:txBody>
                  <a:tcPr/>
                </a:tc>
                <a:tc>
                  <a:txBody>
                    <a:bodyPr/>
                    <a:lstStyle/>
                    <a:p>
                      <a:r>
                        <a:rPr lang="en-GB" dirty="0"/>
                        <a:t>Flowers </a:t>
                      </a:r>
                    </a:p>
                    <a:p>
                      <a:r>
                        <a:rPr lang="en-GB" dirty="0"/>
                        <a:t>Incense </a:t>
                      </a:r>
                    </a:p>
                  </a:txBody>
                  <a:tcPr/>
                </a:tc>
                <a:tc>
                  <a:txBody>
                    <a:bodyPr/>
                    <a:lstStyle/>
                    <a:p>
                      <a:r>
                        <a:rPr lang="en-GB" dirty="0"/>
                        <a:t>Sound of bell ringing </a:t>
                      </a:r>
                    </a:p>
                    <a:p>
                      <a:r>
                        <a:rPr lang="en-GB" dirty="0"/>
                        <a:t>Chanting ‘Aum’</a:t>
                      </a:r>
                    </a:p>
                    <a:p>
                      <a:r>
                        <a:rPr lang="en-GB" dirty="0"/>
                        <a:t>Chanting mantras </a:t>
                      </a:r>
                    </a:p>
                  </a:txBody>
                  <a:tcPr/>
                </a:tc>
                <a:tc>
                  <a:txBody>
                    <a:bodyPr/>
                    <a:lstStyle/>
                    <a:p>
                      <a:r>
                        <a:rPr lang="en-GB" dirty="0"/>
                        <a:t>Blessed food </a:t>
                      </a:r>
                    </a:p>
                  </a:txBody>
                  <a:tcPr/>
                </a:tc>
                <a:tc>
                  <a:txBody>
                    <a:bodyPr/>
                    <a:lstStyle/>
                    <a:p>
                      <a:r>
                        <a:rPr lang="en-GB" dirty="0" err="1"/>
                        <a:t>Kum</a:t>
                      </a:r>
                      <a:r>
                        <a:rPr lang="en-GB" dirty="0"/>
                        <a:t> </a:t>
                      </a:r>
                      <a:r>
                        <a:rPr lang="en-GB" dirty="0" err="1"/>
                        <a:t>kum</a:t>
                      </a:r>
                      <a:r>
                        <a:rPr lang="en-GB" dirty="0"/>
                        <a:t> powder on forehead </a:t>
                      </a:r>
                    </a:p>
                  </a:txBody>
                  <a:tcPr/>
                </a:tc>
                <a:extLst>
                  <a:ext uri="{0D108BD9-81ED-4DB2-BD59-A6C34878D82A}">
                    <a16:rowId xmlns:a16="http://schemas.microsoft.com/office/drawing/2014/main" val="3940022242"/>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55819388"/>
                  </a:ext>
                </a:extLst>
              </a:tr>
            </a:tbl>
          </a:graphicData>
        </a:graphic>
      </p:graphicFrame>
      <p:sp>
        <p:nvSpPr>
          <p:cNvPr id="21" name="Rectangle 20">
            <a:extLst>
              <a:ext uri="{FF2B5EF4-FFF2-40B4-BE49-F238E27FC236}">
                <a16:creationId xmlns:a16="http://schemas.microsoft.com/office/drawing/2014/main" id="{0B4DD22B-8C66-474A-98C9-6815E5F154C3}"/>
              </a:ext>
            </a:extLst>
          </p:cNvPr>
          <p:cNvSpPr/>
          <p:nvPr/>
        </p:nvSpPr>
        <p:spPr>
          <a:xfrm>
            <a:off x="3882683" y="4348313"/>
            <a:ext cx="8121142" cy="102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283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End of Lesson</a:t>
            </a:r>
            <a:endParaRPr lang="en-GB" dirty="0">
              <a:solidFill>
                <a:schemeClr val="bg1"/>
              </a:solidFill>
            </a:endParaRPr>
          </a:p>
        </p:txBody>
      </p:sp>
    </p:spTree>
    <p:extLst>
      <p:ext uri="{BB962C8B-B14F-4D97-AF65-F5344CB8AC3E}">
        <p14:creationId xmlns:p14="http://schemas.microsoft.com/office/powerpoint/2010/main" val="178002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EF2EC3-1B4B-46D1-8CD9-2D987D0D70B6}"/>
              </a:ext>
            </a:extLst>
          </p:cNvPr>
          <p:cNvSpPr/>
          <p:nvPr/>
        </p:nvSpPr>
        <p:spPr>
          <a:xfrm>
            <a:off x="0" y="0"/>
            <a:ext cx="12192000" cy="68580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C85DFF1-D34A-4572-A84F-AFAEB09F24F1}"/>
              </a:ext>
            </a:extLst>
          </p:cNvPr>
          <p:cNvSpPr/>
          <p:nvPr/>
        </p:nvSpPr>
        <p:spPr>
          <a:xfrm>
            <a:off x="106363" y="6180138"/>
            <a:ext cx="4105275" cy="55245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4">
            <a:extLst>
              <a:ext uri="{FF2B5EF4-FFF2-40B4-BE49-F238E27FC236}">
                <a16:creationId xmlns:a16="http://schemas.microsoft.com/office/drawing/2014/main" id="{EF161E2B-CFB0-423C-82CF-85ED719A10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 y="6221413"/>
            <a:ext cx="4413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28E43F40-843E-46D7-8DDA-F6F924A9630C}"/>
              </a:ext>
            </a:extLst>
          </p:cNvPr>
          <p:cNvSpPr txBox="1"/>
          <p:nvPr/>
        </p:nvSpPr>
        <p:spPr>
          <a:xfrm>
            <a:off x="749300" y="6229350"/>
            <a:ext cx="3021013" cy="36830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French  </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00A79FC-62D3-4DDA-9609-2AA34BDE8523}"/>
              </a:ext>
            </a:extLst>
          </p:cNvPr>
          <p:cNvSpPr/>
          <p:nvPr/>
        </p:nvSpPr>
        <p:spPr>
          <a:xfrm>
            <a:off x="142875" y="136525"/>
            <a:ext cx="6098899" cy="56925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CB82D33-56A3-4B52-B028-5784DEB9AFE4}"/>
              </a:ext>
            </a:extLst>
          </p:cNvPr>
          <p:cNvSpPr txBox="1"/>
          <p:nvPr/>
        </p:nvSpPr>
        <p:spPr>
          <a:xfrm>
            <a:off x="120650" y="133350"/>
            <a:ext cx="5570538" cy="52322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Date</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Thursday 1st July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2021</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18" name="Picture 9">
            <a:extLst>
              <a:ext uri="{FF2B5EF4-FFF2-40B4-BE49-F238E27FC236}">
                <a16:creationId xmlns:a16="http://schemas.microsoft.com/office/drawing/2014/main" id="{44B32C74-7976-4DE5-B495-1103AD2C0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894" y="2152650"/>
            <a:ext cx="1879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6C26B087-6FB9-41D4-ADBB-76D85C153F6B}"/>
              </a:ext>
            </a:extLst>
          </p:cNvPr>
          <p:cNvSpPr/>
          <p:nvPr/>
        </p:nvSpPr>
        <p:spPr>
          <a:xfrm>
            <a:off x="254000" y="2981325"/>
            <a:ext cx="10387495" cy="131445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1">
            <a:extLst>
              <a:ext uri="{FF2B5EF4-FFF2-40B4-BE49-F238E27FC236}">
                <a16:creationId xmlns:a16="http://schemas.microsoft.com/office/drawing/2014/main" id="{D04A5AF8-2A65-4713-AEFC-97E41CA87CFC}"/>
              </a:ext>
            </a:extLst>
          </p:cNvPr>
          <p:cNvSpPr txBox="1">
            <a:spLocks noChangeArrowheads="1"/>
          </p:cNvSpPr>
          <p:nvPr/>
        </p:nvSpPr>
        <p:spPr bwMode="auto">
          <a:xfrm>
            <a:off x="322262" y="3106738"/>
            <a:ext cx="10319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alibri" panose="020F0502020204030204"/>
                <a:ea typeface="+mn-ea"/>
                <a:cs typeface="+mn-cs"/>
              </a:rPr>
              <a:t>LO: To be able to identify items in the classroom.</a:t>
            </a:r>
          </a:p>
        </p:txBody>
      </p:sp>
      <p:pic>
        <p:nvPicPr>
          <p:cNvPr id="21" name="Picture 1">
            <a:extLst>
              <a:ext uri="{FF2B5EF4-FFF2-40B4-BE49-F238E27FC236}">
                <a16:creationId xmlns:a16="http://schemas.microsoft.com/office/drawing/2014/main" id="{814967DE-E88B-4F87-9203-D83B6F8921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3125" y="6216650"/>
            <a:ext cx="6794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718BF7-64D2-430E-8AE4-74590E253C5A}"/>
              </a:ext>
            </a:extLst>
          </p:cNvPr>
          <p:cNvSpPr txBox="1"/>
          <p:nvPr/>
        </p:nvSpPr>
        <p:spPr>
          <a:xfrm>
            <a:off x="3913339" y="452896"/>
            <a:ext cx="54626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ea typeface="+mn-ea"/>
                <a:cs typeface="+mn-cs"/>
              </a:rPr>
              <a:t>Items in the classroom</a:t>
            </a:r>
          </a:p>
        </p:txBody>
      </p:sp>
      <p:sp>
        <p:nvSpPr>
          <p:cNvPr id="8" name="TextBox 7">
            <a:extLst>
              <a:ext uri="{FF2B5EF4-FFF2-40B4-BE49-F238E27FC236}">
                <a16:creationId xmlns:a16="http://schemas.microsoft.com/office/drawing/2014/main" id="{CD3B117C-2420-40E0-9AC3-56ECB2DA1CD6}"/>
              </a:ext>
            </a:extLst>
          </p:cNvPr>
          <p:cNvSpPr txBox="1"/>
          <p:nvPr/>
        </p:nvSpPr>
        <p:spPr>
          <a:xfrm>
            <a:off x="1937982" y="1270769"/>
            <a:ext cx="85207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ea typeface="+mn-ea"/>
                <a:cs typeface="Arial" panose="020B0604020202020204" pitchFamily="34" charset="0"/>
              </a:rPr>
              <a:t>Look at the following list of vocabulary. You may have seen these words before or they may be completely new to you. They are all the names of items you might find in the classroom. Can you work out what they mean?</a:t>
            </a:r>
          </a:p>
        </p:txBody>
      </p:sp>
      <p:sp>
        <p:nvSpPr>
          <p:cNvPr id="10" name="Rectangle 14">
            <a:extLst>
              <a:ext uri="{FF2B5EF4-FFF2-40B4-BE49-F238E27FC236}">
                <a16:creationId xmlns:a16="http://schemas.microsoft.com/office/drawing/2014/main" id="{1FBB0881-F656-4116-BF90-E5B96D25EFF9}"/>
              </a:ext>
            </a:extLst>
          </p:cNvPr>
          <p:cNvSpPr>
            <a:spLocks noChangeArrowheads="1"/>
          </p:cNvSpPr>
          <p:nvPr/>
        </p:nvSpPr>
        <p:spPr bwMode="auto">
          <a:xfrm>
            <a:off x="802775" y="3926238"/>
            <a:ext cx="2442106" cy="369332"/>
          </a:xfrm>
          <a:prstGeom prst="rect">
            <a:avLst/>
          </a:prstGeom>
          <a:solidFill>
            <a:schemeClr val="bg1"/>
          </a:solidFill>
          <a:ln w="19050">
            <a:solidFill>
              <a:srgbClr val="FDD080"/>
            </a:solidFill>
            <a:miter lim="800000"/>
            <a:headEnd/>
            <a:tailEnd/>
          </a:ln>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a:ln>
                  <a:noFill/>
                </a:ln>
                <a:solidFill>
                  <a:srgbClr val="DB5183"/>
                </a:solidFill>
                <a:effectLst/>
                <a:uLnTx/>
                <a:uFillTx/>
                <a:latin typeface="+mn-lt"/>
                <a:ea typeface="+mn-ea"/>
                <a:cs typeface="+mn-cs"/>
              </a:rPr>
              <a:t>la chaise</a:t>
            </a:r>
            <a:endParaRPr kumimoji="0" lang="en-GB" altLang="en-US" sz="1800" b="0" i="0" u="none" strike="noStrike" kern="1200" cap="none" spc="0" normalizeH="0" baseline="0" noProof="0" dirty="0">
              <a:ln>
                <a:noFill/>
              </a:ln>
              <a:solidFill>
                <a:srgbClr val="DB5183"/>
              </a:solidFill>
              <a:effectLst/>
              <a:uLnTx/>
              <a:uFillTx/>
              <a:latin typeface="+mn-lt"/>
              <a:ea typeface="+mn-ea"/>
              <a:cs typeface="+mn-cs"/>
            </a:endParaRPr>
          </a:p>
        </p:txBody>
      </p:sp>
      <p:sp>
        <p:nvSpPr>
          <p:cNvPr id="12" name="Rectangle 14">
            <a:extLst>
              <a:ext uri="{FF2B5EF4-FFF2-40B4-BE49-F238E27FC236}">
                <a16:creationId xmlns:a16="http://schemas.microsoft.com/office/drawing/2014/main" id="{02C424D1-5106-46CE-9C83-09EC12E44092}"/>
              </a:ext>
            </a:extLst>
          </p:cNvPr>
          <p:cNvSpPr>
            <a:spLocks noChangeArrowheads="1"/>
          </p:cNvSpPr>
          <p:nvPr/>
        </p:nvSpPr>
        <p:spPr bwMode="auto">
          <a:xfrm>
            <a:off x="4874947" y="3019819"/>
            <a:ext cx="2442106" cy="369332"/>
          </a:xfrm>
          <a:prstGeom prst="rect">
            <a:avLst/>
          </a:prstGeom>
          <a:solidFill>
            <a:schemeClr val="bg1"/>
          </a:solidFill>
          <a:ln w="19050">
            <a:solidFill>
              <a:srgbClr val="FDD080"/>
            </a:solidFill>
            <a:miter lim="800000"/>
            <a:headEnd/>
            <a:tailEnd/>
          </a:ln>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en-US" sz="1800" b="0" i="0" u="none" strike="noStrike" kern="1200" cap="none" spc="0" normalizeH="0" baseline="0" noProof="0">
                <a:ln>
                  <a:noFill/>
                </a:ln>
                <a:solidFill>
                  <a:srgbClr val="DB5183"/>
                </a:solidFill>
                <a:effectLst/>
                <a:uLnTx/>
                <a:uFillTx/>
                <a:latin typeface="+mn-lt"/>
                <a:ea typeface="+mn-ea"/>
                <a:cs typeface="+mn-cs"/>
              </a:rPr>
              <a:t>la fenêtre</a:t>
            </a:r>
            <a:r>
              <a:rPr kumimoji="0" lang="en-GB" altLang="en-US" sz="1800" b="0" i="0" u="none" strike="noStrike" kern="1200" cap="none" spc="0" normalizeH="0" baseline="0" noProof="0">
                <a:ln>
                  <a:noFill/>
                </a:ln>
                <a:solidFill>
                  <a:srgbClr val="DB5183"/>
                </a:solidFill>
                <a:effectLst/>
                <a:uLnTx/>
                <a:uFillTx/>
                <a:latin typeface="+mn-lt"/>
                <a:ea typeface="+mn-ea"/>
                <a:cs typeface="+mn-cs"/>
              </a:rPr>
              <a:t> </a:t>
            </a:r>
            <a:endParaRPr kumimoji="0" lang="en-GB" altLang="en-US" sz="1800" b="0" i="0" u="none" strike="noStrike" kern="1200" cap="none" spc="0" normalizeH="0" baseline="0" noProof="0" dirty="0">
              <a:ln>
                <a:noFill/>
              </a:ln>
              <a:solidFill>
                <a:srgbClr val="DB5183"/>
              </a:solidFill>
              <a:effectLst/>
              <a:uLnTx/>
              <a:uFillTx/>
              <a:latin typeface="+mn-lt"/>
              <a:ea typeface="+mn-ea"/>
              <a:cs typeface="+mn-cs"/>
            </a:endParaRPr>
          </a:p>
        </p:txBody>
      </p:sp>
      <p:sp>
        <p:nvSpPr>
          <p:cNvPr id="13" name="Rectangle 14">
            <a:extLst>
              <a:ext uri="{FF2B5EF4-FFF2-40B4-BE49-F238E27FC236}">
                <a16:creationId xmlns:a16="http://schemas.microsoft.com/office/drawing/2014/main" id="{27089E73-D5E5-48C6-B838-7C327A32EAC6}"/>
              </a:ext>
            </a:extLst>
          </p:cNvPr>
          <p:cNvSpPr>
            <a:spLocks noChangeArrowheads="1"/>
          </p:cNvSpPr>
          <p:nvPr/>
        </p:nvSpPr>
        <p:spPr bwMode="auto">
          <a:xfrm>
            <a:off x="825499" y="5365525"/>
            <a:ext cx="2442106" cy="369332"/>
          </a:xfrm>
          <a:prstGeom prst="rect">
            <a:avLst/>
          </a:prstGeom>
          <a:solidFill>
            <a:schemeClr val="bg1"/>
          </a:solidFill>
          <a:ln w="19050">
            <a:solidFill>
              <a:srgbClr val="FDD080"/>
            </a:solidFill>
            <a:miter lim="800000"/>
            <a:headEnd/>
            <a:tailEnd/>
          </a:ln>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en-US" sz="1800" b="0" i="0" u="none" strike="noStrike" kern="1200" cap="none" spc="0" normalizeH="0" baseline="0" noProof="0" dirty="0">
                <a:ln>
                  <a:noFill/>
                </a:ln>
                <a:solidFill>
                  <a:srgbClr val="DB5183"/>
                </a:solidFill>
                <a:effectLst/>
                <a:uLnTx/>
                <a:uFillTx/>
                <a:latin typeface="+mn-lt"/>
                <a:ea typeface="+mn-ea"/>
                <a:cs typeface="+mn-cs"/>
              </a:rPr>
              <a:t>la </a:t>
            </a:r>
            <a:r>
              <a:rPr kumimoji="0" lang="en-US" altLang="en-US" sz="1800" b="0" i="0" u="none" strike="noStrike" kern="1200" cap="none" spc="0" normalizeH="0" baseline="0" noProof="0" dirty="0" err="1">
                <a:ln>
                  <a:noFill/>
                </a:ln>
                <a:solidFill>
                  <a:srgbClr val="DB5183"/>
                </a:solidFill>
                <a:effectLst/>
                <a:uLnTx/>
                <a:uFillTx/>
                <a:latin typeface="+mn-lt"/>
                <a:ea typeface="+mn-ea"/>
                <a:cs typeface="+mn-cs"/>
              </a:rPr>
              <a:t>bibliothèque</a:t>
            </a:r>
            <a:endParaRPr kumimoji="0" lang="en-US" altLang="en-US" sz="1800" b="0" i="0" u="none" strike="noStrike" kern="1200" cap="none" spc="0" normalizeH="0" baseline="0" noProof="0" dirty="0">
              <a:ln>
                <a:noFill/>
              </a:ln>
              <a:solidFill>
                <a:srgbClr val="DB5183"/>
              </a:solidFill>
              <a:effectLst/>
              <a:uLnTx/>
              <a:uFillTx/>
              <a:latin typeface="+mn-lt"/>
              <a:ea typeface="+mn-ea"/>
              <a:cs typeface="+mn-cs"/>
            </a:endParaRPr>
          </a:p>
        </p:txBody>
      </p:sp>
      <p:sp>
        <p:nvSpPr>
          <p:cNvPr id="14" name="Rectangle 14">
            <a:extLst>
              <a:ext uri="{FF2B5EF4-FFF2-40B4-BE49-F238E27FC236}">
                <a16:creationId xmlns:a16="http://schemas.microsoft.com/office/drawing/2014/main" id="{292EBC75-21C9-4DF4-B618-6019AA947426}"/>
              </a:ext>
            </a:extLst>
          </p:cNvPr>
          <p:cNvSpPr>
            <a:spLocks noChangeArrowheads="1"/>
          </p:cNvSpPr>
          <p:nvPr/>
        </p:nvSpPr>
        <p:spPr bwMode="auto">
          <a:xfrm>
            <a:off x="802775" y="2543793"/>
            <a:ext cx="2442106" cy="369332"/>
          </a:xfrm>
          <a:prstGeom prst="rect">
            <a:avLst/>
          </a:prstGeom>
          <a:solidFill>
            <a:schemeClr val="bg1"/>
          </a:solidFill>
          <a:ln w="19050">
            <a:solidFill>
              <a:srgbClr val="FDD080"/>
            </a:solidFill>
            <a:miter lim="800000"/>
            <a:headEnd/>
            <a:tailEnd/>
          </a:ln>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a:ln>
                  <a:noFill/>
                </a:ln>
                <a:solidFill>
                  <a:srgbClr val="DB5183"/>
                </a:solidFill>
                <a:effectLst/>
                <a:uLnTx/>
                <a:uFillTx/>
                <a:latin typeface="+mn-lt"/>
                <a:ea typeface="+mn-ea"/>
                <a:cs typeface="+mn-cs"/>
              </a:rPr>
              <a:t>la porte </a:t>
            </a:r>
            <a:endParaRPr kumimoji="0" lang="en-GB" altLang="en-US" sz="1800" b="0" i="0" u="none" strike="noStrike" kern="1200" cap="none" spc="0" normalizeH="0" baseline="0" noProof="0" dirty="0">
              <a:ln>
                <a:noFill/>
              </a:ln>
              <a:solidFill>
                <a:srgbClr val="DB5183"/>
              </a:solidFill>
              <a:effectLst/>
              <a:uLnTx/>
              <a:uFillTx/>
              <a:latin typeface="+mn-lt"/>
              <a:ea typeface="+mn-ea"/>
              <a:cs typeface="+mn-cs"/>
            </a:endParaRPr>
          </a:p>
        </p:txBody>
      </p:sp>
      <p:sp>
        <p:nvSpPr>
          <p:cNvPr id="15" name="Rectangle 14">
            <a:extLst>
              <a:ext uri="{FF2B5EF4-FFF2-40B4-BE49-F238E27FC236}">
                <a16:creationId xmlns:a16="http://schemas.microsoft.com/office/drawing/2014/main" id="{E2C76EBF-5631-4BF1-8A61-660B51C6EB63}"/>
              </a:ext>
            </a:extLst>
          </p:cNvPr>
          <p:cNvSpPr>
            <a:spLocks noChangeArrowheads="1"/>
          </p:cNvSpPr>
          <p:nvPr/>
        </p:nvSpPr>
        <p:spPr bwMode="auto">
          <a:xfrm>
            <a:off x="8598933" y="2547541"/>
            <a:ext cx="2442106" cy="369332"/>
          </a:xfrm>
          <a:prstGeom prst="rect">
            <a:avLst/>
          </a:prstGeom>
          <a:solidFill>
            <a:schemeClr val="bg1"/>
          </a:solidFill>
          <a:ln w="19050">
            <a:solidFill>
              <a:srgbClr val="FDD080"/>
            </a:solidFill>
            <a:miter lim="800000"/>
            <a:headEnd/>
            <a:tailEnd/>
          </a:ln>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a:ln>
                  <a:noFill/>
                </a:ln>
                <a:solidFill>
                  <a:srgbClr val="DB5183"/>
                </a:solidFill>
                <a:effectLst/>
                <a:uLnTx/>
                <a:uFillTx/>
                <a:latin typeface="+mn-lt"/>
                <a:ea typeface="+mn-ea"/>
                <a:cs typeface="+mn-cs"/>
              </a:rPr>
              <a:t>la table</a:t>
            </a:r>
            <a:endParaRPr kumimoji="0" lang="en-GB" altLang="en-US" sz="1800" b="0" i="0" u="none" strike="noStrike" kern="1200" cap="none" spc="0" normalizeH="0" baseline="0" noProof="0" dirty="0">
              <a:ln>
                <a:noFill/>
              </a:ln>
              <a:solidFill>
                <a:srgbClr val="DB5183"/>
              </a:solidFill>
              <a:effectLst/>
              <a:uLnTx/>
              <a:uFillTx/>
              <a:latin typeface="+mn-lt"/>
              <a:ea typeface="+mn-ea"/>
              <a:cs typeface="+mn-cs"/>
            </a:endParaRPr>
          </a:p>
        </p:txBody>
      </p:sp>
      <p:sp>
        <p:nvSpPr>
          <p:cNvPr id="16" name="Rectangle 14">
            <a:extLst>
              <a:ext uri="{FF2B5EF4-FFF2-40B4-BE49-F238E27FC236}">
                <a16:creationId xmlns:a16="http://schemas.microsoft.com/office/drawing/2014/main" id="{C775EE85-C307-4287-B730-C3E9ADEB5EB4}"/>
              </a:ext>
            </a:extLst>
          </p:cNvPr>
          <p:cNvSpPr>
            <a:spLocks noChangeArrowheads="1"/>
          </p:cNvSpPr>
          <p:nvPr/>
        </p:nvSpPr>
        <p:spPr bwMode="auto">
          <a:xfrm>
            <a:off x="8598933" y="3926238"/>
            <a:ext cx="2442106" cy="369332"/>
          </a:xfrm>
          <a:prstGeom prst="rect">
            <a:avLst/>
          </a:prstGeom>
          <a:solidFill>
            <a:schemeClr val="bg1"/>
          </a:solidFill>
          <a:ln w="19050">
            <a:solidFill>
              <a:srgbClr val="FDD080"/>
            </a:solidFill>
            <a:miter lim="800000"/>
            <a:headEnd/>
            <a:tailEnd/>
          </a:ln>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altLang="en-US" sz="1800" b="0" i="0" u="none" strike="noStrike" kern="1200" cap="none" spc="0" normalizeH="0" baseline="0" noProof="0">
                <a:ln>
                  <a:noFill/>
                </a:ln>
                <a:solidFill>
                  <a:srgbClr val="DB5183"/>
                </a:solidFill>
                <a:effectLst/>
                <a:uLnTx/>
                <a:uFillTx/>
                <a:latin typeface="+mn-lt"/>
                <a:ea typeface="+mn-ea"/>
                <a:cs typeface="+mn-cs"/>
              </a:rPr>
              <a:t>l’armoire</a:t>
            </a:r>
            <a:endParaRPr kumimoji="0" lang="en-GB" altLang="en-US" sz="1800" b="0" i="0" u="none" strike="noStrike" kern="1200" cap="none" spc="0" normalizeH="0" baseline="0" noProof="0" dirty="0">
              <a:ln>
                <a:noFill/>
              </a:ln>
              <a:solidFill>
                <a:srgbClr val="DB5183"/>
              </a:solidFill>
              <a:effectLst/>
              <a:uLnTx/>
              <a:uFillTx/>
              <a:latin typeface="+mn-lt"/>
              <a:ea typeface="+mn-ea"/>
              <a:cs typeface="+mn-cs"/>
            </a:endParaRPr>
          </a:p>
        </p:txBody>
      </p:sp>
      <p:sp>
        <p:nvSpPr>
          <p:cNvPr id="17" name="Rectangle 14">
            <a:extLst>
              <a:ext uri="{FF2B5EF4-FFF2-40B4-BE49-F238E27FC236}">
                <a16:creationId xmlns:a16="http://schemas.microsoft.com/office/drawing/2014/main" id="{E1EE3173-EDF5-467B-BA99-497361C1C04E}"/>
              </a:ext>
            </a:extLst>
          </p:cNvPr>
          <p:cNvSpPr>
            <a:spLocks noChangeArrowheads="1"/>
          </p:cNvSpPr>
          <p:nvPr/>
        </p:nvSpPr>
        <p:spPr bwMode="auto">
          <a:xfrm>
            <a:off x="8598933" y="5402565"/>
            <a:ext cx="2442106" cy="369332"/>
          </a:xfrm>
          <a:prstGeom prst="rect">
            <a:avLst/>
          </a:prstGeom>
          <a:solidFill>
            <a:schemeClr val="bg1"/>
          </a:solidFill>
          <a:ln w="19050">
            <a:solidFill>
              <a:srgbClr val="FDD080"/>
            </a:solidFill>
            <a:miter lim="800000"/>
            <a:headEnd/>
            <a:tailEnd/>
          </a:ln>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3399FF"/>
                </a:solidFill>
                <a:effectLst/>
                <a:uLnTx/>
                <a:uFillTx/>
                <a:latin typeface="+mn-lt"/>
                <a:ea typeface="+mn-ea"/>
                <a:cs typeface="+mn-cs"/>
              </a:rPr>
              <a:t>l'évier</a:t>
            </a:r>
            <a:endParaRPr kumimoji="0" lang="en-US" altLang="en-US" sz="4000" b="0" i="0" u="none" strike="noStrike" kern="1200" cap="none" spc="0" normalizeH="0" baseline="0" noProof="0" dirty="0">
              <a:ln>
                <a:noFill/>
              </a:ln>
              <a:solidFill>
                <a:srgbClr val="3399FF"/>
              </a:solidFill>
              <a:effectLst/>
              <a:uLnTx/>
              <a:uFillTx/>
              <a:latin typeface="+mn-lt"/>
              <a:ea typeface="+mn-ea"/>
              <a:cs typeface="+mn-cs"/>
            </a:endParaRPr>
          </a:p>
        </p:txBody>
      </p:sp>
      <p:sp>
        <p:nvSpPr>
          <p:cNvPr id="18" name="Rectangle 14">
            <a:extLst>
              <a:ext uri="{FF2B5EF4-FFF2-40B4-BE49-F238E27FC236}">
                <a16:creationId xmlns:a16="http://schemas.microsoft.com/office/drawing/2014/main" id="{C23B53AF-0FAE-44E6-94B5-483972DF90D8}"/>
              </a:ext>
            </a:extLst>
          </p:cNvPr>
          <p:cNvSpPr>
            <a:spLocks noChangeArrowheads="1"/>
          </p:cNvSpPr>
          <p:nvPr/>
        </p:nvSpPr>
        <p:spPr bwMode="auto">
          <a:xfrm>
            <a:off x="4874947" y="4617083"/>
            <a:ext cx="2442106" cy="369332"/>
          </a:xfrm>
          <a:prstGeom prst="rect">
            <a:avLst/>
          </a:prstGeom>
          <a:solidFill>
            <a:schemeClr val="bg1"/>
          </a:solidFill>
          <a:ln w="19050">
            <a:solidFill>
              <a:srgbClr val="FDD080"/>
            </a:solidFill>
            <a:miter lim="800000"/>
            <a:headEnd/>
            <a:tailEnd/>
          </a:ln>
        </p:spPr>
        <p:txBody>
          <a:bodyPr wrap="square">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3399FF"/>
                </a:solidFill>
                <a:effectLst/>
                <a:uLnTx/>
                <a:uFillTx/>
                <a:latin typeface="+mn-lt"/>
                <a:ea typeface="+mn-ea"/>
                <a:cs typeface="+mn-cs"/>
              </a:rPr>
              <a:t>        L’ordinateur</a:t>
            </a:r>
          </a:p>
        </p:txBody>
      </p:sp>
      <p:sp>
        <p:nvSpPr>
          <p:cNvPr id="2" name="TextBox 1">
            <a:extLst>
              <a:ext uri="{FF2B5EF4-FFF2-40B4-BE49-F238E27FC236}">
                <a16:creationId xmlns:a16="http://schemas.microsoft.com/office/drawing/2014/main" id="{AABDF674-12AB-4D0F-91FF-FA95A1FD0FA5}"/>
              </a:ext>
            </a:extLst>
          </p:cNvPr>
          <p:cNvSpPr txBox="1"/>
          <p:nvPr/>
        </p:nvSpPr>
        <p:spPr>
          <a:xfrm>
            <a:off x="4206240" y="5714594"/>
            <a:ext cx="4009292" cy="64633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ea typeface="+mn-ea"/>
                <a:cs typeface="+mn-cs"/>
              </a:rPr>
              <a:t>Use the information on the next slides to see if you got any correct. </a:t>
            </a:r>
          </a:p>
        </p:txBody>
      </p:sp>
      <p:sp>
        <p:nvSpPr>
          <p:cNvPr id="19" name="Rectangle 18">
            <a:extLst>
              <a:ext uri="{FF2B5EF4-FFF2-40B4-BE49-F238E27FC236}">
                <a16:creationId xmlns:a16="http://schemas.microsoft.com/office/drawing/2014/main" id="{3713D6E0-DDFB-4935-AA07-ABC748F2F932}"/>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910242BC-987B-4FF2-ADFE-3FB355AB7E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21" name="Picture 20">
            <a:extLst>
              <a:ext uri="{FF2B5EF4-FFF2-40B4-BE49-F238E27FC236}">
                <a16:creationId xmlns:a16="http://schemas.microsoft.com/office/drawing/2014/main" id="{54DC564B-D599-4F1F-B43C-2E00918DB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19557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a:extLst>
              <a:ext uri="{FF2B5EF4-FFF2-40B4-BE49-F238E27FC236}">
                <a16:creationId xmlns:a16="http://schemas.microsoft.com/office/drawing/2014/main" id="{3298FE45-CC64-470E-B4B7-0D7C4548ADE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92315" y="1323727"/>
            <a:ext cx="2521402" cy="377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a:extLst>
              <a:ext uri="{FF2B5EF4-FFF2-40B4-BE49-F238E27FC236}">
                <a16:creationId xmlns:a16="http://schemas.microsoft.com/office/drawing/2014/main" id="{87683332-013B-47AD-BFD3-0178C37B8BC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56896" y="1061922"/>
            <a:ext cx="20669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5EA5DBC-36C6-45F1-822B-547D86663ED5}"/>
              </a:ext>
            </a:extLst>
          </p:cNvPr>
          <p:cNvSpPr txBox="1"/>
          <p:nvPr/>
        </p:nvSpPr>
        <p:spPr>
          <a:xfrm>
            <a:off x="1542198" y="5163105"/>
            <a:ext cx="33300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 chaise = The chair</a:t>
            </a:r>
          </a:p>
        </p:txBody>
      </p:sp>
      <p:sp>
        <p:nvSpPr>
          <p:cNvPr id="3" name="TextBox 2">
            <a:extLst>
              <a:ext uri="{FF2B5EF4-FFF2-40B4-BE49-F238E27FC236}">
                <a16:creationId xmlns:a16="http://schemas.microsoft.com/office/drawing/2014/main" id="{4323FE4C-244A-4CD5-928D-900953FB5D95}"/>
              </a:ext>
            </a:extLst>
          </p:cNvPr>
          <p:cNvSpPr txBox="1"/>
          <p:nvPr/>
        </p:nvSpPr>
        <p:spPr>
          <a:xfrm>
            <a:off x="8379724" y="5334337"/>
            <a:ext cx="2270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porte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 The door</a:t>
            </a:r>
          </a:p>
        </p:txBody>
      </p:sp>
      <p:sp>
        <p:nvSpPr>
          <p:cNvPr id="5" name="TextBox 4">
            <a:extLst>
              <a:ext uri="{FF2B5EF4-FFF2-40B4-BE49-F238E27FC236}">
                <a16:creationId xmlns:a16="http://schemas.microsoft.com/office/drawing/2014/main" id="{9B7C2A17-3FF2-42F3-A57A-6C216AD6F936}"/>
              </a:ext>
            </a:extLst>
          </p:cNvPr>
          <p:cNvSpPr txBox="1"/>
          <p:nvPr/>
        </p:nvSpPr>
        <p:spPr>
          <a:xfrm>
            <a:off x="5199798" y="338647"/>
            <a:ext cx="305709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1" i="0" u="none" strike="noStrike" kern="1200" cap="none" spc="0" normalizeH="0" baseline="0" noProof="0" dirty="0" err="1">
                <a:ln>
                  <a:noFill/>
                </a:ln>
                <a:solidFill>
                  <a:prstClr val="black"/>
                </a:solidFill>
                <a:effectLst/>
                <a:uLnTx/>
                <a:uFillTx/>
                <a:latin typeface="Calibri" panose="020F0502020204030204"/>
                <a:ea typeface="+mn-ea"/>
                <a:cs typeface="+mn-cs"/>
              </a:rPr>
              <a:t>Voici</a:t>
            </a: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(Here is)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47AEABE-DCFE-478A-9F21-AACA8C3FC935}"/>
              </a:ext>
            </a:extLst>
          </p:cNvPr>
          <p:cNvSpPr txBox="1"/>
          <p:nvPr/>
        </p:nvSpPr>
        <p:spPr>
          <a:xfrm>
            <a:off x="1016234" y="477617"/>
            <a:ext cx="3179926" cy="64633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Try to say the following words out loud.</a:t>
            </a:r>
          </a:p>
        </p:txBody>
      </p:sp>
      <p:sp>
        <p:nvSpPr>
          <p:cNvPr id="9" name="Rectangle 8">
            <a:extLst>
              <a:ext uri="{FF2B5EF4-FFF2-40B4-BE49-F238E27FC236}">
                <a16:creationId xmlns:a16="http://schemas.microsoft.com/office/drawing/2014/main" id="{4684B61D-5E55-4B82-B3E4-B85624F804A9}"/>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8FCDB7E-AE54-4175-837C-3DE5E7FFB4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2" name="Picture 11">
            <a:extLst>
              <a:ext uri="{FF2B5EF4-FFF2-40B4-BE49-F238E27FC236}">
                <a16:creationId xmlns:a16="http://schemas.microsoft.com/office/drawing/2014/main" id="{FAD7647B-306B-4237-8246-A630D243E4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763" y="5782200"/>
            <a:ext cx="1112483" cy="826101"/>
          </a:xfrm>
          <a:prstGeom prst="rect">
            <a:avLst/>
          </a:prstGeom>
        </p:spPr>
      </p:pic>
    </p:spTree>
    <p:extLst>
      <p:ext uri="{BB962C8B-B14F-4D97-AF65-F5344CB8AC3E}">
        <p14:creationId xmlns:p14="http://schemas.microsoft.com/office/powerpoint/2010/main" val="1451333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0EFAFB3B-7113-4D7D-9436-EDD3A267D60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51034" y="1719132"/>
            <a:ext cx="2145157" cy="20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A40030E4-348D-4B53-BCB4-A799D9A87DD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54687" y="1974281"/>
            <a:ext cx="3386279" cy="202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4835A4E-9EAA-4806-AB13-37B5DB3DB911}"/>
              </a:ext>
            </a:extLst>
          </p:cNvPr>
          <p:cNvSpPr txBox="1"/>
          <p:nvPr/>
        </p:nvSpPr>
        <p:spPr>
          <a:xfrm>
            <a:off x="1419366" y="4299045"/>
            <a:ext cx="3207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L’ordinateur = The computer</a:t>
            </a:r>
          </a:p>
        </p:txBody>
      </p:sp>
      <p:sp>
        <p:nvSpPr>
          <p:cNvPr id="6" name="TextBox 5">
            <a:extLst>
              <a:ext uri="{FF2B5EF4-FFF2-40B4-BE49-F238E27FC236}">
                <a16:creationId xmlns:a16="http://schemas.microsoft.com/office/drawing/2014/main" id="{D0FE86C3-4B33-4B9A-B28E-D233589C9710}"/>
              </a:ext>
            </a:extLst>
          </p:cNvPr>
          <p:cNvSpPr txBox="1"/>
          <p:nvPr/>
        </p:nvSpPr>
        <p:spPr>
          <a:xfrm>
            <a:off x="7451678" y="4368126"/>
            <a:ext cx="31394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 table = The table</a:t>
            </a:r>
          </a:p>
        </p:txBody>
      </p:sp>
      <p:sp>
        <p:nvSpPr>
          <p:cNvPr id="7" name="TextBox 6">
            <a:extLst>
              <a:ext uri="{FF2B5EF4-FFF2-40B4-BE49-F238E27FC236}">
                <a16:creationId xmlns:a16="http://schemas.microsoft.com/office/drawing/2014/main" id="{E997F3AA-CC77-4F65-8491-C739C30902B6}"/>
              </a:ext>
            </a:extLst>
          </p:cNvPr>
          <p:cNvSpPr txBox="1"/>
          <p:nvPr/>
        </p:nvSpPr>
        <p:spPr>
          <a:xfrm>
            <a:off x="4995082" y="281354"/>
            <a:ext cx="305709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1" i="0" u="none" strike="noStrike" kern="1200" cap="none" spc="0" normalizeH="0" baseline="0" noProof="0" dirty="0" err="1">
                <a:ln>
                  <a:noFill/>
                </a:ln>
                <a:solidFill>
                  <a:prstClr val="black"/>
                </a:solidFill>
                <a:effectLst/>
                <a:uLnTx/>
                <a:uFillTx/>
                <a:latin typeface="Calibri" panose="020F0502020204030204"/>
                <a:ea typeface="+mn-ea"/>
                <a:cs typeface="+mn-cs"/>
              </a:rPr>
              <a:t>Voici</a:t>
            </a: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(Here is)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FFAB377-2C67-476A-B5B0-8EAB45D84BD1}"/>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18D77AE-B5E3-4563-88B2-17A7FBA009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1" name="Picture 10">
            <a:extLst>
              <a:ext uri="{FF2B5EF4-FFF2-40B4-BE49-F238E27FC236}">
                <a16:creationId xmlns:a16="http://schemas.microsoft.com/office/drawing/2014/main" id="{253A3A88-099C-440A-9CE3-3A29A9628A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763" y="5782200"/>
            <a:ext cx="1112483" cy="826101"/>
          </a:xfrm>
          <a:prstGeom prst="rect">
            <a:avLst/>
          </a:prstGeom>
        </p:spPr>
      </p:pic>
    </p:spTree>
    <p:extLst>
      <p:ext uri="{BB962C8B-B14F-4D97-AF65-F5344CB8AC3E}">
        <p14:creationId xmlns:p14="http://schemas.microsoft.com/office/powerpoint/2010/main" val="941381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F4A7315-2161-4215-A041-93B3E76EA0D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70198" y="1000507"/>
            <a:ext cx="219233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2015E64D-4106-4E7F-B122-FD81A27247D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15352" y="2215911"/>
            <a:ext cx="2885984" cy="34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317E1B8-BA77-4A10-A596-F6B601ED36D8}"/>
              </a:ext>
            </a:extLst>
          </p:cNvPr>
          <p:cNvSpPr txBox="1"/>
          <p:nvPr/>
        </p:nvSpPr>
        <p:spPr>
          <a:xfrm>
            <a:off x="1473958" y="5308979"/>
            <a:ext cx="37940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 armoire = The cupboard</a:t>
            </a:r>
          </a:p>
        </p:txBody>
      </p:sp>
      <p:sp>
        <p:nvSpPr>
          <p:cNvPr id="6" name="TextBox 5">
            <a:extLst>
              <a:ext uri="{FF2B5EF4-FFF2-40B4-BE49-F238E27FC236}">
                <a16:creationId xmlns:a16="http://schemas.microsoft.com/office/drawing/2014/main" id="{7179DB24-4EE0-4D2A-97B4-26420A43BC32}"/>
              </a:ext>
            </a:extLst>
          </p:cNvPr>
          <p:cNvSpPr txBox="1"/>
          <p:nvPr/>
        </p:nvSpPr>
        <p:spPr>
          <a:xfrm>
            <a:off x="7611001" y="5124313"/>
            <a:ext cx="36303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 biblilotheque = The bookcase</a:t>
            </a:r>
          </a:p>
        </p:txBody>
      </p:sp>
      <p:sp>
        <p:nvSpPr>
          <p:cNvPr id="7" name="TextBox 6">
            <a:extLst>
              <a:ext uri="{FF2B5EF4-FFF2-40B4-BE49-F238E27FC236}">
                <a16:creationId xmlns:a16="http://schemas.microsoft.com/office/drawing/2014/main" id="{519AC2E2-16E4-4C8E-B16A-4622ACB94664}"/>
              </a:ext>
            </a:extLst>
          </p:cNvPr>
          <p:cNvSpPr txBox="1"/>
          <p:nvPr/>
        </p:nvSpPr>
        <p:spPr>
          <a:xfrm>
            <a:off x="5199798" y="338647"/>
            <a:ext cx="305709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1" i="0" u="none" strike="noStrike" kern="1200" cap="none" spc="0" normalizeH="0" baseline="0" noProof="0" dirty="0" err="1">
                <a:ln>
                  <a:noFill/>
                </a:ln>
                <a:solidFill>
                  <a:prstClr val="black"/>
                </a:solidFill>
                <a:effectLst/>
                <a:uLnTx/>
                <a:uFillTx/>
                <a:latin typeface="Calibri" panose="020F0502020204030204"/>
                <a:ea typeface="+mn-ea"/>
                <a:cs typeface="+mn-cs"/>
              </a:rPr>
              <a:t>Voici</a:t>
            </a: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(Here is)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2C80765-8049-4F9A-AAC2-D03543959D3A}"/>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AFAA7A7-8B64-4B7A-A9D7-29A298544F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1" name="Picture 10">
            <a:extLst>
              <a:ext uri="{FF2B5EF4-FFF2-40B4-BE49-F238E27FC236}">
                <a16:creationId xmlns:a16="http://schemas.microsoft.com/office/drawing/2014/main" id="{ABA5ADED-5D0C-474B-AAB1-F458617C2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763" y="5782200"/>
            <a:ext cx="1112483" cy="826101"/>
          </a:xfrm>
          <a:prstGeom prst="rect">
            <a:avLst/>
          </a:prstGeom>
        </p:spPr>
      </p:pic>
    </p:spTree>
    <p:extLst>
      <p:ext uri="{BB962C8B-B14F-4D97-AF65-F5344CB8AC3E}">
        <p14:creationId xmlns:p14="http://schemas.microsoft.com/office/powerpoint/2010/main" val="4103511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580EC-4D24-4B0F-B852-203B4C83429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52024" y="1849732"/>
            <a:ext cx="3522649" cy="281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E22BE9E-0D66-43FD-BFEC-10101773070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71921" y="1851699"/>
            <a:ext cx="3237279" cy="281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E13F44F-95FA-4695-9E35-2F150925D997}"/>
              </a:ext>
            </a:extLst>
          </p:cNvPr>
          <p:cNvSpPr txBox="1"/>
          <p:nvPr/>
        </p:nvSpPr>
        <p:spPr>
          <a:xfrm>
            <a:off x="1891200" y="4931660"/>
            <a:ext cx="35226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fenetre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 The window</a:t>
            </a:r>
          </a:p>
        </p:txBody>
      </p:sp>
      <p:sp>
        <p:nvSpPr>
          <p:cNvPr id="6" name="TextBox 5">
            <a:extLst>
              <a:ext uri="{FF2B5EF4-FFF2-40B4-BE49-F238E27FC236}">
                <a16:creationId xmlns:a16="http://schemas.microsoft.com/office/drawing/2014/main" id="{3D5FFE96-0D54-41F5-A979-82362373034D}"/>
              </a:ext>
            </a:extLst>
          </p:cNvPr>
          <p:cNvSpPr txBox="1"/>
          <p:nvPr/>
        </p:nvSpPr>
        <p:spPr>
          <a:xfrm>
            <a:off x="7654372" y="4931660"/>
            <a:ext cx="26982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L’evier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 The sink</a:t>
            </a:r>
          </a:p>
        </p:txBody>
      </p:sp>
      <p:sp>
        <p:nvSpPr>
          <p:cNvPr id="7" name="TextBox 6">
            <a:extLst>
              <a:ext uri="{FF2B5EF4-FFF2-40B4-BE49-F238E27FC236}">
                <a16:creationId xmlns:a16="http://schemas.microsoft.com/office/drawing/2014/main" id="{A5FA85AA-0133-48FD-B3CA-7AFFBCE3BB66}"/>
              </a:ext>
            </a:extLst>
          </p:cNvPr>
          <p:cNvSpPr txBox="1"/>
          <p:nvPr/>
        </p:nvSpPr>
        <p:spPr>
          <a:xfrm>
            <a:off x="5199798" y="338647"/>
            <a:ext cx="305709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1" i="0" u="none" strike="noStrike" kern="1200" cap="none" spc="0" normalizeH="0" baseline="0" noProof="0" dirty="0" err="1">
                <a:ln>
                  <a:noFill/>
                </a:ln>
                <a:solidFill>
                  <a:prstClr val="black"/>
                </a:solidFill>
                <a:effectLst/>
                <a:uLnTx/>
                <a:uFillTx/>
                <a:latin typeface="Calibri" panose="020F0502020204030204"/>
                <a:ea typeface="+mn-ea"/>
                <a:cs typeface="+mn-cs"/>
              </a:rPr>
              <a:t>Voici</a:t>
            </a: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(Here is)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2690A2D-C17E-4FD0-997F-0017C511092B}"/>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6E879EC-E893-4638-A10E-883EEDED9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1" name="Picture 10">
            <a:extLst>
              <a:ext uri="{FF2B5EF4-FFF2-40B4-BE49-F238E27FC236}">
                <a16:creationId xmlns:a16="http://schemas.microsoft.com/office/drawing/2014/main" id="{734E91F1-0390-4220-8DB9-C860F3A715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763" y="5782200"/>
            <a:ext cx="1112483" cy="826101"/>
          </a:xfrm>
          <a:prstGeom prst="rect">
            <a:avLst/>
          </a:prstGeom>
        </p:spPr>
      </p:pic>
    </p:spTree>
    <p:extLst>
      <p:ext uri="{BB962C8B-B14F-4D97-AF65-F5344CB8AC3E}">
        <p14:creationId xmlns:p14="http://schemas.microsoft.com/office/powerpoint/2010/main" val="145627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A3E1DE4B-4EE7-4B05-8FA7-244B03B08C2F}"/>
              </a:ext>
            </a:extLst>
          </p:cNvPr>
          <p:cNvSpPr>
            <a:spLocks noGrp="1"/>
          </p:cNvSpPr>
          <p:nvPr>
            <p:ph type="title"/>
          </p:nvPr>
        </p:nvSpPr>
        <p:spPr>
          <a:xfrm>
            <a:off x="4871112" y="0"/>
            <a:ext cx="2449775" cy="994306"/>
          </a:xfrm>
        </p:spPr>
        <p:txBody>
          <a:bodyPr/>
          <a:lstStyle/>
          <a:p>
            <a:r>
              <a:rPr lang="en-GB" sz="3200" dirty="0">
                <a:latin typeface="+mn-lt"/>
              </a:rPr>
              <a:t>Ritual Prayer</a:t>
            </a:r>
          </a:p>
        </p:txBody>
      </p:sp>
      <p:sp>
        <p:nvSpPr>
          <p:cNvPr id="6" name="Rectangle: Rounded Corners 5">
            <a:extLst>
              <a:ext uri="{FF2B5EF4-FFF2-40B4-BE49-F238E27FC236}">
                <a16:creationId xmlns:a16="http://schemas.microsoft.com/office/drawing/2014/main" id="{7F45FE66-7DC5-41E7-B14B-23CC09115676}"/>
              </a:ext>
            </a:extLst>
          </p:cNvPr>
          <p:cNvSpPr/>
          <p:nvPr/>
        </p:nvSpPr>
        <p:spPr>
          <a:xfrm>
            <a:off x="1775852" y="1457660"/>
            <a:ext cx="8640293" cy="1877318"/>
          </a:xfrm>
          <a:prstGeom prst="roundRect">
            <a:avLst>
              <a:gd name="adj" fmla="val 7344"/>
            </a:avLst>
          </a:prstGeom>
          <a:noFill/>
          <a:ln w="19050">
            <a:noFill/>
          </a:ln>
        </p:spPr>
        <p:txBody>
          <a:bodyPr wrap="square" lIns="72000" tIns="72000" rIns="72000" bIns="72000">
            <a:spAutoFit/>
          </a:bodyPr>
          <a:lstStyle/>
          <a:p>
            <a:r>
              <a:rPr lang="en-GB" dirty="0">
                <a:latin typeface="Twinkl" pitchFamily="2" charset="0"/>
              </a:rPr>
              <a:t>Muslims usually go to a mosque to pray, but if they can’t go to the mosque, they can pray anywhere that is clean. Muslims may use a prayer mat when they pray in places other than the mosque, to be sure the floor is clean where they pray.</a:t>
            </a:r>
          </a:p>
          <a:p>
            <a:endParaRPr lang="en-GB" dirty="0">
              <a:latin typeface="Twinkl" pitchFamily="2" charset="0"/>
            </a:endParaRPr>
          </a:p>
          <a:p>
            <a:r>
              <a:rPr lang="en-GB" dirty="0">
                <a:latin typeface="Twinkl" pitchFamily="2" charset="0"/>
              </a:rPr>
              <a:t>Prayer mats are quite often highly decorated with patterns and colours but they never have pictures of people or animals on them. </a:t>
            </a:r>
          </a:p>
        </p:txBody>
      </p:sp>
      <p:sp>
        <p:nvSpPr>
          <p:cNvPr id="7" name="Rectangle: Rounded Corners 6">
            <a:extLst>
              <a:ext uri="{FF2B5EF4-FFF2-40B4-BE49-F238E27FC236}">
                <a16:creationId xmlns:a16="http://schemas.microsoft.com/office/drawing/2014/main" id="{57646512-5084-4D50-9D12-E1D017D4C19E}"/>
              </a:ext>
            </a:extLst>
          </p:cNvPr>
          <p:cNvSpPr/>
          <p:nvPr/>
        </p:nvSpPr>
        <p:spPr>
          <a:xfrm>
            <a:off x="1775852" y="3784056"/>
            <a:ext cx="6566455" cy="733224"/>
          </a:xfrm>
          <a:prstGeom prst="roundRect">
            <a:avLst>
              <a:gd name="adj" fmla="val 8636"/>
            </a:avLst>
          </a:prstGeom>
          <a:solidFill>
            <a:srgbClr val="CCB5D8"/>
          </a:solidFill>
          <a:ln w="19050">
            <a:solidFill>
              <a:srgbClr val="653B8F"/>
            </a:solidFill>
          </a:ln>
        </p:spPr>
        <p:txBody>
          <a:bodyPr wrap="square" lIns="108000" tIns="72000" rIns="0" bIns="72000">
            <a:spAutoFit/>
          </a:bodyPr>
          <a:lstStyle/>
          <a:p>
            <a:r>
              <a:rPr lang="en-GB" dirty="0">
                <a:latin typeface="Twinkl" pitchFamily="2" charset="0"/>
              </a:rPr>
              <a:t>Muslims always face Mecca (a holy place) </a:t>
            </a:r>
          </a:p>
          <a:p>
            <a:r>
              <a:rPr lang="en-GB" dirty="0">
                <a:latin typeface="Twinkl" pitchFamily="2" charset="0"/>
              </a:rPr>
              <a:t>when they pray. </a:t>
            </a:r>
          </a:p>
        </p:txBody>
      </p:sp>
      <p:pic>
        <p:nvPicPr>
          <p:cNvPr id="8" name="Picture 7">
            <a:extLst>
              <a:ext uri="{FF2B5EF4-FFF2-40B4-BE49-F238E27FC236}">
                <a16:creationId xmlns:a16="http://schemas.microsoft.com/office/drawing/2014/main" id="{CC2F1DDA-D06E-49F6-96B9-0B3A68DF19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923" b="16246"/>
          <a:stretch/>
        </p:blipFill>
        <p:spPr>
          <a:xfrm>
            <a:off x="8342307" y="3429000"/>
            <a:ext cx="3159067" cy="3030410"/>
          </a:xfrm>
          <a:prstGeom prst="rect">
            <a:avLst/>
          </a:prstGeom>
        </p:spPr>
      </p:pic>
      <p:sp>
        <p:nvSpPr>
          <p:cNvPr id="9" name="Rectangle 8">
            <a:extLst>
              <a:ext uri="{FF2B5EF4-FFF2-40B4-BE49-F238E27FC236}">
                <a16:creationId xmlns:a16="http://schemas.microsoft.com/office/drawing/2014/main" id="{D1C3AA28-CA03-4142-9ECF-79E04A7A21B4}"/>
              </a:ext>
            </a:extLst>
          </p:cNvPr>
          <p:cNvSpPr/>
          <p:nvPr/>
        </p:nvSpPr>
        <p:spPr>
          <a:xfrm>
            <a:off x="1775852" y="895680"/>
            <a:ext cx="8156539" cy="646331"/>
          </a:xfrm>
          <a:prstGeom prst="rect">
            <a:avLst/>
          </a:prstGeom>
        </p:spPr>
        <p:txBody>
          <a:bodyPr wrap="square">
            <a:spAutoFit/>
          </a:bodyPr>
          <a:lstStyle/>
          <a:p>
            <a:r>
              <a:rPr lang="en-GB" dirty="0">
                <a:solidFill>
                  <a:srgbClr val="000000"/>
                </a:solidFill>
                <a:latin typeface="Twinkl" panose="020B0604020202020204" charset="0"/>
              </a:rPr>
              <a:t>Salat (prayer) is important to Muslims as it makes them feel connected to God (Allah).</a:t>
            </a:r>
            <a:endParaRPr lang="en-GB" dirty="0">
              <a:latin typeface="Twinkl" panose="020B0604020202020204" charset="0"/>
            </a:endParaRPr>
          </a:p>
        </p:txBody>
      </p:sp>
      <p:sp>
        <p:nvSpPr>
          <p:cNvPr id="10" name="Rectangle 9">
            <a:extLst>
              <a:ext uri="{FF2B5EF4-FFF2-40B4-BE49-F238E27FC236}">
                <a16:creationId xmlns:a16="http://schemas.microsoft.com/office/drawing/2014/main" id="{32340AF6-0AFA-436D-99E6-B92C0A01AD98}"/>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a:extLst>
              <a:ext uri="{FF2B5EF4-FFF2-40B4-BE49-F238E27FC236}">
                <a16:creationId xmlns:a16="http://schemas.microsoft.com/office/drawing/2014/main" id="{C5052BE5-406C-42C3-AB42-B3DA360EB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2" name="Picture 11">
            <a:extLst>
              <a:ext uri="{FF2B5EF4-FFF2-40B4-BE49-F238E27FC236}">
                <a16:creationId xmlns:a16="http://schemas.microsoft.com/office/drawing/2014/main" id="{C32D6CC0-EB25-4C99-91A1-809FC69D48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37301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553AA3-6C29-428C-A302-64CF598E8B96}"/>
              </a:ext>
            </a:extLst>
          </p:cNvPr>
          <p:cNvSpPr txBox="1"/>
          <p:nvPr/>
        </p:nvSpPr>
        <p:spPr>
          <a:xfrm>
            <a:off x="736979" y="614149"/>
            <a:ext cx="3152633"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Now lets use the vocabulary we have learnt to write a sentence about where some children are standing in the classroom.</a:t>
            </a:r>
          </a:p>
        </p:txBody>
      </p:sp>
      <p:pic>
        <p:nvPicPr>
          <p:cNvPr id="7" name="Picture 6">
            <a:extLst>
              <a:ext uri="{FF2B5EF4-FFF2-40B4-BE49-F238E27FC236}">
                <a16:creationId xmlns:a16="http://schemas.microsoft.com/office/drawing/2014/main" id="{EB1AA1CF-D5B3-40B6-9A3B-95B5DB972ED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97392" y="2114502"/>
            <a:ext cx="125730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7990C514-D1CC-4A6E-94E8-757F941BF7B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96271" y="3723546"/>
            <a:ext cx="16573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0AB7CBC-70AD-4E25-8A74-9FC02EB4BCD5}"/>
              </a:ext>
            </a:extLst>
          </p:cNvPr>
          <p:cNvSpPr txBox="1"/>
          <p:nvPr/>
        </p:nvSpPr>
        <p:spPr>
          <a:xfrm>
            <a:off x="2494068" y="2218674"/>
            <a:ext cx="40078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Pierre est à </a:t>
            </a:r>
            <a:r>
              <a:rPr kumimoji="0" lang="en-GB" alt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côté</a:t>
            </a: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 la chaise.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Pierre is beside the chair.</a:t>
            </a:r>
          </a:p>
        </p:txBody>
      </p:sp>
      <p:sp>
        <p:nvSpPr>
          <p:cNvPr id="10" name="Oval 9">
            <a:extLst>
              <a:ext uri="{FF2B5EF4-FFF2-40B4-BE49-F238E27FC236}">
                <a16:creationId xmlns:a16="http://schemas.microsoft.com/office/drawing/2014/main" id="{FDB65B9B-AE0F-4E18-A099-4501B70369A6}"/>
              </a:ext>
            </a:extLst>
          </p:cNvPr>
          <p:cNvSpPr/>
          <p:nvPr/>
        </p:nvSpPr>
        <p:spPr>
          <a:xfrm>
            <a:off x="6096000" y="2313734"/>
            <a:ext cx="1697038" cy="169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
            <a:extLst>
              <a:ext uri="{FF2B5EF4-FFF2-40B4-BE49-F238E27FC236}">
                <a16:creationId xmlns:a16="http://schemas.microsoft.com/office/drawing/2014/main" id="{5FC834A3-40D8-42D8-BCEF-01D7859FA8E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25887" y="2047828"/>
            <a:ext cx="1552575"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4">
            <a:extLst>
              <a:ext uri="{FF2B5EF4-FFF2-40B4-BE49-F238E27FC236}">
                <a16:creationId xmlns:a16="http://schemas.microsoft.com/office/drawing/2014/main" id="{EB5C4878-8834-4AEC-A29F-14DA9D60A2BA}"/>
              </a:ext>
            </a:extLst>
          </p:cNvPr>
          <p:cNvSpPr txBox="1">
            <a:spLocks noChangeArrowheads="1"/>
          </p:cNvSpPr>
          <p:nvPr/>
        </p:nvSpPr>
        <p:spPr bwMode="auto">
          <a:xfrm>
            <a:off x="7280529" y="1211285"/>
            <a:ext cx="33786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Twinkl" pitchFamily="2" charset="0"/>
              </a:rPr>
              <a:t>Lucie est à </a:t>
            </a:r>
            <a:r>
              <a:rPr kumimoji="0" lang="en-GB" altLang="en-US" sz="1800" b="0" i="0" u="none" strike="noStrike" kern="1200" cap="none" spc="0" normalizeH="0" baseline="0" noProof="0" dirty="0" err="1">
                <a:ln>
                  <a:noFill/>
                </a:ln>
                <a:solidFill>
                  <a:prstClr val="black"/>
                </a:solidFill>
                <a:effectLst/>
                <a:uLnTx/>
                <a:uFillTx/>
                <a:latin typeface="Twinkl" pitchFamily="2" charset="0"/>
              </a:rPr>
              <a:t>côté</a:t>
            </a:r>
            <a:r>
              <a:rPr kumimoji="0" lang="en-GB" altLang="en-US" sz="1800" b="0" i="0" u="none" strike="noStrike" kern="1200" cap="none" spc="0" normalizeH="0" baseline="0" noProof="0" dirty="0">
                <a:ln>
                  <a:noFill/>
                </a:ln>
                <a:solidFill>
                  <a:prstClr val="black"/>
                </a:solidFill>
                <a:effectLst/>
                <a:uLnTx/>
                <a:uFillTx/>
                <a:latin typeface="Twinkl" pitchFamily="2" charset="0"/>
              </a:rPr>
              <a:t> de </a:t>
            </a:r>
            <a:r>
              <a:rPr kumimoji="0" lang="fr-FR" altLang="en-US" sz="1800" b="0" i="0" u="none" strike="noStrike" kern="1200" cap="none" spc="0" normalizeH="0" baseline="0" noProof="0" dirty="0">
                <a:ln>
                  <a:noFill/>
                </a:ln>
                <a:solidFill>
                  <a:prstClr val="black"/>
                </a:solidFill>
                <a:effectLst/>
                <a:uLnTx/>
                <a:uFillTx/>
                <a:latin typeface="Twinkl" pitchFamily="2" charset="0"/>
              </a:rPr>
              <a:t>l’armoire</a:t>
            </a:r>
            <a:r>
              <a:rPr kumimoji="0" lang="en-GB" altLang="en-US" sz="1800" b="0" i="0" u="none" strike="noStrike" kern="1200" cap="none" spc="0" normalizeH="0" baseline="0" noProof="0" dirty="0">
                <a:ln>
                  <a:noFill/>
                </a:ln>
                <a:solidFill>
                  <a:prstClr val="black"/>
                </a:solidFill>
                <a:effectLst/>
                <a:uLnTx/>
                <a:uFillTx/>
                <a:latin typeface="Twinkl" pitchFamily="2" charset="0"/>
              </a:rPr>
              <a:t>. =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Twinkl" pitchFamily="2" charset="0"/>
              </a:rPr>
              <a:t>Lucie is beside the cupboard.</a:t>
            </a:r>
          </a:p>
        </p:txBody>
      </p:sp>
      <p:pic>
        <p:nvPicPr>
          <p:cNvPr id="13" name="Picture 6">
            <a:extLst>
              <a:ext uri="{FF2B5EF4-FFF2-40B4-BE49-F238E27FC236}">
                <a16:creationId xmlns:a16="http://schemas.microsoft.com/office/drawing/2014/main" id="{77D43DFA-5B60-449B-A172-C3379EA14F2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66831" y="2031953"/>
            <a:ext cx="219233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8D512F9C-0DA4-4F2C-BB6C-94926169EFDA}"/>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3E9147D7-2D75-455D-884A-0634AE5BC7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6" name="Picture 15">
            <a:extLst>
              <a:ext uri="{FF2B5EF4-FFF2-40B4-BE49-F238E27FC236}">
                <a16:creationId xmlns:a16="http://schemas.microsoft.com/office/drawing/2014/main" id="{91CA8629-3C86-4550-A15F-73ADA1FF02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400025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23B3DE-0AD3-487E-94B5-463882679D06}"/>
              </a:ext>
            </a:extLst>
          </p:cNvPr>
          <p:cNvPicPr>
            <a:picLocks noChangeAspect="1"/>
          </p:cNvPicPr>
          <p:nvPr/>
        </p:nvPicPr>
        <p:blipFill rotWithShape="1">
          <a:blip r:embed="rId2"/>
          <a:srcRect l="25411" t="34022" r="25335" b="29543"/>
          <a:stretch/>
        </p:blipFill>
        <p:spPr>
          <a:xfrm>
            <a:off x="696035" y="1216042"/>
            <a:ext cx="7356144" cy="3059487"/>
          </a:xfrm>
          <a:prstGeom prst="rect">
            <a:avLst/>
          </a:prstGeom>
        </p:spPr>
      </p:pic>
      <p:sp>
        <p:nvSpPr>
          <p:cNvPr id="7" name="TextBox 6">
            <a:extLst>
              <a:ext uri="{FF2B5EF4-FFF2-40B4-BE49-F238E27FC236}">
                <a16:creationId xmlns:a16="http://schemas.microsoft.com/office/drawing/2014/main" id="{711B4052-2D1E-457B-956B-A02B0A746F2D}"/>
              </a:ext>
            </a:extLst>
          </p:cNvPr>
          <p:cNvSpPr txBox="1"/>
          <p:nvPr/>
        </p:nvSpPr>
        <p:spPr>
          <a:xfrm>
            <a:off x="196315" y="209594"/>
            <a:ext cx="840447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C00000"/>
                </a:solidFill>
                <a:effectLst/>
                <a:uLnTx/>
                <a:uFillTx/>
                <a:latin typeface="Calibri" panose="020F0502020204030204"/>
                <a:ea typeface="+mn-ea"/>
                <a:cs typeface="+mn-cs"/>
              </a:rPr>
              <a:t>Task: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Use the images below to describe where the characters are standing. </a:t>
            </a:r>
          </a:p>
        </p:txBody>
      </p:sp>
      <p:pic>
        <p:nvPicPr>
          <p:cNvPr id="9" name="Picture 8">
            <a:extLst>
              <a:ext uri="{FF2B5EF4-FFF2-40B4-BE49-F238E27FC236}">
                <a16:creationId xmlns:a16="http://schemas.microsoft.com/office/drawing/2014/main" id="{A7EC4621-91F4-403D-AAE4-DE9A724AABCB}"/>
              </a:ext>
            </a:extLst>
          </p:cNvPr>
          <p:cNvPicPr>
            <a:picLocks noChangeAspect="1"/>
          </p:cNvPicPr>
          <p:nvPr/>
        </p:nvPicPr>
        <p:blipFill rotWithShape="1">
          <a:blip r:embed="rId3"/>
          <a:srcRect l="60784" t="24068" r="23097" b="13812"/>
          <a:stretch/>
        </p:blipFill>
        <p:spPr>
          <a:xfrm>
            <a:off x="9157648" y="1216042"/>
            <a:ext cx="2349306" cy="5090164"/>
          </a:xfrm>
          <a:prstGeom prst="rect">
            <a:avLst/>
          </a:prstGeom>
        </p:spPr>
      </p:pic>
      <p:sp>
        <p:nvSpPr>
          <p:cNvPr id="10" name="TextBox 9">
            <a:extLst>
              <a:ext uri="{FF2B5EF4-FFF2-40B4-BE49-F238E27FC236}">
                <a16:creationId xmlns:a16="http://schemas.microsoft.com/office/drawing/2014/main" id="{A512BB48-082B-452C-8386-C458BC3EAC14}"/>
              </a:ext>
            </a:extLst>
          </p:cNvPr>
          <p:cNvSpPr txBox="1"/>
          <p:nvPr/>
        </p:nvSpPr>
        <p:spPr>
          <a:xfrm>
            <a:off x="5014538" y="4565465"/>
            <a:ext cx="559558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Example: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Pierre</a:t>
            </a: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est à </a:t>
            </a:r>
            <a:r>
              <a:rPr kumimoji="0" lang="en-GB" alt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côté</a:t>
            </a: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fr-FR"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la porte.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r-FR"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Lucie </a:t>
            </a: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 à </a:t>
            </a:r>
            <a:r>
              <a:rPr kumimoji="0" lang="en-GB" alt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côté</a:t>
            </a:r>
            <a:r>
              <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fr-FR"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CE0E361-5838-455D-8394-9FED90933C9F}"/>
              </a:ext>
            </a:extLst>
          </p:cNvPr>
          <p:cNvSpPr txBox="1"/>
          <p:nvPr/>
        </p:nvSpPr>
        <p:spPr>
          <a:xfrm>
            <a:off x="338120" y="4583710"/>
            <a:ext cx="4445391"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Write a sentence for each one of the characters. Use the word bank and the sentence I have wrote to help you.  </a:t>
            </a:r>
          </a:p>
        </p:txBody>
      </p:sp>
      <p:sp>
        <p:nvSpPr>
          <p:cNvPr id="8" name="Rectangle 7">
            <a:extLst>
              <a:ext uri="{FF2B5EF4-FFF2-40B4-BE49-F238E27FC236}">
                <a16:creationId xmlns:a16="http://schemas.microsoft.com/office/drawing/2014/main" id="{82435F07-EECB-47B0-A9EB-4B29C6B3E76C}"/>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EEB9652-AEC3-4D69-A697-3938C60DE5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3" name="Picture 12">
            <a:extLst>
              <a:ext uri="{FF2B5EF4-FFF2-40B4-BE49-F238E27FC236}">
                <a16:creationId xmlns:a16="http://schemas.microsoft.com/office/drawing/2014/main" id="{B7F12C7A-E4AB-466E-873C-96EF9936F4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561" y="5822465"/>
            <a:ext cx="1021312" cy="758400"/>
          </a:xfrm>
          <a:prstGeom prst="rect">
            <a:avLst/>
          </a:prstGeom>
        </p:spPr>
      </p:pic>
    </p:spTree>
    <p:extLst>
      <p:ext uri="{BB962C8B-B14F-4D97-AF65-F5344CB8AC3E}">
        <p14:creationId xmlns:p14="http://schemas.microsoft.com/office/powerpoint/2010/main" val="3772327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End of Lesson</a:t>
            </a:r>
            <a:endParaRPr lang="en-GB" dirty="0">
              <a:solidFill>
                <a:schemeClr val="bg1"/>
              </a:solidFill>
            </a:endParaRPr>
          </a:p>
        </p:txBody>
      </p:sp>
    </p:spTree>
    <p:extLst>
      <p:ext uri="{BB962C8B-B14F-4D97-AF65-F5344CB8AC3E}">
        <p14:creationId xmlns:p14="http://schemas.microsoft.com/office/powerpoint/2010/main" val="2901416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EF2EC3-1B4B-46D1-8CD9-2D987D0D70B6}"/>
              </a:ext>
            </a:extLst>
          </p:cNvPr>
          <p:cNvSpPr/>
          <p:nvPr/>
        </p:nvSpPr>
        <p:spPr>
          <a:xfrm>
            <a:off x="0" y="0"/>
            <a:ext cx="12192000" cy="68580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6C85DFF1-D34A-4572-A84F-AFAEB09F24F1}"/>
              </a:ext>
            </a:extLst>
          </p:cNvPr>
          <p:cNvSpPr/>
          <p:nvPr/>
        </p:nvSpPr>
        <p:spPr>
          <a:xfrm>
            <a:off x="106363" y="6180138"/>
            <a:ext cx="4105275" cy="55245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4">
            <a:extLst>
              <a:ext uri="{FF2B5EF4-FFF2-40B4-BE49-F238E27FC236}">
                <a16:creationId xmlns:a16="http://schemas.microsoft.com/office/drawing/2014/main" id="{EF161E2B-CFB0-423C-82CF-85ED719A10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 y="6221413"/>
            <a:ext cx="4413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28E43F40-843E-46D7-8DDA-F6F924A9630C}"/>
              </a:ext>
            </a:extLst>
          </p:cNvPr>
          <p:cNvSpPr txBox="1"/>
          <p:nvPr/>
        </p:nvSpPr>
        <p:spPr>
          <a:xfrm>
            <a:off x="749300" y="6229350"/>
            <a:ext cx="3021013" cy="36830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French  </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00A79FC-62D3-4DDA-9609-2AA34BDE8523}"/>
              </a:ext>
            </a:extLst>
          </p:cNvPr>
          <p:cNvSpPr/>
          <p:nvPr/>
        </p:nvSpPr>
        <p:spPr>
          <a:xfrm>
            <a:off x="142875" y="136525"/>
            <a:ext cx="6098899" cy="56925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CB82D33-56A3-4B52-B028-5784DEB9AFE4}"/>
              </a:ext>
            </a:extLst>
          </p:cNvPr>
          <p:cNvSpPr txBox="1"/>
          <p:nvPr/>
        </p:nvSpPr>
        <p:spPr>
          <a:xfrm>
            <a:off x="120650" y="133350"/>
            <a:ext cx="5570538" cy="52322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Date:</a:t>
            </a:r>
            <a:r>
              <a:rPr kumimoji="0" lang="en-GB" sz="2800" b="0" i="0" u="none" strike="noStrike" kern="1200" cap="none" spc="0" normalizeH="0" noProof="0" dirty="0" smtClean="0">
                <a:ln>
                  <a:noFill/>
                </a:ln>
                <a:solidFill>
                  <a:prstClr val="black"/>
                </a:solidFill>
                <a:effectLst/>
                <a:uLnTx/>
                <a:uFillTx/>
                <a:latin typeface="Calibri" panose="020F0502020204030204"/>
                <a:ea typeface="+mn-ea"/>
                <a:cs typeface="Calibri" panose="020F0502020204030204" pitchFamily="34" charset="0"/>
              </a:rPr>
              <a:t> Friday </a:t>
            </a:r>
            <a:r>
              <a:rPr lang="en-GB" sz="2800" dirty="0" smtClean="0">
                <a:solidFill>
                  <a:prstClr val="black"/>
                </a:solidFill>
                <a:latin typeface="Calibri" panose="020F0502020204030204"/>
                <a:cs typeface="Calibri" panose="020F0502020204030204" pitchFamily="34" charset="0"/>
              </a:rPr>
              <a:t>2</a:t>
            </a:r>
            <a:r>
              <a:rPr lang="en-GB" sz="2800" baseline="30000" dirty="0" smtClean="0">
                <a:solidFill>
                  <a:prstClr val="black"/>
                </a:solidFill>
                <a:latin typeface="Calibri" panose="020F0502020204030204"/>
                <a:cs typeface="Calibri" panose="020F0502020204030204" pitchFamily="34" charset="0"/>
              </a:rPr>
              <a:t>nd</a:t>
            </a:r>
            <a:r>
              <a:rPr lang="en-GB" sz="2800" dirty="0" smtClean="0">
                <a:solidFill>
                  <a:prstClr val="black"/>
                </a:solidFill>
                <a:latin typeface="Calibri" panose="020F0502020204030204"/>
                <a:cs typeface="Calibri" panose="020F0502020204030204" pitchFamily="34" charset="0"/>
              </a:rPr>
              <a:t> </a:t>
            </a: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Calibri" panose="020F0502020204030204" pitchFamily="34" charset="0"/>
              </a:rPr>
              <a:t>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July 2021</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18" name="Picture 9">
            <a:extLst>
              <a:ext uri="{FF2B5EF4-FFF2-40B4-BE49-F238E27FC236}">
                <a16:creationId xmlns:a16="http://schemas.microsoft.com/office/drawing/2014/main" id="{44B32C74-7976-4DE5-B495-1103AD2C0B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894" y="2152650"/>
            <a:ext cx="1879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6C26B087-6FB9-41D4-ADBB-76D85C153F6B}"/>
              </a:ext>
            </a:extLst>
          </p:cNvPr>
          <p:cNvSpPr/>
          <p:nvPr/>
        </p:nvSpPr>
        <p:spPr>
          <a:xfrm>
            <a:off x="254000" y="2981325"/>
            <a:ext cx="10387495" cy="131445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1">
            <a:extLst>
              <a:ext uri="{FF2B5EF4-FFF2-40B4-BE49-F238E27FC236}">
                <a16:creationId xmlns:a16="http://schemas.microsoft.com/office/drawing/2014/main" id="{D04A5AF8-2A65-4713-AEFC-97E41CA87CFC}"/>
              </a:ext>
            </a:extLst>
          </p:cNvPr>
          <p:cNvSpPr txBox="1">
            <a:spLocks noChangeArrowheads="1"/>
          </p:cNvSpPr>
          <p:nvPr/>
        </p:nvSpPr>
        <p:spPr bwMode="auto">
          <a:xfrm>
            <a:off x="322262" y="3106738"/>
            <a:ext cx="10319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alibri" panose="020F0502020204030204"/>
                <a:ea typeface="+mn-ea"/>
                <a:cs typeface="+mn-cs"/>
              </a:rPr>
              <a:t>LO: To be able to </a:t>
            </a:r>
            <a:r>
              <a:rPr lang="en-GB" altLang="en-US" sz="3200" dirty="0">
                <a:solidFill>
                  <a:srgbClr val="000000"/>
                </a:solidFill>
                <a:latin typeface="Calibri" panose="020F0502020204030204"/>
              </a:rPr>
              <a:t>compare two school subjects.</a:t>
            </a:r>
            <a:endParaRPr kumimoji="0" lang="en-GB" altLang="en-US" sz="3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1" name="Picture 1">
            <a:extLst>
              <a:ext uri="{FF2B5EF4-FFF2-40B4-BE49-F238E27FC236}">
                <a16:creationId xmlns:a16="http://schemas.microsoft.com/office/drawing/2014/main" id="{814967DE-E88B-4F87-9203-D83B6F8921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3125" y="6216650"/>
            <a:ext cx="6794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107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DB65B9B-AE0F-4E18-A099-4501B70369A6}"/>
              </a:ext>
            </a:extLst>
          </p:cNvPr>
          <p:cNvSpPr/>
          <p:nvPr/>
        </p:nvSpPr>
        <p:spPr>
          <a:xfrm>
            <a:off x="3958979" y="1685872"/>
            <a:ext cx="1697038" cy="169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D512F9C-0DA4-4F2C-BB6C-94926169EFDA}"/>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3E9147D7-2D75-455D-884A-0634AE5BC7D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sp>
        <p:nvSpPr>
          <p:cNvPr id="17" name="Rectangle 16">
            <a:extLst>
              <a:ext uri="{FF2B5EF4-FFF2-40B4-BE49-F238E27FC236}">
                <a16:creationId xmlns:a16="http://schemas.microsoft.com/office/drawing/2014/main" id="{A23263E4-1209-4D50-B70E-23905B7D4E7D}"/>
              </a:ext>
            </a:extLst>
          </p:cNvPr>
          <p:cNvSpPr/>
          <p:nvPr/>
        </p:nvSpPr>
        <p:spPr>
          <a:xfrm>
            <a:off x="1586912" y="1079896"/>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0361D67-24F5-49A6-95EF-A013FC6E7AA3}"/>
              </a:ext>
            </a:extLst>
          </p:cNvPr>
          <p:cNvSpPr/>
          <p:nvPr/>
        </p:nvSpPr>
        <p:spPr>
          <a:xfrm>
            <a:off x="1586912" y="1475525"/>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AB25CFF-3AC7-4D6B-B88F-536DBCC29C8B}"/>
              </a:ext>
            </a:extLst>
          </p:cNvPr>
          <p:cNvSpPr/>
          <p:nvPr/>
        </p:nvSpPr>
        <p:spPr>
          <a:xfrm>
            <a:off x="1586912" y="1871154"/>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32ED8FE-1FE6-482B-B54F-09EA4B14924F}"/>
              </a:ext>
            </a:extLst>
          </p:cNvPr>
          <p:cNvSpPr/>
          <p:nvPr/>
        </p:nvSpPr>
        <p:spPr>
          <a:xfrm>
            <a:off x="1586912" y="2266783"/>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19256F6-E77E-4A8B-8FD4-321C97E68DD4}"/>
              </a:ext>
            </a:extLst>
          </p:cNvPr>
          <p:cNvSpPr/>
          <p:nvPr/>
        </p:nvSpPr>
        <p:spPr>
          <a:xfrm>
            <a:off x="1586912" y="2662412"/>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B8250C1-B21D-46F3-81BA-FB495362A3E8}"/>
              </a:ext>
            </a:extLst>
          </p:cNvPr>
          <p:cNvSpPr/>
          <p:nvPr/>
        </p:nvSpPr>
        <p:spPr>
          <a:xfrm>
            <a:off x="1586912" y="3058041"/>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9C0A9F1-86F4-4C9C-9B41-C42E2FFCC2F4}"/>
              </a:ext>
            </a:extLst>
          </p:cNvPr>
          <p:cNvSpPr/>
          <p:nvPr/>
        </p:nvSpPr>
        <p:spPr>
          <a:xfrm>
            <a:off x="1586912" y="3453670"/>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0AD3308-3006-452C-84A2-18AB82CC65FF}"/>
              </a:ext>
            </a:extLst>
          </p:cNvPr>
          <p:cNvSpPr/>
          <p:nvPr/>
        </p:nvSpPr>
        <p:spPr>
          <a:xfrm>
            <a:off x="1586912" y="3849299"/>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EDA110D-8AFD-49B7-93F6-F2A4BE68D240}"/>
              </a:ext>
            </a:extLst>
          </p:cNvPr>
          <p:cNvSpPr/>
          <p:nvPr/>
        </p:nvSpPr>
        <p:spPr>
          <a:xfrm>
            <a:off x="1586912" y="4244928"/>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FACBA43-13BD-4D34-A7C4-1A0BA12EFBF4}"/>
              </a:ext>
            </a:extLst>
          </p:cNvPr>
          <p:cNvSpPr/>
          <p:nvPr/>
        </p:nvSpPr>
        <p:spPr>
          <a:xfrm>
            <a:off x="1586912" y="4640557"/>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0A13F39-E67D-4F69-ADAB-E6931F2EDD92}"/>
              </a:ext>
            </a:extLst>
          </p:cNvPr>
          <p:cNvSpPr/>
          <p:nvPr/>
        </p:nvSpPr>
        <p:spPr>
          <a:xfrm>
            <a:off x="1586912" y="5036186"/>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B229082A-4D6C-43C5-B106-060C08576A71}"/>
              </a:ext>
            </a:extLst>
          </p:cNvPr>
          <p:cNvSpPr txBox="1"/>
          <p:nvPr/>
        </p:nvSpPr>
        <p:spPr>
          <a:xfrm>
            <a:off x="2540176" y="1083566"/>
            <a:ext cx="1909823" cy="369332"/>
          </a:xfrm>
          <a:prstGeom prst="rect">
            <a:avLst/>
          </a:prstGeom>
          <a:noFill/>
        </p:spPr>
        <p:txBody>
          <a:bodyPr wrap="square" rtlCol="0">
            <a:spAutoFit/>
          </a:bodyPr>
          <a:lstStyle/>
          <a:p>
            <a:pPr algn="ctr"/>
            <a:r>
              <a:rPr lang="fr-FR" dirty="0">
                <a:latin typeface="Twinkl SemiBold" pitchFamily="2" charset="0"/>
              </a:rPr>
              <a:t>Français</a:t>
            </a:r>
            <a:endParaRPr lang="en-GB" dirty="0">
              <a:latin typeface="Twinkl SemiBold" pitchFamily="2" charset="0"/>
            </a:endParaRPr>
          </a:p>
        </p:txBody>
      </p:sp>
      <p:sp>
        <p:nvSpPr>
          <p:cNvPr id="29" name="TextBox 28">
            <a:extLst>
              <a:ext uri="{FF2B5EF4-FFF2-40B4-BE49-F238E27FC236}">
                <a16:creationId xmlns:a16="http://schemas.microsoft.com/office/drawing/2014/main" id="{C0007567-7D22-4F66-A2A9-78E4F27ECCAC}"/>
              </a:ext>
            </a:extLst>
          </p:cNvPr>
          <p:cNvSpPr txBox="1"/>
          <p:nvPr/>
        </p:nvSpPr>
        <p:spPr>
          <a:xfrm>
            <a:off x="1741520" y="1488673"/>
            <a:ext cx="3507129" cy="369332"/>
          </a:xfrm>
          <a:prstGeom prst="rect">
            <a:avLst/>
          </a:prstGeom>
          <a:noFill/>
        </p:spPr>
        <p:txBody>
          <a:bodyPr wrap="square" rtlCol="0">
            <a:spAutoFit/>
          </a:bodyPr>
          <a:lstStyle/>
          <a:p>
            <a:pPr>
              <a:defRPr/>
            </a:pPr>
            <a:r>
              <a:rPr lang="fr-FR" dirty="0">
                <a:solidFill>
                  <a:srgbClr val="3399FF"/>
                </a:solidFill>
                <a:latin typeface="Twinkl" pitchFamily="2" charset="0"/>
              </a:rPr>
              <a:t>le français</a:t>
            </a:r>
          </a:p>
        </p:txBody>
      </p:sp>
      <p:sp>
        <p:nvSpPr>
          <p:cNvPr id="30" name="TextBox 29">
            <a:extLst>
              <a:ext uri="{FF2B5EF4-FFF2-40B4-BE49-F238E27FC236}">
                <a16:creationId xmlns:a16="http://schemas.microsoft.com/office/drawing/2014/main" id="{D4FDD322-9AE9-460A-8B2E-2899F0E6C5D7}"/>
              </a:ext>
            </a:extLst>
          </p:cNvPr>
          <p:cNvSpPr txBox="1"/>
          <p:nvPr/>
        </p:nvSpPr>
        <p:spPr>
          <a:xfrm>
            <a:off x="1741520" y="1884302"/>
            <a:ext cx="3507129" cy="369332"/>
          </a:xfrm>
          <a:prstGeom prst="rect">
            <a:avLst/>
          </a:prstGeom>
          <a:noFill/>
        </p:spPr>
        <p:txBody>
          <a:bodyPr wrap="square" rtlCol="0">
            <a:spAutoFit/>
          </a:bodyPr>
          <a:lstStyle/>
          <a:p>
            <a:pPr>
              <a:defRPr/>
            </a:pPr>
            <a:r>
              <a:rPr lang="en-GB" dirty="0">
                <a:solidFill>
                  <a:srgbClr val="3399FF"/>
                </a:solidFill>
                <a:latin typeface="Twinkl" pitchFamily="2" charset="0"/>
              </a:rPr>
              <a:t>le dessin </a:t>
            </a:r>
          </a:p>
        </p:txBody>
      </p:sp>
      <p:sp>
        <p:nvSpPr>
          <p:cNvPr id="31" name="TextBox 30">
            <a:extLst>
              <a:ext uri="{FF2B5EF4-FFF2-40B4-BE49-F238E27FC236}">
                <a16:creationId xmlns:a16="http://schemas.microsoft.com/office/drawing/2014/main" id="{C3283FF3-5AB6-4129-8495-6ADF0C8626A6}"/>
              </a:ext>
            </a:extLst>
          </p:cNvPr>
          <p:cNvSpPr txBox="1"/>
          <p:nvPr/>
        </p:nvSpPr>
        <p:spPr>
          <a:xfrm>
            <a:off x="1741520" y="2269930"/>
            <a:ext cx="3507129" cy="369332"/>
          </a:xfrm>
          <a:prstGeom prst="rect">
            <a:avLst/>
          </a:prstGeom>
          <a:noFill/>
        </p:spPr>
        <p:txBody>
          <a:bodyPr wrap="square" rtlCol="0">
            <a:spAutoFit/>
          </a:bodyPr>
          <a:lstStyle/>
          <a:p>
            <a:pPr>
              <a:defRPr/>
            </a:pPr>
            <a:r>
              <a:rPr lang="en-GB" dirty="0">
                <a:solidFill>
                  <a:srgbClr val="DB5183"/>
                </a:solidFill>
                <a:latin typeface="Twinkl" pitchFamily="2" charset="0"/>
              </a:rPr>
              <a:t>la </a:t>
            </a:r>
            <a:r>
              <a:rPr lang="en-GB" dirty="0" err="1">
                <a:solidFill>
                  <a:srgbClr val="DB5183"/>
                </a:solidFill>
                <a:latin typeface="Twinkl" pitchFamily="2" charset="0"/>
              </a:rPr>
              <a:t>géographie</a:t>
            </a:r>
            <a:r>
              <a:rPr lang="en-GB" dirty="0">
                <a:solidFill>
                  <a:srgbClr val="DB5183"/>
                </a:solidFill>
                <a:latin typeface="Twinkl" pitchFamily="2" charset="0"/>
              </a:rPr>
              <a:t> (la </a:t>
            </a:r>
            <a:r>
              <a:rPr lang="en-GB" dirty="0" err="1">
                <a:solidFill>
                  <a:srgbClr val="DB5183"/>
                </a:solidFill>
                <a:latin typeface="Twinkl" pitchFamily="2" charset="0"/>
              </a:rPr>
              <a:t>géo</a:t>
            </a:r>
            <a:r>
              <a:rPr lang="en-GB" dirty="0">
                <a:solidFill>
                  <a:srgbClr val="DB5183"/>
                </a:solidFill>
                <a:latin typeface="Twinkl" pitchFamily="2" charset="0"/>
              </a:rPr>
              <a:t>)</a:t>
            </a:r>
          </a:p>
        </p:txBody>
      </p:sp>
      <p:sp>
        <p:nvSpPr>
          <p:cNvPr id="32" name="TextBox 31">
            <a:extLst>
              <a:ext uri="{FF2B5EF4-FFF2-40B4-BE49-F238E27FC236}">
                <a16:creationId xmlns:a16="http://schemas.microsoft.com/office/drawing/2014/main" id="{A3EE2282-915F-4ACB-8B12-3F2F14AFBA7C}"/>
              </a:ext>
            </a:extLst>
          </p:cNvPr>
          <p:cNvSpPr txBox="1"/>
          <p:nvPr/>
        </p:nvSpPr>
        <p:spPr>
          <a:xfrm>
            <a:off x="1741520" y="2683988"/>
            <a:ext cx="3507129" cy="369332"/>
          </a:xfrm>
          <a:prstGeom prst="rect">
            <a:avLst/>
          </a:prstGeom>
          <a:noFill/>
        </p:spPr>
        <p:txBody>
          <a:bodyPr wrap="square" rtlCol="0">
            <a:spAutoFit/>
          </a:bodyPr>
          <a:lstStyle/>
          <a:p>
            <a:pPr>
              <a:defRPr/>
            </a:pPr>
            <a:r>
              <a:rPr lang="fr-FR" dirty="0">
                <a:solidFill>
                  <a:srgbClr val="3399FF"/>
                </a:solidFill>
                <a:latin typeface="Twinkl" pitchFamily="2" charset="0"/>
              </a:rPr>
              <a:t>l’anglais</a:t>
            </a:r>
          </a:p>
        </p:txBody>
      </p:sp>
      <p:sp>
        <p:nvSpPr>
          <p:cNvPr id="33" name="TextBox 32">
            <a:extLst>
              <a:ext uri="{FF2B5EF4-FFF2-40B4-BE49-F238E27FC236}">
                <a16:creationId xmlns:a16="http://schemas.microsoft.com/office/drawing/2014/main" id="{76FEB1B6-B200-4CFD-AA52-6A7DBCA9B552}"/>
              </a:ext>
            </a:extLst>
          </p:cNvPr>
          <p:cNvSpPr txBox="1"/>
          <p:nvPr/>
        </p:nvSpPr>
        <p:spPr>
          <a:xfrm>
            <a:off x="1741520" y="3071189"/>
            <a:ext cx="3507129" cy="369332"/>
          </a:xfrm>
          <a:prstGeom prst="rect">
            <a:avLst/>
          </a:prstGeom>
          <a:noFill/>
        </p:spPr>
        <p:txBody>
          <a:bodyPr wrap="square" rtlCol="0">
            <a:spAutoFit/>
          </a:bodyPr>
          <a:lstStyle/>
          <a:p>
            <a:pPr>
              <a:defRPr/>
            </a:pPr>
            <a:r>
              <a:rPr lang="en-GB" dirty="0" err="1">
                <a:solidFill>
                  <a:srgbClr val="DB5183"/>
                </a:solidFill>
                <a:latin typeface="Twinkl" pitchFamily="2" charset="0"/>
              </a:rPr>
              <a:t>l'éducation</a:t>
            </a:r>
            <a:r>
              <a:rPr lang="en-GB" dirty="0">
                <a:solidFill>
                  <a:srgbClr val="DB5183"/>
                </a:solidFill>
                <a:latin typeface="Twinkl" pitchFamily="2" charset="0"/>
              </a:rPr>
              <a:t> physique (</a:t>
            </a:r>
            <a:r>
              <a:rPr lang="en-GB" dirty="0" err="1">
                <a:solidFill>
                  <a:srgbClr val="DB5183"/>
                </a:solidFill>
                <a:latin typeface="Twinkl" pitchFamily="2" charset="0"/>
              </a:rPr>
              <a:t>l’E.P.S</a:t>
            </a:r>
            <a:r>
              <a:rPr lang="en-GB" dirty="0">
                <a:solidFill>
                  <a:srgbClr val="DB5183"/>
                </a:solidFill>
                <a:latin typeface="Twinkl" pitchFamily="2" charset="0"/>
              </a:rPr>
              <a:t>.)</a:t>
            </a:r>
          </a:p>
        </p:txBody>
      </p:sp>
      <p:sp>
        <p:nvSpPr>
          <p:cNvPr id="34" name="TextBox 33">
            <a:extLst>
              <a:ext uri="{FF2B5EF4-FFF2-40B4-BE49-F238E27FC236}">
                <a16:creationId xmlns:a16="http://schemas.microsoft.com/office/drawing/2014/main" id="{BE280B36-0234-4BDC-B926-F084F3ABDE59}"/>
              </a:ext>
            </a:extLst>
          </p:cNvPr>
          <p:cNvSpPr txBox="1"/>
          <p:nvPr/>
        </p:nvSpPr>
        <p:spPr>
          <a:xfrm>
            <a:off x="1741520" y="3466818"/>
            <a:ext cx="3507129" cy="369332"/>
          </a:xfrm>
          <a:prstGeom prst="rect">
            <a:avLst/>
          </a:prstGeom>
          <a:noFill/>
        </p:spPr>
        <p:txBody>
          <a:bodyPr wrap="square" rtlCol="0">
            <a:spAutoFit/>
          </a:bodyPr>
          <a:lstStyle/>
          <a:p>
            <a:r>
              <a:rPr lang="en-GB" dirty="0" err="1">
                <a:solidFill>
                  <a:srgbClr val="DB5183"/>
                </a:solidFill>
                <a:latin typeface="Twinkl" pitchFamily="2" charset="0"/>
              </a:rPr>
              <a:t>l'informatique</a:t>
            </a:r>
            <a:endParaRPr lang="en-GB" dirty="0">
              <a:solidFill>
                <a:srgbClr val="DB5183"/>
              </a:solidFill>
              <a:latin typeface="Twinkl" pitchFamily="2" charset="0"/>
            </a:endParaRPr>
          </a:p>
        </p:txBody>
      </p:sp>
      <p:sp>
        <p:nvSpPr>
          <p:cNvPr id="35" name="TextBox 34">
            <a:extLst>
              <a:ext uri="{FF2B5EF4-FFF2-40B4-BE49-F238E27FC236}">
                <a16:creationId xmlns:a16="http://schemas.microsoft.com/office/drawing/2014/main" id="{2810466A-51A6-48FB-8F1B-D8CB0C8BFA00}"/>
              </a:ext>
            </a:extLst>
          </p:cNvPr>
          <p:cNvSpPr txBox="1"/>
          <p:nvPr/>
        </p:nvSpPr>
        <p:spPr>
          <a:xfrm>
            <a:off x="1741520" y="3859300"/>
            <a:ext cx="3507129" cy="369332"/>
          </a:xfrm>
          <a:prstGeom prst="rect">
            <a:avLst/>
          </a:prstGeom>
          <a:noFill/>
        </p:spPr>
        <p:txBody>
          <a:bodyPr wrap="square" rtlCol="0">
            <a:spAutoFit/>
          </a:bodyPr>
          <a:lstStyle/>
          <a:p>
            <a:pPr>
              <a:defRPr/>
            </a:pPr>
            <a:r>
              <a:rPr lang="en-GB" dirty="0">
                <a:solidFill>
                  <a:srgbClr val="DB5183"/>
                </a:solidFill>
                <a:latin typeface="Twinkl" pitchFamily="2" charset="0"/>
              </a:rPr>
              <a:t>les </a:t>
            </a:r>
            <a:r>
              <a:rPr lang="en-GB" dirty="0" err="1">
                <a:solidFill>
                  <a:srgbClr val="DB5183"/>
                </a:solidFill>
                <a:latin typeface="Twinkl" pitchFamily="2" charset="0"/>
              </a:rPr>
              <a:t>mathématiques</a:t>
            </a:r>
            <a:r>
              <a:rPr lang="en-GB" dirty="0">
                <a:solidFill>
                  <a:srgbClr val="DB5183"/>
                </a:solidFill>
                <a:latin typeface="Twinkl" pitchFamily="2" charset="0"/>
              </a:rPr>
              <a:t> (les maths)</a:t>
            </a:r>
            <a:r>
              <a:rPr lang="en-GB" b="1" dirty="0">
                <a:solidFill>
                  <a:srgbClr val="DB5183"/>
                </a:solidFill>
                <a:latin typeface="Twinkl" pitchFamily="2" charset="0"/>
              </a:rPr>
              <a:t> </a:t>
            </a:r>
          </a:p>
        </p:txBody>
      </p:sp>
      <p:sp>
        <p:nvSpPr>
          <p:cNvPr id="36" name="TextBox 35">
            <a:extLst>
              <a:ext uri="{FF2B5EF4-FFF2-40B4-BE49-F238E27FC236}">
                <a16:creationId xmlns:a16="http://schemas.microsoft.com/office/drawing/2014/main" id="{CBEAAE0D-81B8-4808-AC0C-4A7832747B56}"/>
              </a:ext>
            </a:extLst>
          </p:cNvPr>
          <p:cNvSpPr txBox="1"/>
          <p:nvPr/>
        </p:nvSpPr>
        <p:spPr>
          <a:xfrm>
            <a:off x="1741520" y="4250208"/>
            <a:ext cx="3507129" cy="369332"/>
          </a:xfrm>
          <a:prstGeom prst="rect">
            <a:avLst/>
          </a:prstGeom>
          <a:noFill/>
        </p:spPr>
        <p:txBody>
          <a:bodyPr wrap="square" rtlCol="0">
            <a:spAutoFit/>
          </a:bodyPr>
          <a:lstStyle/>
          <a:p>
            <a:pPr>
              <a:defRPr/>
            </a:pPr>
            <a:r>
              <a:rPr lang="en-GB" dirty="0">
                <a:solidFill>
                  <a:srgbClr val="DB5183"/>
                </a:solidFill>
                <a:latin typeface="Twinkl" pitchFamily="2" charset="0"/>
              </a:rPr>
              <a:t>la </a:t>
            </a:r>
            <a:r>
              <a:rPr lang="en-GB" dirty="0" err="1">
                <a:solidFill>
                  <a:srgbClr val="DB5183"/>
                </a:solidFill>
                <a:latin typeface="Twinkl" pitchFamily="2" charset="0"/>
              </a:rPr>
              <a:t>musique</a:t>
            </a:r>
            <a:r>
              <a:rPr lang="en-GB" dirty="0">
                <a:solidFill>
                  <a:srgbClr val="DB5183"/>
                </a:solidFill>
                <a:latin typeface="Twinkl" pitchFamily="2" charset="0"/>
              </a:rPr>
              <a:t> </a:t>
            </a:r>
          </a:p>
        </p:txBody>
      </p:sp>
      <p:sp>
        <p:nvSpPr>
          <p:cNvPr id="37" name="TextBox 36">
            <a:extLst>
              <a:ext uri="{FF2B5EF4-FFF2-40B4-BE49-F238E27FC236}">
                <a16:creationId xmlns:a16="http://schemas.microsoft.com/office/drawing/2014/main" id="{C3D3C4B7-6A92-4E4F-ADFE-AA36ACACE74C}"/>
              </a:ext>
            </a:extLst>
          </p:cNvPr>
          <p:cNvSpPr txBox="1"/>
          <p:nvPr/>
        </p:nvSpPr>
        <p:spPr>
          <a:xfrm>
            <a:off x="1741520" y="4655279"/>
            <a:ext cx="3507129" cy="369332"/>
          </a:xfrm>
          <a:prstGeom prst="rect">
            <a:avLst/>
          </a:prstGeom>
          <a:noFill/>
        </p:spPr>
        <p:txBody>
          <a:bodyPr wrap="square" rtlCol="0">
            <a:spAutoFit/>
          </a:bodyPr>
          <a:lstStyle/>
          <a:p>
            <a:pPr>
              <a:defRPr/>
            </a:pPr>
            <a:r>
              <a:rPr lang="en-GB" dirty="0" err="1">
                <a:solidFill>
                  <a:srgbClr val="DB5183"/>
                </a:solidFill>
                <a:latin typeface="Twinkl" pitchFamily="2" charset="0"/>
              </a:rPr>
              <a:t>l'histoire</a:t>
            </a:r>
            <a:endParaRPr lang="en-GB" dirty="0">
              <a:solidFill>
                <a:srgbClr val="DB5183"/>
              </a:solidFill>
              <a:latin typeface="Twinkl" pitchFamily="2" charset="0"/>
            </a:endParaRPr>
          </a:p>
        </p:txBody>
      </p:sp>
      <p:sp>
        <p:nvSpPr>
          <p:cNvPr id="38" name="TextBox 37">
            <a:extLst>
              <a:ext uri="{FF2B5EF4-FFF2-40B4-BE49-F238E27FC236}">
                <a16:creationId xmlns:a16="http://schemas.microsoft.com/office/drawing/2014/main" id="{AEB670F6-2943-401E-8476-18276E6E804E}"/>
              </a:ext>
            </a:extLst>
          </p:cNvPr>
          <p:cNvSpPr txBox="1"/>
          <p:nvPr/>
        </p:nvSpPr>
        <p:spPr>
          <a:xfrm>
            <a:off x="1741520" y="5036186"/>
            <a:ext cx="3507129" cy="369332"/>
          </a:xfrm>
          <a:prstGeom prst="rect">
            <a:avLst/>
          </a:prstGeom>
          <a:noFill/>
        </p:spPr>
        <p:txBody>
          <a:bodyPr wrap="square" rtlCol="0">
            <a:spAutoFit/>
          </a:bodyPr>
          <a:lstStyle/>
          <a:p>
            <a:pPr>
              <a:defRPr/>
            </a:pPr>
            <a:r>
              <a:rPr lang="en-GB" dirty="0">
                <a:solidFill>
                  <a:srgbClr val="DB5183"/>
                </a:solidFill>
                <a:latin typeface="Twinkl" pitchFamily="2" charset="0"/>
              </a:rPr>
              <a:t>les sciences </a:t>
            </a:r>
          </a:p>
        </p:txBody>
      </p:sp>
      <p:pic>
        <p:nvPicPr>
          <p:cNvPr id="42" name="francais">
            <a:extLst>
              <a:ext uri="{FF2B5EF4-FFF2-40B4-BE49-F238E27FC236}">
                <a16:creationId xmlns:a16="http://schemas.microsoft.com/office/drawing/2014/main" id="{7728EC74-CF73-4DCB-9106-981EB2146F6E}"/>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023759" y="1551601"/>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dessin">
            <a:extLst>
              <a:ext uri="{FF2B5EF4-FFF2-40B4-BE49-F238E27FC236}">
                <a16:creationId xmlns:a16="http://schemas.microsoft.com/office/drawing/2014/main" id="{AE31AA56-B887-4B87-BE2F-77BF4F43C07A}"/>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023759" y="1934082"/>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geo">
            <a:extLst>
              <a:ext uri="{FF2B5EF4-FFF2-40B4-BE49-F238E27FC236}">
                <a16:creationId xmlns:a16="http://schemas.microsoft.com/office/drawing/2014/main" id="{50169585-0993-4539-9A46-BAB214768978}"/>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023759" y="2329711"/>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anglais">
            <a:extLst>
              <a:ext uri="{FF2B5EF4-FFF2-40B4-BE49-F238E27FC236}">
                <a16:creationId xmlns:a16="http://schemas.microsoft.com/office/drawing/2014/main" id="{E58B5B4D-5141-49F7-952F-5643053FF27D}"/>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023759" y="2744787"/>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LEPS">
            <a:extLst>
              <a:ext uri="{FF2B5EF4-FFF2-40B4-BE49-F238E27FC236}">
                <a16:creationId xmlns:a16="http://schemas.microsoft.com/office/drawing/2014/main" id="{2A77FFCC-018C-4987-A924-51C60B170821}"/>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023759" y="3140416"/>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nformatique">
            <a:extLst>
              <a:ext uri="{FF2B5EF4-FFF2-40B4-BE49-F238E27FC236}">
                <a16:creationId xmlns:a16="http://schemas.microsoft.com/office/drawing/2014/main" id="{47C8E2AA-CF1B-4872-9505-6FE4F58A1D23}"/>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023759" y="3532898"/>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maths">
            <a:extLst>
              <a:ext uri="{FF2B5EF4-FFF2-40B4-BE49-F238E27FC236}">
                <a16:creationId xmlns:a16="http://schemas.microsoft.com/office/drawing/2014/main" id="{D4B6C411-4D2E-46EC-9773-AE0A3C82A94A}"/>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023759" y="3914318"/>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musique">
            <a:extLst>
              <a:ext uri="{FF2B5EF4-FFF2-40B4-BE49-F238E27FC236}">
                <a16:creationId xmlns:a16="http://schemas.microsoft.com/office/drawing/2014/main" id="{A18A95DF-5191-41DC-947E-B890671D142A}"/>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023759" y="4332762"/>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histoire">
            <a:extLst>
              <a:ext uri="{FF2B5EF4-FFF2-40B4-BE49-F238E27FC236}">
                <a16:creationId xmlns:a16="http://schemas.microsoft.com/office/drawing/2014/main" id="{10870D86-1D0D-44E0-9882-5391D2D1123D}"/>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023759" y="4688767"/>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sciences">
            <a:extLst>
              <a:ext uri="{FF2B5EF4-FFF2-40B4-BE49-F238E27FC236}">
                <a16:creationId xmlns:a16="http://schemas.microsoft.com/office/drawing/2014/main" id="{D2703B7E-80A4-44DE-A31D-396313B4850C}"/>
              </a:ext>
            </a:extLst>
          </p:cNvPr>
          <p:cNvPicPr>
            <a:picLocks noChangeAspect="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5023759" y="5092264"/>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a:hlinkClick r:id="" action="ppaction://media"/>
            <a:extLst>
              <a:ext uri="{FF2B5EF4-FFF2-40B4-BE49-F238E27FC236}">
                <a16:creationId xmlns:a16="http://schemas.microsoft.com/office/drawing/2014/main" id="{C8E9176D-07B6-4AD5-94CF-0FDB0E9F585D}"/>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775092" y="390134"/>
            <a:ext cx="609600" cy="609600"/>
          </a:xfrm>
          <a:prstGeom prst="rect">
            <a:avLst/>
          </a:prstGeom>
        </p:spPr>
      </p:pic>
      <p:pic>
        <p:nvPicPr>
          <p:cNvPr id="53" name="Picture 52">
            <a:hlinkClick r:id="" action="ppaction://media"/>
            <a:extLst>
              <a:ext uri="{FF2B5EF4-FFF2-40B4-BE49-F238E27FC236}">
                <a16:creationId xmlns:a16="http://schemas.microsoft.com/office/drawing/2014/main" id="{BD7A2BB2-97D4-4CDA-978B-B2CB883BF087}"/>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794804" y="1155309"/>
            <a:ext cx="609600" cy="609600"/>
          </a:xfrm>
          <a:prstGeom prst="rect">
            <a:avLst/>
          </a:prstGeom>
        </p:spPr>
      </p:pic>
      <p:pic>
        <p:nvPicPr>
          <p:cNvPr id="54" name="Picture 53">
            <a:hlinkClick r:id="" action="ppaction://media"/>
            <a:extLst>
              <a:ext uri="{FF2B5EF4-FFF2-40B4-BE49-F238E27FC236}">
                <a16:creationId xmlns:a16="http://schemas.microsoft.com/office/drawing/2014/main" id="{284C4D94-8241-4246-8914-55FF934E4504}"/>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794804" y="1835415"/>
            <a:ext cx="609600" cy="609600"/>
          </a:xfrm>
          <a:prstGeom prst="rect">
            <a:avLst/>
          </a:prstGeom>
        </p:spPr>
      </p:pic>
      <p:pic>
        <p:nvPicPr>
          <p:cNvPr id="55" name="Picture 54">
            <a:hlinkClick r:id="" action="ppaction://media"/>
            <a:extLst>
              <a:ext uri="{FF2B5EF4-FFF2-40B4-BE49-F238E27FC236}">
                <a16:creationId xmlns:a16="http://schemas.microsoft.com/office/drawing/2014/main" id="{B464A953-0DD1-4F55-8580-3D053B22B12A}"/>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826531" y="2509468"/>
            <a:ext cx="609600" cy="609600"/>
          </a:xfrm>
          <a:prstGeom prst="rect">
            <a:avLst/>
          </a:prstGeom>
        </p:spPr>
      </p:pic>
      <p:pic>
        <p:nvPicPr>
          <p:cNvPr id="56" name="Picture 55">
            <a:hlinkClick r:id="" action="ppaction://media"/>
            <a:extLst>
              <a:ext uri="{FF2B5EF4-FFF2-40B4-BE49-F238E27FC236}">
                <a16:creationId xmlns:a16="http://schemas.microsoft.com/office/drawing/2014/main" id="{C55268CE-C95D-4F66-9B7F-34354B6A0EC6}"/>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844692" y="3139951"/>
            <a:ext cx="609600" cy="609600"/>
          </a:xfrm>
          <a:prstGeom prst="rect">
            <a:avLst/>
          </a:prstGeom>
        </p:spPr>
      </p:pic>
      <p:pic>
        <p:nvPicPr>
          <p:cNvPr id="57" name="Picture 56">
            <a:hlinkClick r:id="" action="ppaction://media"/>
            <a:extLst>
              <a:ext uri="{FF2B5EF4-FFF2-40B4-BE49-F238E27FC236}">
                <a16:creationId xmlns:a16="http://schemas.microsoft.com/office/drawing/2014/main" id="{FE9FC00C-E846-43A2-B7E1-C5F18FBEC081}"/>
              </a:ext>
            </a:extLst>
          </p:cNvPr>
          <p:cNvPicPr>
            <a:picLocks noChangeAspect="1"/>
          </p:cNvPicPr>
          <p:nvPr>
            <a:audioFile r:link="rId12"/>
            <p:extLst>
              <p:ext uri="{DAA4B4D4-6D71-4841-9C94-3DE7FCFB9230}">
                <p14:media xmlns:p14="http://schemas.microsoft.com/office/powerpoint/2010/main" r:embed="rId11"/>
              </p:ext>
            </p:extLst>
          </p:nvPr>
        </p:nvPicPr>
        <p:blipFill>
          <a:blip r:embed="rId22"/>
          <a:stretch>
            <a:fillRect/>
          </a:stretch>
        </p:blipFill>
        <p:spPr>
          <a:xfrm>
            <a:off x="-848143" y="3791505"/>
            <a:ext cx="609600" cy="609600"/>
          </a:xfrm>
          <a:prstGeom prst="rect">
            <a:avLst/>
          </a:prstGeom>
        </p:spPr>
      </p:pic>
      <p:pic>
        <p:nvPicPr>
          <p:cNvPr id="58" name="Picture 57">
            <a:hlinkClick r:id="" action="ppaction://media"/>
            <a:extLst>
              <a:ext uri="{FF2B5EF4-FFF2-40B4-BE49-F238E27FC236}">
                <a16:creationId xmlns:a16="http://schemas.microsoft.com/office/drawing/2014/main" id="{6C6F5C80-B072-4BE8-BFFB-996EAFD08353}"/>
              </a:ext>
            </a:extLst>
          </p:cNvPr>
          <p:cNvPicPr>
            <a:picLocks noChangeAspect="1"/>
          </p:cNvPicPr>
          <p:nvPr>
            <a:audioFile r:link="rId14"/>
            <p:extLst>
              <p:ext uri="{DAA4B4D4-6D71-4841-9C94-3DE7FCFB9230}">
                <p14:media xmlns:p14="http://schemas.microsoft.com/office/powerpoint/2010/main" r:embed="rId13"/>
              </p:ext>
            </p:extLst>
          </p:nvPr>
        </p:nvPicPr>
        <p:blipFill>
          <a:blip r:embed="rId22"/>
          <a:stretch>
            <a:fillRect/>
          </a:stretch>
        </p:blipFill>
        <p:spPr>
          <a:xfrm>
            <a:off x="-865080" y="4446379"/>
            <a:ext cx="609600" cy="609600"/>
          </a:xfrm>
          <a:prstGeom prst="rect">
            <a:avLst/>
          </a:prstGeom>
        </p:spPr>
      </p:pic>
      <p:pic>
        <p:nvPicPr>
          <p:cNvPr id="59" name="Picture 58">
            <a:hlinkClick r:id="" action="ppaction://media"/>
            <a:extLst>
              <a:ext uri="{FF2B5EF4-FFF2-40B4-BE49-F238E27FC236}">
                <a16:creationId xmlns:a16="http://schemas.microsoft.com/office/drawing/2014/main" id="{0C259790-5CF9-4161-803A-71431FF2023F}"/>
              </a:ext>
            </a:extLst>
          </p:cNvPr>
          <p:cNvPicPr>
            <a:picLocks noChangeAspect="1"/>
          </p:cNvPicPr>
          <p:nvPr>
            <a:audioFile r:link="rId16"/>
            <p:extLst>
              <p:ext uri="{DAA4B4D4-6D71-4841-9C94-3DE7FCFB9230}">
                <p14:media xmlns:p14="http://schemas.microsoft.com/office/powerpoint/2010/main" r:embed="rId15"/>
              </p:ext>
            </p:extLst>
          </p:nvPr>
        </p:nvPicPr>
        <p:blipFill>
          <a:blip r:embed="rId22"/>
          <a:stretch>
            <a:fillRect/>
          </a:stretch>
        </p:blipFill>
        <p:spPr>
          <a:xfrm>
            <a:off x="-865080" y="5102293"/>
            <a:ext cx="609600" cy="609600"/>
          </a:xfrm>
          <a:prstGeom prst="rect">
            <a:avLst/>
          </a:prstGeom>
        </p:spPr>
      </p:pic>
      <p:pic>
        <p:nvPicPr>
          <p:cNvPr id="60" name="Picture 59">
            <a:hlinkClick r:id="" action="ppaction://media"/>
            <a:extLst>
              <a:ext uri="{FF2B5EF4-FFF2-40B4-BE49-F238E27FC236}">
                <a16:creationId xmlns:a16="http://schemas.microsoft.com/office/drawing/2014/main" id="{C97BD896-6784-4716-B7F0-74D4BEA2FA4D}"/>
              </a:ext>
            </a:extLst>
          </p:cNvPr>
          <p:cNvPicPr>
            <a:picLocks noChangeAspect="1"/>
          </p:cNvPicPr>
          <p:nvPr>
            <a:audioFile r:link="rId18"/>
            <p:extLst>
              <p:ext uri="{DAA4B4D4-6D71-4841-9C94-3DE7FCFB9230}">
                <p14:media xmlns:p14="http://schemas.microsoft.com/office/powerpoint/2010/main" r:embed="rId17"/>
              </p:ext>
            </p:extLst>
          </p:nvPr>
        </p:nvPicPr>
        <p:blipFill>
          <a:blip r:embed="rId22"/>
          <a:stretch>
            <a:fillRect/>
          </a:stretch>
        </p:blipFill>
        <p:spPr>
          <a:xfrm>
            <a:off x="-865080" y="5711893"/>
            <a:ext cx="609600" cy="609600"/>
          </a:xfrm>
          <a:prstGeom prst="rect">
            <a:avLst/>
          </a:prstGeom>
        </p:spPr>
      </p:pic>
      <p:sp>
        <p:nvSpPr>
          <p:cNvPr id="4" name="TextBox 3">
            <a:extLst>
              <a:ext uri="{FF2B5EF4-FFF2-40B4-BE49-F238E27FC236}">
                <a16:creationId xmlns:a16="http://schemas.microsoft.com/office/drawing/2014/main" id="{67C8436C-C7E4-43CD-BA34-5B2DE8480946}"/>
              </a:ext>
            </a:extLst>
          </p:cNvPr>
          <p:cNvSpPr txBox="1"/>
          <p:nvPr/>
        </p:nvSpPr>
        <p:spPr>
          <a:xfrm>
            <a:off x="296222" y="164308"/>
            <a:ext cx="5022166" cy="400110"/>
          </a:xfrm>
          <a:prstGeom prst="rect">
            <a:avLst/>
          </a:prstGeom>
          <a:noFill/>
        </p:spPr>
        <p:txBody>
          <a:bodyPr wrap="square" rtlCol="0">
            <a:spAutoFit/>
          </a:bodyPr>
          <a:lstStyle/>
          <a:p>
            <a:r>
              <a:rPr lang="en-GB" sz="2000" dirty="0"/>
              <a:t>Today we are going to look at school subjects. </a:t>
            </a:r>
          </a:p>
        </p:txBody>
      </p:sp>
      <p:sp>
        <p:nvSpPr>
          <p:cNvPr id="5" name="TextBox 4">
            <a:extLst>
              <a:ext uri="{FF2B5EF4-FFF2-40B4-BE49-F238E27FC236}">
                <a16:creationId xmlns:a16="http://schemas.microsoft.com/office/drawing/2014/main" id="{F909A78D-DF1B-4995-9AF2-6C9B4197694F}"/>
              </a:ext>
            </a:extLst>
          </p:cNvPr>
          <p:cNvSpPr txBox="1"/>
          <p:nvPr/>
        </p:nvSpPr>
        <p:spPr>
          <a:xfrm>
            <a:off x="6447644" y="1005841"/>
            <a:ext cx="3769467" cy="1200329"/>
          </a:xfrm>
          <a:prstGeom prst="rect">
            <a:avLst/>
          </a:prstGeom>
          <a:noFill/>
          <a:ln>
            <a:solidFill>
              <a:schemeClr val="tx1"/>
            </a:solidFill>
          </a:ln>
        </p:spPr>
        <p:txBody>
          <a:bodyPr wrap="square" rtlCol="0">
            <a:spAutoFit/>
          </a:bodyPr>
          <a:lstStyle/>
          <a:p>
            <a:r>
              <a:rPr lang="en-GB" dirty="0"/>
              <a:t>Have a look at the words in the list below. See if you can work out what the words mean in English.  (some of them are very similar).</a:t>
            </a:r>
          </a:p>
        </p:txBody>
      </p:sp>
      <p:sp>
        <p:nvSpPr>
          <p:cNvPr id="6" name="TextBox 5">
            <a:extLst>
              <a:ext uri="{FF2B5EF4-FFF2-40B4-BE49-F238E27FC236}">
                <a16:creationId xmlns:a16="http://schemas.microsoft.com/office/drawing/2014/main" id="{10C51C58-ACAC-47BE-B0E9-BDF582306B25}"/>
              </a:ext>
            </a:extLst>
          </p:cNvPr>
          <p:cNvSpPr txBox="1"/>
          <p:nvPr/>
        </p:nvSpPr>
        <p:spPr>
          <a:xfrm>
            <a:off x="6447644" y="2683988"/>
            <a:ext cx="3769467" cy="646331"/>
          </a:xfrm>
          <a:prstGeom prst="rect">
            <a:avLst/>
          </a:prstGeom>
          <a:noFill/>
          <a:ln>
            <a:solidFill>
              <a:schemeClr val="tx1"/>
            </a:solidFill>
          </a:ln>
        </p:spPr>
        <p:txBody>
          <a:bodyPr wrap="square" rtlCol="0">
            <a:spAutoFit/>
          </a:bodyPr>
          <a:lstStyle/>
          <a:p>
            <a:r>
              <a:rPr lang="en-GB" dirty="0"/>
              <a:t>Press on the orange sound buttons to hear the words said aloud.</a:t>
            </a:r>
          </a:p>
        </p:txBody>
      </p:sp>
      <p:pic>
        <p:nvPicPr>
          <p:cNvPr id="61" name="Picture 60">
            <a:extLst>
              <a:ext uri="{FF2B5EF4-FFF2-40B4-BE49-F238E27FC236}">
                <a16:creationId xmlns:a16="http://schemas.microsoft.com/office/drawing/2014/main" id="{294C4364-1C9E-4A30-8204-1D5D0CBA54B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58763" y="5782200"/>
            <a:ext cx="1112483" cy="826101"/>
          </a:xfrm>
          <a:prstGeom prst="rect">
            <a:avLst/>
          </a:prstGeom>
        </p:spPr>
      </p:pic>
    </p:spTree>
    <p:extLst>
      <p:ext uri="{BB962C8B-B14F-4D97-AF65-F5344CB8AC3E}">
        <p14:creationId xmlns:p14="http://schemas.microsoft.com/office/powerpoint/2010/main" val="283955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 presetClass="mediacall" presetSubtype="0" fill="hold" nodeType="withEffect">
                                  <p:stCondLst>
                                    <p:cond delay="0"/>
                                  </p:stCondLst>
                                  <p:childTnLst>
                                    <p:cmd type="call" cmd="playFrom(0.0)">
                                      <p:cBhvr>
                                        <p:cTn id="9" dur="1927" fill="hold"/>
                                        <p:tgtEl>
                                          <p:spTgt spid="52"/>
                                        </p:tgtEl>
                                      </p:cBhvr>
                                    </p:cmd>
                                  </p:childTnLst>
                                </p:cTn>
                              </p:par>
                              <p:par>
                                <p:cTn id="10" presetID="1" presetClass="mediacall" presetSubtype="0" fill="hold" nodeType="withEffect">
                                  <p:stCondLst>
                                    <p:cond delay="0"/>
                                  </p:stCondLst>
                                  <p:childTnLst>
                                    <p:cmd type="call" cmd="playFrom(0.0)">
                                      <p:cBhvr>
                                        <p:cTn id="11" dur="1606" fill="hold"/>
                                        <p:tgtEl>
                                          <p:spTgt spid="53"/>
                                        </p:tgtEl>
                                      </p:cBhvr>
                                    </p:cmd>
                                  </p:childTnLst>
                                </p:cTn>
                              </p:par>
                              <p:par>
                                <p:cTn id="12" presetID="1" presetClass="mediacall" presetSubtype="0" fill="hold" nodeType="withEffect">
                                  <p:stCondLst>
                                    <p:cond delay="0"/>
                                  </p:stCondLst>
                                  <p:childTnLst>
                                    <p:cmd type="call" cmd="playFrom(0.0)">
                                      <p:cBhvr>
                                        <p:cTn id="13" dur="3855" fill="hold"/>
                                        <p:tgtEl>
                                          <p:spTgt spid="54"/>
                                        </p:tgtEl>
                                      </p:cBhvr>
                                    </p:cmd>
                                  </p:childTnLst>
                                </p:cTn>
                              </p:par>
                              <p:par>
                                <p:cTn id="14" presetID="1" presetClass="mediacall" presetSubtype="0" fill="hold" nodeType="withEffect">
                                  <p:stCondLst>
                                    <p:cond delay="0"/>
                                  </p:stCondLst>
                                  <p:childTnLst>
                                    <p:cmd type="call" cmd="playFrom(0.0)">
                                      <p:cBhvr>
                                        <p:cTn id="15" dur="2111" fill="hold"/>
                                        <p:tgtEl>
                                          <p:spTgt spid="55"/>
                                        </p:tgtEl>
                                      </p:cBhvr>
                                    </p:cmd>
                                  </p:childTnLst>
                                </p:cTn>
                              </p:par>
                              <p:par>
                                <p:cTn id="16" presetID="1" presetClass="mediacall" presetSubtype="0" fill="hold" nodeType="withEffect">
                                  <p:stCondLst>
                                    <p:cond delay="0"/>
                                  </p:stCondLst>
                                  <p:childTnLst>
                                    <p:cmd type="call" cmd="playFrom(0.0)">
                                      <p:cBhvr>
                                        <p:cTn id="17" dur="4268" fill="hold"/>
                                        <p:tgtEl>
                                          <p:spTgt spid="56"/>
                                        </p:tgtEl>
                                      </p:cBhvr>
                                    </p:cmd>
                                  </p:childTnLst>
                                </p:cTn>
                              </p:par>
                              <p:par>
                                <p:cTn id="18" presetID="1" presetClass="mediacall" presetSubtype="0" fill="hold" nodeType="withEffect">
                                  <p:stCondLst>
                                    <p:cond delay="0"/>
                                  </p:stCondLst>
                                  <p:childTnLst>
                                    <p:cmd type="call" cmd="playFrom(0.0)">
                                      <p:cBhvr>
                                        <p:cTn id="19" dur="2340" fill="hold"/>
                                        <p:tgtEl>
                                          <p:spTgt spid="57"/>
                                        </p:tgtEl>
                                      </p:cBhvr>
                                    </p:cmd>
                                  </p:childTnLst>
                                </p:cTn>
                              </p:par>
                              <p:par>
                                <p:cTn id="20" presetID="1" presetClass="mediacall" presetSubtype="0" fill="hold" nodeType="withEffect">
                                  <p:stCondLst>
                                    <p:cond delay="0"/>
                                  </p:stCondLst>
                                  <p:childTnLst>
                                    <p:cmd type="call" cmd="playFrom(0.0)">
                                      <p:cBhvr>
                                        <p:cTn id="21" dur="3671" fill="hold"/>
                                        <p:tgtEl>
                                          <p:spTgt spid="58"/>
                                        </p:tgtEl>
                                      </p:cBhvr>
                                    </p:cmd>
                                  </p:childTnLst>
                                </p:cTn>
                              </p:par>
                              <p:par>
                                <p:cTn id="22" presetID="1" presetClass="mediacall" presetSubtype="0" fill="hold" nodeType="withEffect">
                                  <p:stCondLst>
                                    <p:cond delay="0"/>
                                  </p:stCondLst>
                                  <p:childTnLst>
                                    <p:cmd type="call" cmd="playFrom(0.0)">
                                      <p:cBhvr>
                                        <p:cTn id="23" dur="1927" fill="hold"/>
                                        <p:tgtEl>
                                          <p:spTgt spid="59"/>
                                        </p:tgtEl>
                                      </p:cBhvr>
                                    </p:cmd>
                                  </p:childTnLst>
                                </p:cTn>
                              </p:par>
                              <p:par>
                                <p:cTn id="24" presetID="1" presetClass="mediacall" presetSubtype="0" fill="hold" nodeType="withEffect">
                                  <p:stCondLst>
                                    <p:cond delay="0"/>
                                  </p:stCondLst>
                                  <p:childTnLst>
                                    <p:cmd type="call" cmd="playFrom(0.0)">
                                      <p:cBhvr>
                                        <p:cTn id="25" dur="2248" fill="hold"/>
                                        <p:tgtEl>
                                          <p:spTgt spid="6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4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927" fill="hold"/>
                                        <p:tgtEl>
                                          <p:spTgt spid="52"/>
                                        </p:tgtEl>
                                      </p:cBhvr>
                                    </p:cmd>
                                  </p:childTnLst>
                                </p:cTn>
                              </p:par>
                            </p:childTnLst>
                          </p:cTn>
                        </p:par>
                      </p:childTnLst>
                    </p:cTn>
                  </p:par>
                </p:childTnLst>
              </p:cTn>
              <p:nextCondLst>
                <p:cond evt="onClick" delay="0">
                  <p:tgtEl>
                    <p:spTgt spid="42"/>
                  </p:tgtEl>
                </p:cond>
              </p:nextCondLst>
            </p:seq>
            <p:seq concurrent="1" nextAc="seek">
              <p:cTn id="31" restart="whenNotActive" fill="hold" evtFilter="cancelBubble" nodeType="interactiveSeq">
                <p:stCondLst>
                  <p:cond evt="onClick" delay="0">
                    <p:tgtEl>
                      <p:spTgt spid="43"/>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606" fill="hold"/>
                                        <p:tgtEl>
                                          <p:spTgt spid="53"/>
                                        </p:tgtEl>
                                      </p:cBhvr>
                                    </p:cmd>
                                  </p:childTnLst>
                                </p:cTn>
                              </p:par>
                            </p:childTnLst>
                          </p:cTn>
                        </p:par>
                      </p:childTnLst>
                    </p:cTn>
                  </p:par>
                </p:childTnLst>
              </p:cTn>
              <p:nextCondLst>
                <p:cond evt="onClick" delay="0">
                  <p:tgtEl>
                    <p:spTgt spid="43"/>
                  </p:tgtEl>
                </p:cond>
              </p:nextCondLst>
            </p:seq>
            <p:seq concurrent="1" nextAc="seek">
              <p:cTn id="36" restart="whenNotActive" fill="hold" evtFilter="cancelBubble" nodeType="interactiveSeq">
                <p:stCondLst>
                  <p:cond evt="onClick" delay="0">
                    <p:tgtEl>
                      <p:spTgt spid="44"/>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3855" fill="hold"/>
                                        <p:tgtEl>
                                          <p:spTgt spid="54"/>
                                        </p:tgtEl>
                                      </p:cBhvr>
                                    </p:cmd>
                                  </p:childTnLst>
                                </p:cTn>
                              </p:par>
                            </p:childTnLst>
                          </p:cTn>
                        </p:par>
                      </p:childTnLst>
                    </p:cTn>
                  </p:par>
                </p:childTnLst>
              </p:cTn>
              <p:nextCondLst>
                <p:cond evt="onClick" delay="0">
                  <p:tgtEl>
                    <p:spTgt spid="44"/>
                  </p:tgtEl>
                </p:cond>
              </p:nextCondLst>
            </p:seq>
            <p:seq concurrent="1" nextAc="seek">
              <p:cTn id="41" restart="whenNotActive" fill="hold" evtFilter="cancelBubble" nodeType="interactiveSeq">
                <p:stCondLst>
                  <p:cond evt="onClick" delay="0">
                    <p:tgtEl>
                      <p:spTgt spid="46"/>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4268" fill="hold"/>
                                        <p:tgtEl>
                                          <p:spTgt spid="56"/>
                                        </p:tgtEl>
                                      </p:cBhvr>
                                    </p:cmd>
                                  </p:childTnLst>
                                </p:cTn>
                              </p:par>
                            </p:childTnLst>
                          </p:cTn>
                        </p:par>
                      </p:childTnLst>
                    </p:cTn>
                  </p:par>
                </p:childTnLst>
              </p:cTn>
              <p:nextCondLst>
                <p:cond evt="onClick" delay="0">
                  <p:tgtEl>
                    <p:spTgt spid="46"/>
                  </p:tgtEl>
                </p:cond>
              </p:nextCondLst>
            </p:seq>
            <p:seq concurrent="1" nextAc="seek">
              <p:cTn id="46" restart="whenNotActive" fill="hold" evtFilter="cancelBubble" nodeType="interactiveSeq">
                <p:stCondLst>
                  <p:cond evt="onClick" delay="0">
                    <p:tgtEl>
                      <p:spTgt spid="4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2340" fill="hold"/>
                                        <p:tgtEl>
                                          <p:spTgt spid="57"/>
                                        </p:tgtEl>
                                      </p:cBhvr>
                                    </p:cmd>
                                  </p:childTnLst>
                                </p:cTn>
                              </p:par>
                            </p:childTnLst>
                          </p:cTn>
                        </p:par>
                      </p:childTnLst>
                    </p:cTn>
                  </p:par>
                </p:childTnLst>
              </p:cTn>
              <p:nextCondLst>
                <p:cond evt="onClick" delay="0">
                  <p:tgtEl>
                    <p:spTgt spid="47"/>
                  </p:tgtEl>
                </p:cond>
              </p:nextCondLst>
            </p:seq>
            <p:seq concurrent="1" nextAc="seek">
              <p:cTn id="51" restart="whenNotActive" fill="hold" evtFilter="cancelBubble" nodeType="interactiveSeq">
                <p:stCondLst>
                  <p:cond evt="onClick" delay="0">
                    <p:tgtEl>
                      <p:spTgt spid="48"/>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3671" fill="hold"/>
                                        <p:tgtEl>
                                          <p:spTgt spid="58"/>
                                        </p:tgtEl>
                                      </p:cBhvr>
                                    </p:cmd>
                                  </p:childTnLst>
                                </p:cTn>
                              </p:par>
                            </p:childTnLst>
                          </p:cTn>
                        </p:par>
                      </p:childTnLst>
                    </p:cTn>
                  </p:par>
                </p:childTnLst>
              </p:cTn>
              <p:nextCondLst>
                <p:cond evt="onClick" delay="0">
                  <p:tgtEl>
                    <p:spTgt spid="48"/>
                  </p:tgtEl>
                </p:cond>
              </p:nextCondLst>
            </p:seq>
            <p:seq concurrent="1" nextAc="seek">
              <p:cTn id="56" restart="whenNotActive" fill="hold" evtFilter="cancelBubble" nodeType="interactiveSeq">
                <p:stCondLst>
                  <p:cond evt="onClick" delay="0">
                    <p:tgtEl>
                      <p:spTgt spid="49"/>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927" fill="hold"/>
                                        <p:tgtEl>
                                          <p:spTgt spid="59"/>
                                        </p:tgtEl>
                                      </p:cBhvr>
                                    </p:cmd>
                                  </p:childTnLst>
                                </p:cTn>
                              </p:par>
                            </p:childTnLst>
                          </p:cTn>
                        </p:par>
                      </p:childTnLst>
                    </p:cTn>
                  </p:par>
                </p:childTnLst>
              </p:cTn>
              <p:nextCondLst>
                <p:cond evt="onClick" delay="0">
                  <p:tgtEl>
                    <p:spTgt spid="49"/>
                  </p:tgtEl>
                </p:cond>
              </p:nextCondLst>
            </p:seq>
            <p:seq concurrent="1" nextAc="seek">
              <p:cTn id="61" restart="whenNotActive" fill="hold" evtFilter="cancelBubble" nodeType="interactiveSeq">
                <p:stCondLst>
                  <p:cond evt="onClick" delay="0">
                    <p:tgtEl>
                      <p:spTgt spid="50"/>
                    </p:tgtEl>
                  </p:cond>
                </p:stCondLst>
                <p:endSync evt="end" delay="0">
                  <p:rtn val="all"/>
                </p:endSync>
                <p:childTnLst>
                  <p:par>
                    <p:cTn id="62" fill="hold">
                      <p:stCondLst>
                        <p:cond delay="0"/>
                      </p:stCondLst>
                      <p:childTnLst>
                        <p:par>
                          <p:cTn id="63" fill="hold">
                            <p:stCondLst>
                              <p:cond delay="0"/>
                            </p:stCondLst>
                            <p:childTnLst>
                              <p:par>
                                <p:cTn id="64" presetID="1" presetClass="mediacall" presetSubtype="0" fill="hold" nodeType="clickEffect">
                                  <p:stCondLst>
                                    <p:cond delay="0"/>
                                  </p:stCondLst>
                                  <p:childTnLst>
                                    <p:cmd type="call" cmd="playFrom(0.0)">
                                      <p:cBhvr>
                                        <p:cTn id="65" dur="2248" fill="hold"/>
                                        <p:tgtEl>
                                          <p:spTgt spid="60"/>
                                        </p:tgtEl>
                                      </p:cBhvr>
                                    </p:cmd>
                                  </p:childTnLst>
                                </p:cTn>
                              </p:par>
                            </p:childTnLst>
                          </p:cTn>
                        </p:par>
                      </p:childTnLst>
                    </p:cTn>
                  </p:par>
                </p:childTnLst>
              </p:cTn>
              <p:nextCondLst>
                <p:cond evt="onClick" delay="0">
                  <p:tgtEl>
                    <p:spTgt spid="50"/>
                  </p:tgtEl>
                </p:cond>
              </p:nextCondLst>
            </p:seq>
            <p:seq concurrent="1" nextAc="seek">
              <p:cTn id="66" restart="whenNotActive" fill="hold" evtFilter="cancelBubble" nodeType="interactiveSeq">
                <p:stCondLst>
                  <p:cond evt="onClick" delay="0">
                    <p:tgtEl>
                      <p:spTgt spid="45"/>
                    </p:tgtEl>
                  </p:cond>
                </p:stCondLst>
                <p:endSync evt="end" delay="0">
                  <p:rtn val="all"/>
                </p:endSync>
                <p:childTnLst>
                  <p:par>
                    <p:cTn id="67" fill="hold">
                      <p:stCondLst>
                        <p:cond delay="0"/>
                      </p:stCondLst>
                      <p:childTnLst>
                        <p:par>
                          <p:cTn id="68" fill="hold">
                            <p:stCondLst>
                              <p:cond delay="0"/>
                            </p:stCondLst>
                            <p:childTnLst>
                              <p:par>
                                <p:cTn id="69" presetID="1" presetClass="mediacall" presetSubtype="0" fill="hold" nodeType="clickEffect">
                                  <p:stCondLst>
                                    <p:cond delay="0"/>
                                  </p:stCondLst>
                                  <p:childTnLst>
                                    <p:cmd type="call" cmd="playFrom(0.0)">
                                      <p:cBhvr>
                                        <p:cTn id="70" dur="2111" fill="hold"/>
                                        <p:tgtEl>
                                          <p:spTgt spid="55"/>
                                        </p:tgtEl>
                                      </p:cBhvr>
                                    </p:cmd>
                                  </p:childTnLst>
                                </p:cTn>
                              </p:par>
                            </p:childTnLst>
                          </p:cTn>
                        </p:par>
                      </p:childTnLst>
                    </p:cTn>
                  </p:par>
                </p:childTnLst>
              </p:cTn>
              <p:nextCondLst>
                <p:cond evt="onClick" delay="0">
                  <p:tgtEl>
                    <p:spTgt spid="45"/>
                  </p:tgtEl>
                </p:cond>
              </p:nextCondLst>
            </p:seq>
            <p:audio>
              <p:cMediaNode vol="80000">
                <p:cTn id="71" fill="hold" display="0">
                  <p:stCondLst>
                    <p:cond delay="indefinite"/>
                  </p:stCondLst>
                  <p:endCondLst>
                    <p:cond evt="onStopAudio" delay="0">
                      <p:tgtEl>
                        <p:sldTgt/>
                      </p:tgtEl>
                    </p:cond>
                  </p:endCondLst>
                </p:cTn>
                <p:tgtEl>
                  <p:spTgt spid="52"/>
                </p:tgtEl>
              </p:cMediaNode>
            </p:audio>
            <p:audio>
              <p:cMediaNode vol="80000">
                <p:cTn id="72" fill="hold" display="0">
                  <p:stCondLst>
                    <p:cond delay="indefinite"/>
                  </p:stCondLst>
                  <p:endCondLst>
                    <p:cond evt="onStopAudio" delay="0">
                      <p:tgtEl>
                        <p:sldTgt/>
                      </p:tgtEl>
                    </p:cond>
                  </p:endCondLst>
                </p:cTn>
                <p:tgtEl>
                  <p:spTgt spid="53"/>
                </p:tgtEl>
              </p:cMediaNode>
            </p:audio>
            <p:audio>
              <p:cMediaNode vol="80000">
                <p:cTn id="73" fill="hold" display="0">
                  <p:stCondLst>
                    <p:cond delay="indefinite"/>
                  </p:stCondLst>
                  <p:endCondLst>
                    <p:cond evt="onStopAudio" delay="0">
                      <p:tgtEl>
                        <p:sldTgt/>
                      </p:tgtEl>
                    </p:cond>
                  </p:endCondLst>
                </p:cTn>
                <p:tgtEl>
                  <p:spTgt spid="54"/>
                </p:tgtEl>
              </p:cMediaNode>
            </p:audio>
            <p:audio>
              <p:cMediaNode vol="80000">
                <p:cTn id="74" fill="hold" display="0">
                  <p:stCondLst>
                    <p:cond delay="indefinite"/>
                  </p:stCondLst>
                  <p:endCondLst>
                    <p:cond evt="onStopAudio" delay="0">
                      <p:tgtEl>
                        <p:sldTgt/>
                      </p:tgtEl>
                    </p:cond>
                  </p:endCondLst>
                </p:cTn>
                <p:tgtEl>
                  <p:spTgt spid="55"/>
                </p:tgtEl>
              </p:cMediaNode>
            </p:audio>
            <p:audio>
              <p:cMediaNode vol="80000">
                <p:cTn id="75" fill="hold" display="0">
                  <p:stCondLst>
                    <p:cond delay="indefinite"/>
                  </p:stCondLst>
                  <p:endCondLst>
                    <p:cond evt="onStopAudio" delay="0">
                      <p:tgtEl>
                        <p:sldTgt/>
                      </p:tgtEl>
                    </p:cond>
                  </p:endCondLst>
                </p:cTn>
                <p:tgtEl>
                  <p:spTgt spid="56"/>
                </p:tgtEl>
              </p:cMediaNode>
            </p:audio>
            <p:audio>
              <p:cMediaNode vol="80000">
                <p:cTn id="76" fill="hold" display="0">
                  <p:stCondLst>
                    <p:cond delay="indefinite"/>
                  </p:stCondLst>
                  <p:endCondLst>
                    <p:cond evt="onStopAudio" delay="0">
                      <p:tgtEl>
                        <p:sldTgt/>
                      </p:tgtEl>
                    </p:cond>
                  </p:endCondLst>
                </p:cTn>
                <p:tgtEl>
                  <p:spTgt spid="57"/>
                </p:tgtEl>
              </p:cMediaNode>
            </p:audio>
            <p:audio>
              <p:cMediaNode vol="80000">
                <p:cTn id="77" fill="hold" display="0">
                  <p:stCondLst>
                    <p:cond delay="indefinite"/>
                  </p:stCondLst>
                  <p:endCondLst>
                    <p:cond evt="onStopAudio" delay="0">
                      <p:tgtEl>
                        <p:sldTgt/>
                      </p:tgtEl>
                    </p:cond>
                  </p:endCondLst>
                </p:cTn>
                <p:tgtEl>
                  <p:spTgt spid="58"/>
                </p:tgtEl>
              </p:cMediaNode>
            </p:audio>
            <p:audio>
              <p:cMediaNode vol="80000">
                <p:cTn id="78" fill="hold" display="0">
                  <p:stCondLst>
                    <p:cond delay="indefinite"/>
                  </p:stCondLst>
                  <p:endCondLst>
                    <p:cond evt="onStopAudio" delay="0">
                      <p:tgtEl>
                        <p:sldTgt/>
                      </p:tgtEl>
                    </p:cond>
                  </p:endCondLst>
                </p:cTn>
                <p:tgtEl>
                  <p:spTgt spid="59"/>
                </p:tgtEl>
              </p:cMediaNode>
            </p:audio>
            <p:audio>
              <p:cMediaNode vol="80000">
                <p:cTn id="79" fill="hold" display="0">
                  <p:stCondLst>
                    <p:cond delay="indefinite"/>
                  </p:stCondLst>
                  <p:endCondLst>
                    <p:cond evt="onStopAudio" delay="0">
                      <p:tgtEl>
                        <p:sldTgt/>
                      </p:tgtEl>
                    </p:cond>
                  </p:endCondLst>
                </p:cTn>
                <p:tgtEl>
                  <p:spTgt spid="60"/>
                </p:tgtEl>
              </p:cMediaNode>
            </p:audio>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DB65B9B-AE0F-4E18-A099-4501B70369A6}"/>
              </a:ext>
            </a:extLst>
          </p:cNvPr>
          <p:cNvSpPr/>
          <p:nvPr/>
        </p:nvSpPr>
        <p:spPr>
          <a:xfrm>
            <a:off x="6096000" y="2313734"/>
            <a:ext cx="1697038" cy="1695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D512F9C-0DA4-4F2C-BB6C-94926169EFDA}"/>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3E9147D7-2D75-455D-884A-0634AE5BC7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6" name="Picture 15">
            <a:extLst>
              <a:ext uri="{FF2B5EF4-FFF2-40B4-BE49-F238E27FC236}">
                <a16:creationId xmlns:a16="http://schemas.microsoft.com/office/drawing/2014/main" id="{91CA8629-3C86-4550-A15F-73ADA1FF0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
        <p:nvSpPr>
          <p:cNvPr id="17" name="Rectangle 16">
            <a:extLst>
              <a:ext uri="{FF2B5EF4-FFF2-40B4-BE49-F238E27FC236}">
                <a16:creationId xmlns:a16="http://schemas.microsoft.com/office/drawing/2014/main" id="{87D4F4F8-CF7E-4DCF-A5D0-C007A77B78E6}"/>
              </a:ext>
            </a:extLst>
          </p:cNvPr>
          <p:cNvSpPr/>
          <p:nvPr/>
        </p:nvSpPr>
        <p:spPr>
          <a:xfrm>
            <a:off x="2068513" y="1436665"/>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3E45E1A-F8CA-4837-9247-A6F6BBD7EA99}"/>
              </a:ext>
            </a:extLst>
          </p:cNvPr>
          <p:cNvSpPr/>
          <p:nvPr/>
        </p:nvSpPr>
        <p:spPr>
          <a:xfrm>
            <a:off x="2068513" y="1832294"/>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40D3442-56AA-4F71-83A0-906223039741}"/>
              </a:ext>
            </a:extLst>
          </p:cNvPr>
          <p:cNvSpPr/>
          <p:nvPr/>
        </p:nvSpPr>
        <p:spPr>
          <a:xfrm>
            <a:off x="2068513" y="2227923"/>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6ADF3D2-C71E-4EBA-930D-B51AFB5C4110}"/>
              </a:ext>
            </a:extLst>
          </p:cNvPr>
          <p:cNvSpPr/>
          <p:nvPr/>
        </p:nvSpPr>
        <p:spPr>
          <a:xfrm>
            <a:off x="2068513" y="2623552"/>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7EFB4DB-AC5D-4038-AFA7-404838F2A278}"/>
              </a:ext>
            </a:extLst>
          </p:cNvPr>
          <p:cNvSpPr/>
          <p:nvPr/>
        </p:nvSpPr>
        <p:spPr>
          <a:xfrm>
            <a:off x="2068513" y="3019181"/>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443969B-2F85-4A4F-9653-44C3265EDE92}"/>
              </a:ext>
            </a:extLst>
          </p:cNvPr>
          <p:cNvSpPr/>
          <p:nvPr/>
        </p:nvSpPr>
        <p:spPr>
          <a:xfrm>
            <a:off x="2068513" y="3414810"/>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8888596-3DEC-45F2-9851-5F661BD625AE}"/>
              </a:ext>
            </a:extLst>
          </p:cNvPr>
          <p:cNvSpPr/>
          <p:nvPr/>
        </p:nvSpPr>
        <p:spPr>
          <a:xfrm>
            <a:off x="2068513" y="3810439"/>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F15EB2B-59CE-494A-BC86-E7F6489FEE54}"/>
              </a:ext>
            </a:extLst>
          </p:cNvPr>
          <p:cNvSpPr/>
          <p:nvPr/>
        </p:nvSpPr>
        <p:spPr>
          <a:xfrm>
            <a:off x="2068513" y="4206068"/>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A8FF918-92FF-491B-9546-EF80863A3DA2}"/>
              </a:ext>
            </a:extLst>
          </p:cNvPr>
          <p:cNvSpPr/>
          <p:nvPr/>
        </p:nvSpPr>
        <p:spPr>
          <a:xfrm>
            <a:off x="2068513" y="4601697"/>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2591E68-67A9-4CE8-83AC-F7F73899562C}"/>
              </a:ext>
            </a:extLst>
          </p:cNvPr>
          <p:cNvSpPr/>
          <p:nvPr/>
        </p:nvSpPr>
        <p:spPr>
          <a:xfrm>
            <a:off x="2068513" y="4997326"/>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43E0029B-C01F-49C2-A76E-E2E2494E27FB}"/>
              </a:ext>
            </a:extLst>
          </p:cNvPr>
          <p:cNvSpPr/>
          <p:nvPr/>
        </p:nvSpPr>
        <p:spPr>
          <a:xfrm>
            <a:off x="5884863" y="1436665"/>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1356DBD-6B9A-44D8-A0EE-322CBC59102C}"/>
              </a:ext>
            </a:extLst>
          </p:cNvPr>
          <p:cNvSpPr/>
          <p:nvPr/>
        </p:nvSpPr>
        <p:spPr>
          <a:xfrm>
            <a:off x="5884863" y="1832294"/>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3E6ABF4-EF7C-4ED9-8F21-16C5078E7E05}"/>
              </a:ext>
            </a:extLst>
          </p:cNvPr>
          <p:cNvSpPr/>
          <p:nvPr/>
        </p:nvSpPr>
        <p:spPr>
          <a:xfrm>
            <a:off x="5884863" y="2227923"/>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64E44B5-8DF1-491E-8643-602BD886A3AC}"/>
              </a:ext>
            </a:extLst>
          </p:cNvPr>
          <p:cNvSpPr/>
          <p:nvPr/>
        </p:nvSpPr>
        <p:spPr>
          <a:xfrm>
            <a:off x="5884863" y="2623552"/>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37C14A6-51FC-4C61-975E-93DE4D3AADC9}"/>
              </a:ext>
            </a:extLst>
          </p:cNvPr>
          <p:cNvSpPr/>
          <p:nvPr/>
        </p:nvSpPr>
        <p:spPr>
          <a:xfrm>
            <a:off x="5884863" y="3019181"/>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BBD6A9D-3BD3-4733-BA61-A7E1D7E4F6EC}"/>
              </a:ext>
            </a:extLst>
          </p:cNvPr>
          <p:cNvSpPr/>
          <p:nvPr/>
        </p:nvSpPr>
        <p:spPr>
          <a:xfrm>
            <a:off x="5884863" y="3414810"/>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51C0471A-6375-457D-94F3-9FA507A400F3}"/>
              </a:ext>
            </a:extLst>
          </p:cNvPr>
          <p:cNvSpPr/>
          <p:nvPr/>
        </p:nvSpPr>
        <p:spPr>
          <a:xfrm>
            <a:off x="5884863" y="3810439"/>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B41898BA-813E-4158-B84B-5C46FAC293CB}"/>
              </a:ext>
            </a:extLst>
          </p:cNvPr>
          <p:cNvSpPr/>
          <p:nvPr/>
        </p:nvSpPr>
        <p:spPr>
          <a:xfrm>
            <a:off x="5884863" y="4206068"/>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373FD07A-7748-48DC-914A-0670140616FE}"/>
              </a:ext>
            </a:extLst>
          </p:cNvPr>
          <p:cNvSpPr/>
          <p:nvPr/>
        </p:nvSpPr>
        <p:spPr>
          <a:xfrm>
            <a:off x="5884863" y="4601697"/>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F0EE60F-CD59-4DD3-B4DE-5DFDCD482AEB}"/>
              </a:ext>
            </a:extLst>
          </p:cNvPr>
          <p:cNvSpPr/>
          <p:nvPr/>
        </p:nvSpPr>
        <p:spPr>
          <a:xfrm>
            <a:off x="5884863" y="4997326"/>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7AB9AB3A-2772-4220-AFF0-F3F8264A2F5F}"/>
              </a:ext>
            </a:extLst>
          </p:cNvPr>
          <p:cNvSpPr/>
          <p:nvPr/>
        </p:nvSpPr>
        <p:spPr>
          <a:xfrm>
            <a:off x="2068513" y="5392955"/>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6C36016E-14EC-4F3C-A862-B6B96810FA27}"/>
              </a:ext>
            </a:extLst>
          </p:cNvPr>
          <p:cNvSpPr/>
          <p:nvPr/>
        </p:nvSpPr>
        <p:spPr>
          <a:xfrm>
            <a:off x="5884863" y="5392955"/>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34D8C937-CD64-4A76-B649-35D4CAC39662}"/>
              </a:ext>
            </a:extLst>
          </p:cNvPr>
          <p:cNvSpPr txBox="1"/>
          <p:nvPr/>
        </p:nvSpPr>
        <p:spPr>
          <a:xfrm>
            <a:off x="3021777" y="1440335"/>
            <a:ext cx="1909823" cy="369332"/>
          </a:xfrm>
          <a:prstGeom prst="rect">
            <a:avLst/>
          </a:prstGeom>
          <a:noFill/>
        </p:spPr>
        <p:txBody>
          <a:bodyPr wrap="square" rtlCol="0">
            <a:spAutoFit/>
          </a:bodyPr>
          <a:lstStyle/>
          <a:p>
            <a:pPr algn="ctr"/>
            <a:r>
              <a:rPr lang="fr-FR" dirty="0">
                <a:latin typeface="Twinkl SemiBold" pitchFamily="2" charset="0"/>
              </a:rPr>
              <a:t>Français</a:t>
            </a:r>
            <a:endParaRPr lang="en-GB" dirty="0">
              <a:latin typeface="Twinkl SemiBold" pitchFamily="2" charset="0"/>
            </a:endParaRPr>
          </a:p>
        </p:txBody>
      </p:sp>
      <p:sp>
        <p:nvSpPr>
          <p:cNvPr id="40" name="TextBox 39">
            <a:extLst>
              <a:ext uri="{FF2B5EF4-FFF2-40B4-BE49-F238E27FC236}">
                <a16:creationId xmlns:a16="http://schemas.microsoft.com/office/drawing/2014/main" id="{BA632B53-933C-4608-934F-6A355AD481D4}"/>
              </a:ext>
            </a:extLst>
          </p:cNvPr>
          <p:cNvSpPr txBox="1"/>
          <p:nvPr/>
        </p:nvSpPr>
        <p:spPr>
          <a:xfrm>
            <a:off x="6900141" y="1440335"/>
            <a:ext cx="1909823" cy="369332"/>
          </a:xfrm>
          <a:prstGeom prst="rect">
            <a:avLst/>
          </a:prstGeom>
          <a:noFill/>
        </p:spPr>
        <p:txBody>
          <a:bodyPr wrap="square" rtlCol="0">
            <a:spAutoFit/>
          </a:bodyPr>
          <a:lstStyle/>
          <a:p>
            <a:pPr algn="ctr"/>
            <a:r>
              <a:rPr lang="fr-FR" dirty="0">
                <a:latin typeface="Twinkl SemiBold" pitchFamily="2" charset="0"/>
              </a:rPr>
              <a:t>English</a:t>
            </a:r>
            <a:endParaRPr lang="en-GB" dirty="0">
              <a:latin typeface="Twinkl SemiBold" pitchFamily="2" charset="0"/>
            </a:endParaRPr>
          </a:p>
        </p:txBody>
      </p:sp>
      <p:sp>
        <p:nvSpPr>
          <p:cNvPr id="41" name="TextBox 40">
            <a:extLst>
              <a:ext uri="{FF2B5EF4-FFF2-40B4-BE49-F238E27FC236}">
                <a16:creationId xmlns:a16="http://schemas.microsoft.com/office/drawing/2014/main" id="{16BACAE1-A5FA-4EF8-9C32-B3479522C3EB}"/>
              </a:ext>
            </a:extLst>
          </p:cNvPr>
          <p:cNvSpPr txBox="1"/>
          <p:nvPr/>
        </p:nvSpPr>
        <p:spPr>
          <a:xfrm>
            <a:off x="2223121" y="1845442"/>
            <a:ext cx="3507129" cy="369332"/>
          </a:xfrm>
          <a:prstGeom prst="rect">
            <a:avLst/>
          </a:prstGeom>
          <a:noFill/>
        </p:spPr>
        <p:txBody>
          <a:bodyPr wrap="square" rtlCol="0">
            <a:spAutoFit/>
          </a:bodyPr>
          <a:lstStyle/>
          <a:p>
            <a:pPr>
              <a:defRPr/>
            </a:pPr>
            <a:r>
              <a:rPr lang="fr-FR" dirty="0">
                <a:solidFill>
                  <a:srgbClr val="3399FF"/>
                </a:solidFill>
                <a:latin typeface="Twinkl" pitchFamily="2" charset="0"/>
              </a:rPr>
              <a:t>le français</a:t>
            </a:r>
          </a:p>
        </p:txBody>
      </p:sp>
      <p:sp>
        <p:nvSpPr>
          <p:cNvPr id="42" name="TextBox 41">
            <a:extLst>
              <a:ext uri="{FF2B5EF4-FFF2-40B4-BE49-F238E27FC236}">
                <a16:creationId xmlns:a16="http://schemas.microsoft.com/office/drawing/2014/main" id="{6B740FB3-2692-4797-84A9-B83C5C46E2F0}"/>
              </a:ext>
            </a:extLst>
          </p:cNvPr>
          <p:cNvSpPr txBox="1"/>
          <p:nvPr/>
        </p:nvSpPr>
        <p:spPr>
          <a:xfrm>
            <a:off x="2223121" y="2241071"/>
            <a:ext cx="3507129" cy="369332"/>
          </a:xfrm>
          <a:prstGeom prst="rect">
            <a:avLst/>
          </a:prstGeom>
          <a:noFill/>
        </p:spPr>
        <p:txBody>
          <a:bodyPr wrap="square" rtlCol="0">
            <a:spAutoFit/>
          </a:bodyPr>
          <a:lstStyle/>
          <a:p>
            <a:pPr>
              <a:defRPr/>
            </a:pPr>
            <a:r>
              <a:rPr lang="en-GB" dirty="0">
                <a:solidFill>
                  <a:srgbClr val="3399FF"/>
                </a:solidFill>
                <a:latin typeface="Twinkl" pitchFamily="2" charset="0"/>
              </a:rPr>
              <a:t>le dessin </a:t>
            </a:r>
          </a:p>
        </p:txBody>
      </p:sp>
      <p:sp>
        <p:nvSpPr>
          <p:cNvPr id="43" name="TextBox 42">
            <a:extLst>
              <a:ext uri="{FF2B5EF4-FFF2-40B4-BE49-F238E27FC236}">
                <a16:creationId xmlns:a16="http://schemas.microsoft.com/office/drawing/2014/main" id="{2D85F5E6-6FE0-4973-902F-1F7DF2849619}"/>
              </a:ext>
            </a:extLst>
          </p:cNvPr>
          <p:cNvSpPr txBox="1"/>
          <p:nvPr/>
        </p:nvSpPr>
        <p:spPr>
          <a:xfrm>
            <a:off x="2223121" y="2626699"/>
            <a:ext cx="3507129" cy="369332"/>
          </a:xfrm>
          <a:prstGeom prst="rect">
            <a:avLst/>
          </a:prstGeom>
          <a:noFill/>
        </p:spPr>
        <p:txBody>
          <a:bodyPr wrap="square" rtlCol="0">
            <a:spAutoFit/>
          </a:bodyPr>
          <a:lstStyle/>
          <a:p>
            <a:pPr>
              <a:defRPr/>
            </a:pPr>
            <a:r>
              <a:rPr lang="en-GB" dirty="0">
                <a:solidFill>
                  <a:srgbClr val="DB5183"/>
                </a:solidFill>
                <a:latin typeface="Twinkl" pitchFamily="2" charset="0"/>
              </a:rPr>
              <a:t>la </a:t>
            </a:r>
            <a:r>
              <a:rPr lang="en-GB" dirty="0" err="1">
                <a:solidFill>
                  <a:srgbClr val="DB5183"/>
                </a:solidFill>
                <a:latin typeface="Twinkl" pitchFamily="2" charset="0"/>
              </a:rPr>
              <a:t>géographie</a:t>
            </a:r>
            <a:r>
              <a:rPr lang="en-GB" dirty="0">
                <a:solidFill>
                  <a:srgbClr val="DB5183"/>
                </a:solidFill>
                <a:latin typeface="Twinkl" pitchFamily="2" charset="0"/>
              </a:rPr>
              <a:t> (la </a:t>
            </a:r>
            <a:r>
              <a:rPr lang="en-GB" dirty="0" err="1">
                <a:solidFill>
                  <a:srgbClr val="DB5183"/>
                </a:solidFill>
                <a:latin typeface="Twinkl" pitchFamily="2" charset="0"/>
              </a:rPr>
              <a:t>géo</a:t>
            </a:r>
            <a:r>
              <a:rPr lang="en-GB" dirty="0">
                <a:solidFill>
                  <a:srgbClr val="DB5183"/>
                </a:solidFill>
                <a:latin typeface="Twinkl" pitchFamily="2" charset="0"/>
              </a:rPr>
              <a:t>)</a:t>
            </a:r>
          </a:p>
        </p:txBody>
      </p:sp>
      <p:sp>
        <p:nvSpPr>
          <p:cNvPr id="44" name="TextBox 43">
            <a:extLst>
              <a:ext uri="{FF2B5EF4-FFF2-40B4-BE49-F238E27FC236}">
                <a16:creationId xmlns:a16="http://schemas.microsoft.com/office/drawing/2014/main" id="{12D337DB-950D-4C65-953D-0E59F23EA582}"/>
              </a:ext>
            </a:extLst>
          </p:cNvPr>
          <p:cNvSpPr txBox="1"/>
          <p:nvPr/>
        </p:nvSpPr>
        <p:spPr>
          <a:xfrm>
            <a:off x="2223121" y="3040757"/>
            <a:ext cx="3507129" cy="369332"/>
          </a:xfrm>
          <a:prstGeom prst="rect">
            <a:avLst/>
          </a:prstGeom>
          <a:noFill/>
        </p:spPr>
        <p:txBody>
          <a:bodyPr wrap="square" rtlCol="0">
            <a:spAutoFit/>
          </a:bodyPr>
          <a:lstStyle/>
          <a:p>
            <a:pPr>
              <a:defRPr/>
            </a:pPr>
            <a:r>
              <a:rPr lang="fr-FR" dirty="0">
                <a:solidFill>
                  <a:srgbClr val="3399FF"/>
                </a:solidFill>
                <a:latin typeface="Twinkl" pitchFamily="2" charset="0"/>
              </a:rPr>
              <a:t>l’anglais</a:t>
            </a:r>
          </a:p>
        </p:txBody>
      </p:sp>
      <p:sp>
        <p:nvSpPr>
          <p:cNvPr id="45" name="TextBox 44">
            <a:extLst>
              <a:ext uri="{FF2B5EF4-FFF2-40B4-BE49-F238E27FC236}">
                <a16:creationId xmlns:a16="http://schemas.microsoft.com/office/drawing/2014/main" id="{43E91460-BBB8-4877-963C-519FF45787E7}"/>
              </a:ext>
            </a:extLst>
          </p:cNvPr>
          <p:cNvSpPr txBox="1"/>
          <p:nvPr/>
        </p:nvSpPr>
        <p:spPr>
          <a:xfrm>
            <a:off x="2223121" y="3427958"/>
            <a:ext cx="3507129" cy="369332"/>
          </a:xfrm>
          <a:prstGeom prst="rect">
            <a:avLst/>
          </a:prstGeom>
          <a:noFill/>
        </p:spPr>
        <p:txBody>
          <a:bodyPr wrap="square" rtlCol="0">
            <a:spAutoFit/>
          </a:bodyPr>
          <a:lstStyle/>
          <a:p>
            <a:pPr>
              <a:defRPr/>
            </a:pPr>
            <a:r>
              <a:rPr lang="en-GB" dirty="0" err="1">
                <a:solidFill>
                  <a:srgbClr val="DB5183"/>
                </a:solidFill>
                <a:latin typeface="Twinkl" pitchFamily="2" charset="0"/>
              </a:rPr>
              <a:t>l'éducation</a:t>
            </a:r>
            <a:r>
              <a:rPr lang="en-GB" dirty="0">
                <a:solidFill>
                  <a:srgbClr val="DB5183"/>
                </a:solidFill>
                <a:latin typeface="Twinkl" pitchFamily="2" charset="0"/>
              </a:rPr>
              <a:t> physique (</a:t>
            </a:r>
            <a:r>
              <a:rPr lang="en-GB" dirty="0" err="1">
                <a:solidFill>
                  <a:srgbClr val="DB5183"/>
                </a:solidFill>
                <a:latin typeface="Twinkl" pitchFamily="2" charset="0"/>
              </a:rPr>
              <a:t>l’E.P.S</a:t>
            </a:r>
            <a:r>
              <a:rPr lang="en-GB" dirty="0">
                <a:solidFill>
                  <a:srgbClr val="DB5183"/>
                </a:solidFill>
                <a:latin typeface="Twinkl" pitchFamily="2" charset="0"/>
              </a:rPr>
              <a:t>.)</a:t>
            </a:r>
          </a:p>
        </p:txBody>
      </p:sp>
      <p:sp>
        <p:nvSpPr>
          <p:cNvPr id="46" name="TextBox 45">
            <a:extLst>
              <a:ext uri="{FF2B5EF4-FFF2-40B4-BE49-F238E27FC236}">
                <a16:creationId xmlns:a16="http://schemas.microsoft.com/office/drawing/2014/main" id="{AC38C130-EE60-44AA-83FD-834EC8AA205F}"/>
              </a:ext>
            </a:extLst>
          </p:cNvPr>
          <p:cNvSpPr txBox="1"/>
          <p:nvPr/>
        </p:nvSpPr>
        <p:spPr>
          <a:xfrm>
            <a:off x="2223121" y="3823587"/>
            <a:ext cx="3507129" cy="369332"/>
          </a:xfrm>
          <a:prstGeom prst="rect">
            <a:avLst/>
          </a:prstGeom>
          <a:noFill/>
        </p:spPr>
        <p:txBody>
          <a:bodyPr wrap="square" rtlCol="0">
            <a:spAutoFit/>
          </a:bodyPr>
          <a:lstStyle/>
          <a:p>
            <a:r>
              <a:rPr lang="en-GB" dirty="0" err="1">
                <a:solidFill>
                  <a:srgbClr val="DB5183"/>
                </a:solidFill>
                <a:latin typeface="Twinkl" pitchFamily="2" charset="0"/>
              </a:rPr>
              <a:t>l'informatique</a:t>
            </a:r>
            <a:endParaRPr lang="en-GB" dirty="0">
              <a:solidFill>
                <a:srgbClr val="DB5183"/>
              </a:solidFill>
              <a:latin typeface="Twinkl" pitchFamily="2" charset="0"/>
            </a:endParaRPr>
          </a:p>
        </p:txBody>
      </p:sp>
      <p:sp>
        <p:nvSpPr>
          <p:cNvPr id="47" name="TextBox 46">
            <a:extLst>
              <a:ext uri="{FF2B5EF4-FFF2-40B4-BE49-F238E27FC236}">
                <a16:creationId xmlns:a16="http://schemas.microsoft.com/office/drawing/2014/main" id="{C595E797-F591-44CF-9F49-963902A6CFCC}"/>
              </a:ext>
            </a:extLst>
          </p:cNvPr>
          <p:cNvSpPr txBox="1"/>
          <p:nvPr/>
        </p:nvSpPr>
        <p:spPr>
          <a:xfrm>
            <a:off x="2223121" y="4216069"/>
            <a:ext cx="3507129" cy="369332"/>
          </a:xfrm>
          <a:prstGeom prst="rect">
            <a:avLst/>
          </a:prstGeom>
          <a:noFill/>
        </p:spPr>
        <p:txBody>
          <a:bodyPr wrap="square" rtlCol="0">
            <a:spAutoFit/>
          </a:bodyPr>
          <a:lstStyle/>
          <a:p>
            <a:pPr>
              <a:defRPr/>
            </a:pPr>
            <a:r>
              <a:rPr lang="en-GB" dirty="0">
                <a:solidFill>
                  <a:srgbClr val="DB5183"/>
                </a:solidFill>
                <a:latin typeface="Twinkl" pitchFamily="2" charset="0"/>
              </a:rPr>
              <a:t>les </a:t>
            </a:r>
            <a:r>
              <a:rPr lang="en-GB" dirty="0" err="1">
                <a:solidFill>
                  <a:srgbClr val="DB5183"/>
                </a:solidFill>
                <a:latin typeface="Twinkl" pitchFamily="2" charset="0"/>
              </a:rPr>
              <a:t>mathématiques</a:t>
            </a:r>
            <a:r>
              <a:rPr lang="en-GB" dirty="0">
                <a:solidFill>
                  <a:srgbClr val="DB5183"/>
                </a:solidFill>
                <a:latin typeface="Twinkl" pitchFamily="2" charset="0"/>
              </a:rPr>
              <a:t> (les maths)</a:t>
            </a:r>
            <a:r>
              <a:rPr lang="en-GB" b="1" dirty="0">
                <a:solidFill>
                  <a:srgbClr val="DB5183"/>
                </a:solidFill>
                <a:latin typeface="Twinkl" pitchFamily="2" charset="0"/>
              </a:rPr>
              <a:t> </a:t>
            </a:r>
          </a:p>
        </p:txBody>
      </p:sp>
      <p:sp>
        <p:nvSpPr>
          <p:cNvPr id="48" name="TextBox 47">
            <a:extLst>
              <a:ext uri="{FF2B5EF4-FFF2-40B4-BE49-F238E27FC236}">
                <a16:creationId xmlns:a16="http://schemas.microsoft.com/office/drawing/2014/main" id="{C086A5D4-C319-4F72-A59C-5817C7A14F18}"/>
              </a:ext>
            </a:extLst>
          </p:cNvPr>
          <p:cNvSpPr txBox="1"/>
          <p:nvPr/>
        </p:nvSpPr>
        <p:spPr>
          <a:xfrm>
            <a:off x="2223121" y="4606977"/>
            <a:ext cx="3507129" cy="369332"/>
          </a:xfrm>
          <a:prstGeom prst="rect">
            <a:avLst/>
          </a:prstGeom>
          <a:noFill/>
        </p:spPr>
        <p:txBody>
          <a:bodyPr wrap="square" rtlCol="0">
            <a:spAutoFit/>
          </a:bodyPr>
          <a:lstStyle/>
          <a:p>
            <a:pPr>
              <a:defRPr/>
            </a:pPr>
            <a:r>
              <a:rPr lang="en-GB" dirty="0">
                <a:solidFill>
                  <a:srgbClr val="DB5183"/>
                </a:solidFill>
                <a:latin typeface="Twinkl" pitchFamily="2" charset="0"/>
              </a:rPr>
              <a:t>la </a:t>
            </a:r>
            <a:r>
              <a:rPr lang="en-GB" dirty="0" err="1">
                <a:solidFill>
                  <a:srgbClr val="DB5183"/>
                </a:solidFill>
                <a:latin typeface="Twinkl" pitchFamily="2" charset="0"/>
              </a:rPr>
              <a:t>musique</a:t>
            </a:r>
            <a:r>
              <a:rPr lang="en-GB" dirty="0">
                <a:solidFill>
                  <a:srgbClr val="DB5183"/>
                </a:solidFill>
                <a:latin typeface="Twinkl" pitchFamily="2" charset="0"/>
              </a:rPr>
              <a:t> </a:t>
            </a:r>
          </a:p>
        </p:txBody>
      </p:sp>
      <p:sp>
        <p:nvSpPr>
          <p:cNvPr id="49" name="TextBox 48">
            <a:extLst>
              <a:ext uri="{FF2B5EF4-FFF2-40B4-BE49-F238E27FC236}">
                <a16:creationId xmlns:a16="http://schemas.microsoft.com/office/drawing/2014/main" id="{106DC0E3-1063-4972-945C-D2EB359402AD}"/>
              </a:ext>
            </a:extLst>
          </p:cNvPr>
          <p:cNvSpPr txBox="1"/>
          <p:nvPr/>
        </p:nvSpPr>
        <p:spPr>
          <a:xfrm>
            <a:off x="2223121" y="5012048"/>
            <a:ext cx="3507129" cy="369332"/>
          </a:xfrm>
          <a:prstGeom prst="rect">
            <a:avLst/>
          </a:prstGeom>
          <a:noFill/>
        </p:spPr>
        <p:txBody>
          <a:bodyPr wrap="square" rtlCol="0">
            <a:spAutoFit/>
          </a:bodyPr>
          <a:lstStyle/>
          <a:p>
            <a:pPr>
              <a:defRPr/>
            </a:pPr>
            <a:r>
              <a:rPr lang="en-GB" dirty="0" err="1">
                <a:solidFill>
                  <a:srgbClr val="DB5183"/>
                </a:solidFill>
                <a:latin typeface="Twinkl" pitchFamily="2" charset="0"/>
              </a:rPr>
              <a:t>l'histoire</a:t>
            </a:r>
            <a:endParaRPr lang="en-GB" dirty="0">
              <a:solidFill>
                <a:srgbClr val="DB5183"/>
              </a:solidFill>
              <a:latin typeface="Twinkl" pitchFamily="2" charset="0"/>
            </a:endParaRPr>
          </a:p>
        </p:txBody>
      </p:sp>
      <p:sp>
        <p:nvSpPr>
          <p:cNvPr id="50" name="TextBox 49">
            <a:extLst>
              <a:ext uri="{FF2B5EF4-FFF2-40B4-BE49-F238E27FC236}">
                <a16:creationId xmlns:a16="http://schemas.microsoft.com/office/drawing/2014/main" id="{A1D58698-B24B-4D4F-93AF-9AA10D6210BB}"/>
              </a:ext>
            </a:extLst>
          </p:cNvPr>
          <p:cNvSpPr txBox="1"/>
          <p:nvPr/>
        </p:nvSpPr>
        <p:spPr>
          <a:xfrm>
            <a:off x="2223121" y="5392955"/>
            <a:ext cx="3507129" cy="369332"/>
          </a:xfrm>
          <a:prstGeom prst="rect">
            <a:avLst/>
          </a:prstGeom>
          <a:noFill/>
        </p:spPr>
        <p:txBody>
          <a:bodyPr wrap="square" rtlCol="0">
            <a:spAutoFit/>
          </a:bodyPr>
          <a:lstStyle/>
          <a:p>
            <a:pPr>
              <a:defRPr/>
            </a:pPr>
            <a:r>
              <a:rPr lang="en-GB" dirty="0">
                <a:solidFill>
                  <a:srgbClr val="DB5183"/>
                </a:solidFill>
                <a:latin typeface="Twinkl" pitchFamily="2" charset="0"/>
              </a:rPr>
              <a:t>les sciences </a:t>
            </a:r>
          </a:p>
        </p:txBody>
      </p:sp>
      <p:sp>
        <p:nvSpPr>
          <p:cNvPr id="51" name="TextBox 50">
            <a:extLst>
              <a:ext uri="{FF2B5EF4-FFF2-40B4-BE49-F238E27FC236}">
                <a16:creationId xmlns:a16="http://schemas.microsoft.com/office/drawing/2014/main" id="{443BAE7B-4350-459D-AD30-9ACE67DD5DE2}"/>
              </a:ext>
            </a:extLst>
          </p:cNvPr>
          <p:cNvSpPr txBox="1"/>
          <p:nvPr/>
        </p:nvSpPr>
        <p:spPr>
          <a:xfrm>
            <a:off x="6039471" y="1845442"/>
            <a:ext cx="3507129" cy="369332"/>
          </a:xfrm>
          <a:prstGeom prst="rect">
            <a:avLst/>
          </a:prstGeom>
          <a:noFill/>
        </p:spPr>
        <p:txBody>
          <a:bodyPr wrap="square" rtlCol="0">
            <a:spAutoFit/>
          </a:bodyPr>
          <a:lstStyle/>
          <a:p>
            <a:pPr>
              <a:defRPr/>
            </a:pPr>
            <a:r>
              <a:rPr lang="fr-FR" dirty="0">
                <a:latin typeface="Twinkl" pitchFamily="2" charset="0"/>
              </a:rPr>
              <a:t>French</a:t>
            </a:r>
          </a:p>
        </p:txBody>
      </p:sp>
      <p:sp>
        <p:nvSpPr>
          <p:cNvPr id="52" name="TextBox 51">
            <a:extLst>
              <a:ext uri="{FF2B5EF4-FFF2-40B4-BE49-F238E27FC236}">
                <a16:creationId xmlns:a16="http://schemas.microsoft.com/office/drawing/2014/main" id="{72D3C116-A8BD-44CD-8B5F-14002B4561F9}"/>
              </a:ext>
            </a:extLst>
          </p:cNvPr>
          <p:cNvSpPr txBox="1"/>
          <p:nvPr/>
        </p:nvSpPr>
        <p:spPr>
          <a:xfrm>
            <a:off x="6039471" y="2241071"/>
            <a:ext cx="3507129" cy="369332"/>
          </a:xfrm>
          <a:prstGeom prst="rect">
            <a:avLst/>
          </a:prstGeom>
          <a:noFill/>
        </p:spPr>
        <p:txBody>
          <a:bodyPr wrap="square" rtlCol="0">
            <a:spAutoFit/>
          </a:bodyPr>
          <a:lstStyle/>
          <a:p>
            <a:pPr>
              <a:defRPr/>
            </a:pPr>
            <a:r>
              <a:rPr lang="en-GB" dirty="0">
                <a:latin typeface="Twinkl" pitchFamily="2" charset="0"/>
              </a:rPr>
              <a:t>Art</a:t>
            </a:r>
          </a:p>
        </p:txBody>
      </p:sp>
      <p:sp>
        <p:nvSpPr>
          <p:cNvPr id="53" name="TextBox 52">
            <a:extLst>
              <a:ext uri="{FF2B5EF4-FFF2-40B4-BE49-F238E27FC236}">
                <a16:creationId xmlns:a16="http://schemas.microsoft.com/office/drawing/2014/main" id="{605F8731-DD9B-4048-AF9A-7B76DF9E9A38}"/>
              </a:ext>
            </a:extLst>
          </p:cNvPr>
          <p:cNvSpPr txBox="1"/>
          <p:nvPr/>
        </p:nvSpPr>
        <p:spPr>
          <a:xfrm>
            <a:off x="6039471" y="2626699"/>
            <a:ext cx="3507129" cy="369332"/>
          </a:xfrm>
          <a:prstGeom prst="rect">
            <a:avLst/>
          </a:prstGeom>
          <a:noFill/>
        </p:spPr>
        <p:txBody>
          <a:bodyPr wrap="square" rtlCol="0">
            <a:spAutoFit/>
          </a:bodyPr>
          <a:lstStyle/>
          <a:p>
            <a:pPr>
              <a:defRPr/>
            </a:pPr>
            <a:r>
              <a:rPr lang="en-GB" dirty="0">
                <a:latin typeface="Twinkl" pitchFamily="2" charset="0"/>
              </a:rPr>
              <a:t>Geography</a:t>
            </a:r>
          </a:p>
        </p:txBody>
      </p:sp>
      <p:sp>
        <p:nvSpPr>
          <p:cNvPr id="54" name="TextBox 53">
            <a:extLst>
              <a:ext uri="{FF2B5EF4-FFF2-40B4-BE49-F238E27FC236}">
                <a16:creationId xmlns:a16="http://schemas.microsoft.com/office/drawing/2014/main" id="{CADD4728-C036-4B79-BF2C-BA58326C67DE}"/>
              </a:ext>
            </a:extLst>
          </p:cNvPr>
          <p:cNvSpPr txBox="1"/>
          <p:nvPr/>
        </p:nvSpPr>
        <p:spPr>
          <a:xfrm>
            <a:off x="6039471" y="3040757"/>
            <a:ext cx="3507129" cy="369332"/>
          </a:xfrm>
          <a:prstGeom prst="rect">
            <a:avLst/>
          </a:prstGeom>
          <a:noFill/>
        </p:spPr>
        <p:txBody>
          <a:bodyPr wrap="square" rtlCol="0">
            <a:spAutoFit/>
          </a:bodyPr>
          <a:lstStyle/>
          <a:p>
            <a:pPr>
              <a:defRPr/>
            </a:pPr>
            <a:r>
              <a:rPr lang="fr-FR" dirty="0">
                <a:latin typeface="Twinkl" pitchFamily="2" charset="0"/>
              </a:rPr>
              <a:t>English</a:t>
            </a:r>
          </a:p>
        </p:txBody>
      </p:sp>
      <p:sp>
        <p:nvSpPr>
          <p:cNvPr id="55" name="TextBox 54">
            <a:extLst>
              <a:ext uri="{FF2B5EF4-FFF2-40B4-BE49-F238E27FC236}">
                <a16:creationId xmlns:a16="http://schemas.microsoft.com/office/drawing/2014/main" id="{C2C56326-7861-4A64-BA4F-2105EB78347E}"/>
              </a:ext>
            </a:extLst>
          </p:cNvPr>
          <p:cNvSpPr txBox="1"/>
          <p:nvPr/>
        </p:nvSpPr>
        <p:spPr>
          <a:xfrm>
            <a:off x="6039471" y="3427958"/>
            <a:ext cx="3507129" cy="369332"/>
          </a:xfrm>
          <a:prstGeom prst="rect">
            <a:avLst/>
          </a:prstGeom>
          <a:noFill/>
        </p:spPr>
        <p:txBody>
          <a:bodyPr wrap="square" rtlCol="0">
            <a:spAutoFit/>
          </a:bodyPr>
          <a:lstStyle/>
          <a:p>
            <a:pPr>
              <a:defRPr/>
            </a:pPr>
            <a:r>
              <a:rPr lang="en-GB" dirty="0">
                <a:latin typeface="Twinkl" pitchFamily="2" charset="0"/>
              </a:rPr>
              <a:t>PE</a:t>
            </a:r>
          </a:p>
        </p:txBody>
      </p:sp>
      <p:sp>
        <p:nvSpPr>
          <p:cNvPr id="56" name="TextBox 55">
            <a:extLst>
              <a:ext uri="{FF2B5EF4-FFF2-40B4-BE49-F238E27FC236}">
                <a16:creationId xmlns:a16="http://schemas.microsoft.com/office/drawing/2014/main" id="{DE2E6ABE-7915-4002-B170-345DB6545BB8}"/>
              </a:ext>
            </a:extLst>
          </p:cNvPr>
          <p:cNvSpPr txBox="1"/>
          <p:nvPr/>
        </p:nvSpPr>
        <p:spPr>
          <a:xfrm>
            <a:off x="6039471" y="3823587"/>
            <a:ext cx="3507129" cy="369332"/>
          </a:xfrm>
          <a:prstGeom prst="rect">
            <a:avLst/>
          </a:prstGeom>
          <a:noFill/>
        </p:spPr>
        <p:txBody>
          <a:bodyPr wrap="square" rtlCol="0">
            <a:spAutoFit/>
          </a:bodyPr>
          <a:lstStyle/>
          <a:p>
            <a:r>
              <a:rPr lang="en-GB" dirty="0">
                <a:latin typeface="Twinkl" pitchFamily="2" charset="0"/>
              </a:rPr>
              <a:t>IT</a:t>
            </a:r>
          </a:p>
        </p:txBody>
      </p:sp>
      <p:sp>
        <p:nvSpPr>
          <p:cNvPr id="57" name="TextBox 56">
            <a:extLst>
              <a:ext uri="{FF2B5EF4-FFF2-40B4-BE49-F238E27FC236}">
                <a16:creationId xmlns:a16="http://schemas.microsoft.com/office/drawing/2014/main" id="{9FD3B87F-DD19-4610-BAB1-401CE099D01D}"/>
              </a:ext>
            </a:extLst>
          </p:cNvPr>
          <p:cNvSpPr txBox="1"/>
          <p:nvPr/>
        </p:nvSpPr>
        <p:spPr>
          <a:xfrm>
            <a:off x="6039471" y="4216069"/>
            <a:ext cx="3507129" cy="369332"/>
          </a:xfrm>
          <a:prstGeom prst="rect">
            <a:avLst/>
          </a:prstGeom>
          <a:noFill/>
        </p:spPr>
        <p:txBody>
          <a:bodyPr wrap="square" rtlCol="0">
            <a:spAutoFit/>
          </a:bodyPr>
          <a:lstStyle/>
          <a:p>
            <a:pPr>
              <a:defRPr/>
            </a:pPr>
            <a:r>
              <a:rPr lang="en-GB" dirty="0">
                <a:latin typeface="Twinkl" pitchFamily="2" charset="0"/>
              </a:rPr>
              <a:t>Maths</a:t>
            </a:r>
            <a:endParaRPr lang="en-GB" b="1" dirty="0">
              <a:latin typeface="Twinkl" pitchFamily="2" charset="0"/>
            </a:endParaRPr>
          </a:p>
        </p:txBody>
      </p:sp>
      <p:sp>
        <p:nvSpPr>
          <p:cNvPr id="58" name="TextBox 57">
            <a:extLst>
              <a:ext uri="{FF2B5EF4-FFF2-40B4-BE49-F238E27FC236}">
                <a16:creationId xmlns:a16="http://schemas.microsoft.com/office/drawing/2014/main" id="{6F877119-6FEB-464E-BF8E-7649746DBF3E}"/>
              </a:ext>
            </a:extLst>
          </p:cNvPr>
          <p:cNvSpPr txBox="1"/>
          <p:nvPr/>
        </p:nvSpPr>
        <p:spPr>
          <a:xfrm>
            <a:off x="6039471" y="4606977"/>
            <a:ext cx="3507129" cy="369332"/>
          </a:xfrm>
          <a:prstGeom prst="rect">
            <a:avLst/>
          </a:prstGeom>
          <a:noFill/>
        </p:spPr>
        <p:txBody>
          <a:bodyPr wrap="square" rtlCol="0">
            <a:spAutoFit/>
          </a:bodyPr>
          <a:lstStyle/>
          <a:p>
            <a:pPr>
              <a:defRPr/>
            </a:pPr>
            <a:r>
              <a:rPr lang="en-GB" dirty="0">
                <a:latin typeface="Twinkl" pitchFamily="2" charset="0"/>
              </a:rPr>
              <a:t>Music</a:t>
            </a:r>
          </a:p>
        </p:txBody>
      </p:sp>
      <p:sp>
        <p:nvSpPr>
          <p:cNvPr id="59" name="TextBox 58">
            <a:extLst>
              <a:ext uri="{FF2B5EF4-FFF2-40B4-BE49-F238E27FC236}">
                <a16:creationId xmlns:a16="http://schemas.microsoft.com/office/drawing/2014/main" id="{C839C12C-244B-444B-BA68-35D723EE092B}"/>
              </a:ext>
            </a:extLst>
          </p:cNvPr>
          <p:cNvSpPr txBox="1"/>
          <p:nvPr/>
        </p:nvSpPr>
        <p:spPr>
          <a:xfrm>
            <a:off x="6039471" y="5012048"/>
            <a:ext cx="3507129" cy="369332"/>
          </a:xfrm>
          <a:prstGeom prst="rect">
            <a:avLst/>
          </a:prstGeom>
          <a:noFill/>
        </p:spPr>
        <p:txBody>
          <a:bodyPr wrap="square" rtlCol="0">
            <a:spAutoFit/>
          </a:bodyPr>
          <a:lstStyle/>
          <a:p>
            <a:pPr>
              <a:defRPr/>
            </a:pPr>
            <a:r>
              <a:rPr lang="en-GB" dirty="0">
                <a:latin typeface="Twinkl" pitchFamily="2" charset="0"/>
              </a:rPr>
              <a:t>History</a:t>
            </a:r>
          </a:p>
        </p:txBody>
      </p:sp>
      <p:sp>
        <p:nvSpPr>
          <p:cNvPr id="60" name="TextBox 59">
            <a:extLst>
              <a:ext uri="{FF2B5EF4-FFF2-40B4-BE49-F238E27FC236}">
                <a16:creationId xmlns:a16="http://schemas.microsoft.com/office/drawing/2014/main" id="{246E9F44-0E7D-4E58-A5EB-0295C5719F10}"/>
              </a:ext>
            </a:extLst>
          </p:cNvPr>
          <p:cNvSpPr txBox="1"/>
          <p:nvPr/>
        </p:nvSpPr>
        <p:spPr>
          <a:xfrm>
            <a:off x="6039471" y="5392955"/>
            <a:ext cx="3507129" cy="369332"/>
          </a:xfrm>
          <a:prstGeom prst="rect">
            <a:avLst/>
          </a:prstGeom>
          <a:noFill/>
        </p:spPr>
        <p:txBody>
          <a:bodyPr wrap="square" rtlCol="0">
            <a:spAutoFit/>
          </a:bodyPr>
          <a:lstStyle/>
          <a:p>
            <a:pPr>
              <a:defRPr/>
            </a:pPr>
            <a:r>
              <a:rPr lang="en-GB" dirty="0">
                <a:latin typeface="Twinkl" pitchFamily="2" charset="0"/>
              </a:rPr>
              <a:t>Science</a:t>
            </a:r>
          </a:p>
        </p:txBody>
      </p:sp>
      <p:pic>
        <p:nvPicPr>
          <p:cNvPr id="61" name="francais">
            <a:extLst>
              <a:ext uri="{FF2B5EF4-FFF2-40B4-BE49-F238E27FC236}">
                <a16:creationId xmlns:a16="http://schemas.microsoft.com/office/drawing/2014/main" id="{84C2F18D-C24C-47A4-ADD2-0E475929842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5360" y="1908370"/>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dessin">
            <a:extLst>
              <a:ext uri="{FF2B5EF4-FFF2-40B4-BE49-F238E27FC236}">
                <a16:creationId xmlns:a16="http://schemas.microsoft.com/office/drawing/2014/main" id="{51E106F0-FA38-4190-9373-2737F48E8C2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5360" y="2290851"/>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geo">
            <a:extLst>
              <a:ext uri="{FF2B5EF4-FFF2-40B4-BE49-F238E27FC236}">
                <a16:creationId xmlns:a16="http://schemas.microsoft.com/office/drawing/2014/main" id="{BAB9050E-8BA9-413F-82F3-9F48E86C941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5360" y="2686480"/>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anglais">
            <a:extLst>
              <a:ext uri="{FF2B5EF4-FFF2-40B4-BE49-F238E27FC236}">
                <a16:creationId xmlns:a16="http://schemas.microsoft.com/office/drawing/2014/main" id="{9EA13D2D-FF02-4962-8F6D-194D952BE90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5360" y="3101556"/>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LEPS">
            <a:extLst>
              <a:ext uri="{FF2B5EF4-FFF2-40B4-BE49-F238E27FC236}">
                <a16:creationId xmlns:a16="http://schemas.microsoft.com/office/drawing/2014/main" id="{18F18EA1-5819-4371-9A99-9FC67532A1B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5360" y="3497185"/>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informatique">
            <a:extLst>
              <a:ext uri="{FF2B5EF4-FFF2-40B4-BE49-F238E27FC236}">
                <a16:creationId xmlns:a16="http://schemas.microsoft.com/office/drawing/2014/main" id="{826934F6-AC77-4B8F-91D7-3E95E3C0E09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5360" y="3889667"/>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maths">
            <a:extLst>
              <a:ext uri="{FF2B5EF4-FFF2-40B4-BE49-F238E27FC236}">
                <a16:creationId xmlns:a16="http://schemas.microsoft.com/office/drawing/2014/main" id="{3EC890C9-09E9-4575-BC6C-996BB0FA73F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5360" y="4271087"/>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musique">
            <a:extLst>
              <a:ext uri="{FF2B5EF4-FFF2-40B4-BE49-F238E27FC236}">
                <a16:creationId xmlns:a16="http://schemas.microsoft.com/office/drawing/2014/main" id="{BA4EAD32-249F-4447-AB3E-2EC0150ABF2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5360" y="4689531"/>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histoire">
            <a:extLst>
              <a:ext uri="{FF2B5EF4-FFF2-40B4-BE49-F238E27FC236}">
                <a16:creationId xmlns:a16="http://schemas.microsoft.com/office/drawing/2014/main" id="{C98C99CF-DB88-4139-B36B-5BAC551AFD9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5360" y="5045536"/>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sciences">
            <a:extLst>
              <a:ext uri="{FF2B5EF4-FFF2-40B4-BE49-F238E27FC236}">
                <a16:creationId xmlns:a16="http://schemas.microsoft.com/office/drawing/2014/main" id="{2A06D040-53F0-4642-B54D-1C237CD1A92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05360" y="5449033"/>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AC5E818-3069-4D06-BF1D-E35C1656ED64}"/>
              </a:ext>
            </a:extLst>
          </p:cNvPr>
          <p:cNvSpPr txBox="1"/>
          <p:nvPr/>
        </p:nvSpPr>
        <p:spPr>
          <a:xfrm>
            <a:off x="450166" y="310795"/>
            <a:ext cx="4726745" cy="400110"/>
          </a:xfrm>
          <a:prstGeom prst="rect">
            <a:avLst/>
          </a:prstGeom>
          <a:noFill/>
        </p:spPr>
        <p:txBody>
          <a:bodyPr wrap="square" rtlCol="0">
            <a:spAutoFit/>
          </a:bodyPr>
          <a:lstStyle/>
          <a:p>
            <a:r>
              <a:rPr lang="en-GB" sz="2000" dirty="0"/>
              <a:t>Did you get any of them correct?</a:t>
            </a:r>
          </a:p>
        </p:txBody>
      </p:sp>
    </p:spTree>
    <p:extLst>
      <p:ext uri="{BB962C8B-B14F-4D97-AF65-F5344CB8AC3E}">
        <p14:creationId xmlns:p14="http://schemas.microsoft.com/office/powerpoint/2010/main" val="1294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1" grpId="0"/>
      <p:bldP spid="52" grpId="0"/>
      <p:bldP spid="53" grpId="0"/>
      <p:bldP spid="54" grpId="0"/>
      <p:bldP spid="55" grpId="0"/>
      <p:bldP spid="56" grpId="0"/>
      <p:bldP spid="57" grpId="0"/>
      <p:bldP spid="58" grpId="0"/>
      <p:bldP spid="59" grpId="0"/>
      <p:bldP spid="6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512F9C-0DA4-4F2C-BB6C-94926169EFDA}"/>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3E9147D7-2D75-455D-884A-0634AE5BC7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sp>
        <p:nvSpPr>
          <p:cNvPr id="2" name="TextBox 1">
            <a:extLst>
              <a:ext uri="{FF2B5EF4-FFF2-40B4-BE49-F238E27FC236}">
                <a16:creationId xmlns:a16="http://schemas.microsoft.com/office/drawing/2014/main" id="{D9C053FF-2083-4BA8-B510-365DB46312D0}"/>
              </a:ext>
            </a:extLst>
          </p:cNvPr>
          <p:cNvSpPr txBox="1"/>
          <p:nvPr/>
        </p:nvSpPr>
        <p:spPr>
          <a:xfrm>
            <a:off x="338432" y="393894"/>
            <a:ext cx="5233181" cy="461665"/>
          </a:xfrm>
          <a:prstGeom prst="rect">
            <a:avLst/>
          </a:prstGeom>
          <a:noFill/>
        </p:spPr>
        <p:txBody>
          <a:bodyPr wrap="square" rtlCol="0">
            <a:spAutoFit/>
          </a:bodyPr>
          <a:lstStyle/>
          <a:p>
            <a:r>
              <a:rPr lang="en-GB" sz="2400" dirty="0"/>
              <a:t>Let’s do a quick quiz</a:t>
            </a:r>
            <a:r>
              <a:rPr lang="en-GB" dirty="0"/>
              <a:t>.</a:t>
            </a:r>
          </a:p>
        </p:txBody>
      </p:sp>
      <p:sp>
        <p:nvSpPr>
          <p:cNvPr id="71" name="Rectangle 70">
            <a:extLst>
              <a:ext uri="{FF2B5EF4-FFF2-40B4-BE49-F238E27FC236}">
                <a16:creationId xmlns:a16="http://schemas.microsoft.com/office/drawing/2014/main" id="{D6AA762B-C72A-4914-99E4-7FB933A3253A}"/>
              </a:ext>
            </a:extLst>
          </p:cNvPr>
          <p:cNvSpPr/>
          <p:nvPr/>
        </p:nvSpPr>
        <p:spPr>
          <a:xfrm>
            <a:off x="461289" y="1385095"/>
            <a:ext cx="5634711" cy="769080"/>
          </a:xfrm>
          <a:prstGeom prst="rect">
            <a:avLst/>
          </a:prstGeom>
          <a:solidFill>
            <a:srgbClr val="617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3B4D1F3E-3E64-438C-BEED-967D082EA887}"/>
              </a:ext>
            </a:extLst>
          </p:cNvPr>
          <p:cNvSpPr txBox="1"/>
          <p:nvPr/>
        </p:nvSpPr>
        <p:spPr>
          <a:xfrm>
            <a:off x="461289" y="2328192"/>
            <a:ext cx="3507129" cy="461665"/>
          </a:xfrm>
          <a:prstGeom prst="rect">
            <a:avLst/>
          </a:prstGeom>
          <a:noFill/>
        </p:spPr>
        <p:txBody>
          <a:bodyPr wrap="square" rtlCol="0">
            <a:spAutoFit/>
          </a:bodyPr>
          <a:lstStyle/>
          <a:p>
            <a:pPr>
              <a:defRPr/>
            </a:pPr>
            <a:r>
              <a:rPr lang="fr-FR" sz="2400" dirty="0">
                <a:latin typeface="Twinkl" pitchFamily="2" charset="0"/>
              </a:rPr>
              <a:t>a) l’art</a:t>
            </a:r>
          </a:p>
        </p:txBody>
      </p:sp>
      <p:sp>
        <p:nvSpPr>
          <p:cNvPr id="73" name="TextBox 72">
            <a:extLst>
              <a:ext uri="{FF2B5EF4-FFF2-40B4-BE49-F238E27FC236}">
                <a16:creationId xmlns:a16="http://schemas.microsoft.com/office/drawing/2014/main" id="{D41AABF1-B279-48D8-9742-AFF2F8354998}"/>
              </a:ext>
            </a:extLst>
          </p:cNvPr>
          <p:cNvSpPr txBox="1"/>
          <p:nvPr/>
        </p:nvSpPr>
        <p:spPr>
          <a:xfrm>
            <a:off x="461289" y="3258002"/>
            <a:ext cx="3507129" cy="461665"/>
          </a:xfrm>
          <a:prstGeom prst="rect">
            <a:avLst/>
          </a:prstGeom>
          <a:noFill/>
        </p:spPr>
        <p:txBody>
          <a:bodyPr wrap="square" rtlCol="0">
            <a:spAutoFit/>
          </a:bodyPr>
          <a:lstStyle/>
          <a:p>
            <a:pPr>
              <a:defRPr/>
            </a:pPr>
            <a:r>
              <a:rPr lang="en-GB" sz="2400" dirty="0">
                <a:latin typeface="Twinkl" pitchFamily="2" charset="0"/>
              </a:rPr>
              <a:t>b) le dessin</a:t>
            </a:r>
          </a:p>
        </p:txBody>
      </p:sp>
      <p:sp>
        <p:nvSpPr>
          <p:cNvPr id="74" name="TextBox 73">
            <a:extLst>
              <a:ext uri="{FF2B5EF4-FFF2-40B4-BE49-F238E27FC236}">
                <a16:creationId xmlns:a16="http://schemas.microsoft.com/office/drawing/2014/main" id="{0163234D-91AB-47FE-871B-FA2ADB7F79D7}"/>
              </a:ext>
            </a:extLst>
          </p:cNvPr>
          <p:cNvSpPr txBox="1"/>
          <p:nvPr/>
        </p:nvSpPr>
        <p:spPr>
          <a:xfrm>
            <a:off x="461289" y="4187812"/>
            <a:ext cx="3507129" cy="461665"/>
          </a:xfrm>
          <a:prstGeom prst="rect">
            <a:avLst/>
          </a:prstGeom>
          <a:noFill/>
        </p:spPr>
        <p:txBody>
          <a:bodyPr wrap="square" rtlCol="0">
            <a:spAutoFit/>
          </a:bodyPr>
          <a:lstStyle/>
          <a:p>
            <a:pPr>
              <a:defRPr/>
            </a:pPr>
            <a:r>
              <a:rPr lang="en-GB" sz="2400" dirty="0">
                <a:latin typeface="Twinkl" pitchFamily="2" charset="0"/>
              </a:rPr>
              <a:t>c) la dessin</a:t>
            </a:r>
          </a:p>
        </p:txBody>
      </p:sp>
      <p:sp>
        <p:nvSpPr>
          <p:cNvPr id="75" name="TextBox 74">
            <a:extLst>
              <a:ext uri="{FF2B5EF4-FFF2-40B4-BE49-F238E27FC236}">
                <a16:creationId xmlns:a16="http://schemas.microsoft.com/office/drawing/2014/main" id="{C31C343B-E652-45C9-B6AC-15FB626EF40E}"/>
              </a:ext>
            </a:extLst>
          </p:cNvPr>
          <p:cNvSpPr txBox="1"/>
          <p:nvPr/>
        </p:nvSpPr>
        <p:spPr>
          <a:xfrm>
            <a:off x="461289" y="5117622"/>
            <a:ext cx="3507129" cy="461665"/>
          </a:xfrm>
          <a:prstGeom prst="rect">
            <a:avLst/>
          </a:prstGeom>
          <a:noFill/>
        </p:spPr>
        <p:txBody>
          <a:bodyPr wrap="square" rtlCol="0">
            <a:spAutoFit/>
          </a:bodyPr>
          <a:lstStyle/>
          <a:p>
            <a:pPr>
              <a:defRPr/>
            </a:pPr>
            <a:r>
              <a:rPr lang="fr-FR" sz="2400" dirty="0">
                <a:latin typeface="Twinkl" pitchFamily="2" charset="0"/>
              </a:rPr>
              <a:t>d) la dessiner</a:t>
            </a:r>
          </a:p>
        </p:txBody>
      </p:sp>
      <p:sp>
        <p:nvSpPr>
          <p:cNvPr id="76" name="TextBox 75">
            <a:extLst>
              <a:ext uri="{FF2B5EF4-FFF2-40B4-BE49-F238E27FC236}">
                <a16:creationId xmlns:a16="http://schemas.microsoft.com/office/drawing/2014/main" id="{9DED281D-1D8B-4F71-9555-7222367156D8}"/>
              </a:ext>
            </a:extLst>
          </p:cNvPr>
          <p:cNvSpPr txBox="1"/>
          <p:nvPr/>
        </p:nvSpPr>
        <p:spPr>
          <a:xfrm>
            <a:off x="1264980" y="1385095"/>
            <a:ext cx="3734857" cy="830997"/>
          </a:xfrm>
          <a:prstGeom prst="rect">
            <a:avLst/>
          </a:prstGeom>
          <a:noFill/>
        </p:spPr>
        <p:txBody>
          <a:bodyPr wrap="square" rtlCol="0">
            <a:spAutoFit/>
          </a:bodyPr>
          <a:lstStyle/>
          <a:p>
            <a:pPr algn="ctr">
              <a:defRPr/>
            </a:pPr>
            <a:r>
              <a:rPr lang="en-GB" sz="2400" dirty="0">
                <a:solidFill>
                  <a:schemeClr val="bg1"/>
                </a:solidFill>
                <a:latin typeface="Twinkl" pitchFamily="2" charset="0"/>
              </a:rPr>
              <a:t>What is the French name for art?</a:t>
            </a:r>
          </a:p>
        </p:txBody>
      </p:sp>
      <p:pic>
        <p:nvPicPr>
          <p:cNvPr id="78" name="Picture 77">
            <a:extLst>
              <a:ext uri="{FF2B5EF4-FFF2-40B4-BE49-F238E27FC236}">
                <a16:creationId xmlns:a16="http://schemas.microsoft.com/office/drawing/2014/main" id="{9315D5B9-2FEA-47EB-8F6B-462A2D995B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7887" y="2945176"/>
            <a:ext cx="2663726" cy="2146053"/>
          </a:xfrm>
          <a:prstGeom prst="rect">
            <a:avLst/>
          </a:prstGeom>
        </p:spPr>
      </p:pic>
      <p:sp>
        <p:nvSpPr>
          <p:cNvPr id="79" name="Rectangle 78">
            <a:extLst>
              <a:ext uri="{FF2B5EF4-FFF2-40B4-BE49-F238E27FC236}">
                <a16:creationId xmlns:a16="http://schemas.microsoft.com/office/drawing/2014/main" id="{CBEE642F-392C-4DF3-B49B-321947AAC7C5}"/>
              </a:ext>
            </a:extLst>
          </p:cNvPr>
          <p:cNvSpPr/>
          <p:nvPr/>
        </p:nvSpPr>
        <p:spPr>
          <a:xfrm>
            <a:off x="6584637" y="1336086"/>
            <a:ext cx="4571999" cy="1074588"/>
          </a:xfrm>
          <a:prstGeom prst="rect">
            <a:avLst/>
          </a:prstGeom>
          <a:solidFill>
            <a:srgbClr val="617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DC67C06C-9BDD-45DA-8CC9-7D521B8B3AAD}"/>
              </a:ext>
            </a:extLst>
          </p:cNvPr>
          <p:cNvSpPr txBox="1"/>
          <p:nvPr/>
        </p:nvSpPr>
        <p:spPr>
          <a:xfrm>
            <a:off x="6584637" y="2559024"/>
            <a:ext cx="3507129" cy="461665"/>
          </a:xfrm>
          <a:prstGeom prst="rect">
            <a:avLst/>
          </a:prstGeom>
          <a:noFill/>
        </p:spPr>
        <p:txBody>
          <a:bodyPr wrap="square" rtlCol="0">
            <a:spAutoFit/>
          </a:bodyPr>
          <a:lstStyle/>
          <a:p>
            <a:pPr>
              <a:defRPr/>
            </a:pPr>
            <a:r>
              <a:rPr lang="fr-FR" sz="2400" dirty="0">
                <a:latin typeface="Twinkl" pitchFamily="2" charset="0"/>
              </a:rPr>
              <a:t>a) l’informatique</a:t>
            </a:r>
          </a:p>
        </p:txBody>
      </p:sp>
      <p:sp>
        <p:nvSpPr>
          <p:cNvPr id="81" name="TextBox 80">
            <a:extLst>
              <a:ext uri="{FF2B5EF4-FFF2-40B4-BE49-F238E27FC236}">
                <a16:creationId xmlns:a16="http://schemas.microsoft.com/office/drawing/2014/main" id="{72E0E77C-065C-4D5D-BF39-886CBDD37382}"/>
              </a:ext>
            </a:extLst>
          </p:cNvPr>
          <p:cNvSpPr txBox="1"/>
          <p:nvPr/>
        </p:nvSpPr>
        <p:spPr>
          <a:xfrm>
            <a:off x="6584637" y="3488834"/>
            <a:ext cx="3507129" cy="461665"/>
          </a:xfrm>
          <a:prstGeom prst="rect">
            <a:avLst/>
          </a:prstGeom>
          <a:noFill/>
        </p:spPr>
        <p:txBody>
          <a:bodyPr wrap="square" rtlCol="0">
            <a:spAutoFit/>
          </a:bodyPr>
          <a:lstStyle/>
          <a:p>
            <a:pPr>
              <a:defRPr/>
            </a:pPr>
            <a:r>
              <a:rPr lang="en-GB" sz="2400" dirty="0">
                <a:latin typeface="Twinkl" pitchFamily="2" charset="0"/>
              </a:rPr>
              <a:t>b) le computer</a:t>
            </a:r>
          </a:p>
        </p:txBody>
      </p:sp>
      <p:sp>
        <p:nvSpPr>
          <p:cNvPr id="82" name="TextBox 81">
            <a:extLst>
              <a:ext uri="{FF2B5EF4-FFF2-40B4-BE49-F238E27FC236}">
                <a16:creationId xmlns:a16="http://schemas.microsoft.com/office/drawing/2014/main" id="{A4B69A82-1DEB-46F9-B371-6DD473389BD3}"/>
              </a:ext>
            </a:extLst>
          </p:cNvPr>
          <p:cNvSpPr txBox="1"/>
          <p:nvPr/>
        </p:nvSpPr>
        <p:spPr>
          <a:xfrm>
            <a:off x="6584637" y="4418644"/>
            <a:ext cx="3507129" cy="461665"/>
          </a:xfrm>
          <a:prstGeom prst="rect">
            <a:avLst/>
          </a:prstGeom>
          <a:noFill/>
        </p:spPr>
        <p:txBody>
          <a:bodyPr wrap="square" rtlCol="0">
            <a:spAutoFit/>
          </a:bodyPr>
          <a:lstStyle/>
          <a:p>
            <a:pPr>
              <a:defRPr/>
            </a:pPr>
            <a:r>
              <a:rPr lang="en-GB" sz="2400" dirty="0">
                <a:latin typeface="Twinkl" pitchFamily="2" charset="0"/>
              </a:rPr>
              <a:t>c) </a:t>
            </a:r>
            <a:r>
              <a:rPr lang="en-GB" sz="2400" dirty="0" err="1">
                <a:latin typeface="Twinkl" pitchFamily="2" charset="0"/>
              </a:rPr>
              <a:t>l’info</a:t>
            </a:r>
            <a:endParaRPr lang="en-GB" sz="2400" dirty="0">
              <a:latin typeface="Twinkl" pitchFamily="2" charset="0"/>
            </a:endParaRPr>
          </a:p>
        </p:txBody>
      </p:sp>
      <p:sp>
        <p:nvSpPr>
          <p:cNvPr id="83" name="TextBox 82">
            <a:extLst>
              <a:ext uri="{FF2B5EF4-FFF2-40B4-BE49-F238E27FC236}">
                <a16:creationId xmlns:a16="http://schemas.microsoft.com/office/drawing/2014/main" id="{C2F6489A-BDF8-465D-894D-9E74655D704D}"/>
              </a:ext>
            </a:extLst>
          </p:cNvPr>
          <p:cNvSpPr txBox="1"/>
          <p:nvPr/>
        </p:nvSpPr>
        <p:spPr>
          <a:xfrm>
            <a:off x="6584637" y="5348454"/>
            <a:ext cx="3507129" cy="461665"/>
          </a:xfrm>
          <a:prstGeom prst="rect">
            <a:avLst/>
          </a:prstGeom>
          <a:noFill/>
        </p:spPr>
        <p:txBody>
          <a:bodyPr wrap="square" rtlCol="0">
            <a:spAutoFit/>
          </a:bodyPr>
          <a:lstStyle/>
          <a:p>
            <a:pPr>
              <a:defRPr/>
            </a:pPr>
            <a:r>
              <a:rPr lang="fr-FR" sz="2400" dirty="0">
                <a:latin typeface="Twinkl" pitchFamily="2" charset="0"/>
              </a:rPr>
              <a:t>d) l’internet</a:t>
            </a:r>
          </a:p>
        </p:txBody>
      </p:sp>
      <p:sp>
        <p:nvSpPr>
          <p:cNvPr id="84" name="TextBox 83">
            <a:extLst>
              <a:ext uri="{FF2B5EF4-FFF2-40B4-BE49-F238E27FC236}">
                <a16:creationId xmlns:a16="http://schemas.microsoft.com/office/drawing/2014/main" id="{350A9565-80A6-484F-B4E5-8C1F253629DF}"/>
              </a:ext>
            </a:extLst>
          </p:cNvPr>
          <p:cNvSpPr txBox="1"/>
          <p:nvPr/>
        </p:nvSpPr>
        <p:spPr>
          <a:xfrm>
            <a:off x="7030704" y="1434133"/>
            <a:ext cx="3734857" cy="830997"/>
          </a:xfrm>
          <a:prstGeom prst="rect">
            <a:avLst/>
          </a:prstGeom>
          <a:noFill/>
        </p:spPr>
        <p:txBody>
          <a:bodyPr wrap="square" rtlCol="0">
            <a:spAutoFit/>
          </a:bodyPr>
          <a:lstStyle/>
          <a:p>
            <a:pPr algn="ctr">
              <a:defRPr/>
            </a:pPr>
            <a:r>
              <a:rPr lang="en-GB" sz="2400" dirty="0">
                <a:solidFill>
                  <a:schemeClr val="bg1"/>
                </a:solidFill>
                <a:latin typeface="Twinkl" pitchFamily="2" charset="0"/>
              </a:rPr>
              <a:t>What is the French name for IT?</a:t>
            </a:r>
          </a:p>
        </p:txBody>
      </p:sp>
      <p:pic>
        <p:nvPicPr>
          <p:cNvPr id="86" name="Picture 85">
            <a:extLst>
              <a:ext uri="{FF2B5EF4-FFF2-40B4-BE49-F238E27FC236}">
                <a16:creationId xmlns:a16="http://schemas.microsoft.com/office/drawing/2014/main" id="{D911D454-FB83-4341-B3B3-5B9C042490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98699" y="3656144"/>
            <a:ext cx="3082362" cy="1956306"/>
          </a:xfrm>
          <a:prstGeom prst="rect">
            <a:avLst/>
          </a:prstGeom>
        </p:spPr>
      </p:pic>
      <p:pic>
        <p:nvPicPr>
          <p:cNvPr id="88" name="Picture 87">
            <a:extLst>
              <a:ext uri="{FF2B5EF4-FFF2-40B4-BE49-F238E27FC236}">
                <a16:creationId xmlns:a16="http://schemas.microsoft.com/office/drawing/2014/main" id="{7AC39A0F-B179-4DAF-B263-1492C0607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763" y="5782200"/>
            <a:ext cx="1112483" cy="826101"/>
          </a:xfrm>
          <a:prstGeom prst="rect">
            <a:avLst/>
          </a:prstGeom>
        </p:spPr>
      </p:pic>
    </p:spTree>
    <p:extLst>
      <p:ext uri="{BB962C8B-B14F-4D97-AF65-F5344CB8AC3E}">
        <p14:creationId xmlns:p14="http://schemas.microsoft.com/office/powerpoint/2010/main" val="57014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73"/>
                                        </p:tgtEl>
                                        <p:attrNameLst>
                                          <p:attrName>style.color</p:attrName>
                                        </p:attrNameLst>
                                      </p:cBhvr>
                                      <p:to>
                                        <p:clrVal>
                                          <a:srgbClr val="00B050"/>
                                        </p:clrVal>
                                      </p:to>
                                    </p:set>
                                    <p:set>
                                      <p:cBhvr>
                                        <p:cTn id="7" dur="500" fill="hold"/>
                                        <p:tgtEl>
                                          <p:spTgt spid="73"/>
                                        </p:tgtEl>
                                        <p:attrNameLst>
                                          <p:attrName>fillcolor</p:attrName>
                                        </p:attrNameLst>
                                      </p:cBhvr>
                                      <p:to>
                                        <p:clrVal>
                                          <a:srgbClr val="00B050"/>
                                        </p:clrVal>
                                      </p:to>
                                    </p:set>
                                    <p:set>
                                      <p:cBhvr>
                                        <p:cTn id="8" dur="500" fill="hold"/>
                                        <p:tgtEl>
                                          <p:spTgt spid="73"/>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500" fill="hold"/>
                                        <p:tgtEl>
                                          <p:spTgt spid="80"/>
                                        </p:tgtEl>
                                        <p:attrNameLst>
                                          <p:attrName>style.color</p:attrName>
                                        </p:attrNameLst>
                                      </p:cBhvr>
                                      <p:to>
                                        <p:clrVal>
                                          <a:srgbClr val="00B050"/>
                                        </p:clrVal>
                                      </p:to>
                                    </p:set>
                                    <p:set>
                                      <p:cBhvr>
                                        <p:cTn id="13" dur="500" fill="hold"/>
                                        <p:tgtEl>
                                          <p:spTgt spid="80"/>
                                        </p:tgtEl>
                                        <p:attrNameLst>
                                          <p:attrName>fillcolor</p:attrName>
                                        </p:attrNameLst>
                                      </p:cBhvr>
                                      <p:to>
                                        <p:clrVal>
                                          <a:srgbClr val="00B050"/>
                                        </p:clrVal>
                                      </p:to>
                                    </p:set>
                                    <p:set>
                                      <p:cBhvr>
                                        <p:cTn id="14" dur="500" fill="hold"/>
                                        <p:tgtEl>
                                          <p:spTgt spid="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512F9C-0DA4-4F2C-BB6C-94926169EFDA}"/>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3E9147D7-2D75-455D-884A-0634AE5BC7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6" name="Picture 15">
            <a:extLst>
              <a:ext uri="{FF2B5EF4-FFF2-40B4-BE49-F238E27FC236}">
                <a16:creationId xmlns:a16="http://schemas.microsoft.com/office/drawing/2014/main" id="{91CA8629-3C86-4550-A15F-73ADA1FF0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
        <p:nvSpPr>
          <p:cNvPr id="2" name="TextBox 1">
            <a:extLst>
              <a:ext uri="{FF2B5EF4-FFF2-40B4-BE49-F238E27FC236}">
                <a16:creationId xmlns:a16="http://schemas.microsoft.com/office/drawing/2014/main" id="{D9C053FF-2083-4BA8-B510-365DB46312D0}"/>
              </a:ext>
            </a:extLst>
          </p:cNvPr>
          <p:cNvSpPr txBox="1"/>
          <p:nvPr/>
        </p:nvSpPr>
        <p:spPr>
          <a:xfrm>
            <a:off x="338432" y="393894"/>
            <a:ext cx="5233181" cy="461665"/>
          </a:xfrm>
          <a:prstGeom prst="rect">
            <a:avLst/>
          </a:prstGeom>
          <a:noFill/>
        </p:spPr>
        <p:txBody>
          <a:bodyPr wrap="square" rtlCol="0">
            <a:spAutoFit/>
          </a:bodyPr>
          <a:lstStyle/>
          <a:p>
            <a:r>
              <a:rPr lang="en-GB" sz="2400" dirty="0"/>
              <a:t>Did you get them correct?</a:t>
            </a:r>
            <a:endParaRPr lang="en-GB" dirty="0"/>
          </a:p>
        </p:txBody>
      </p:sp>
      <p:sp>
        <p:nvSpPr>
          <p:cNvPr id="71" name="Rectangle 70">
            <a:extLst>
              <a:ext uri="{FF2B5EF4-FFF2-40B4-BE49-F238E27FC236}">
                <a16:creationId xmlns:a16="http://schemas.microsoft.com/office/drawing/2014/main" id="{D6AA762B-C72A-4914-99E4-7FB933A3253A}"/>
              </a:ext>
            </a:extLst>
          </p:cNvPr>
          <p:cNvSpPr/>
          <p:nvPr/>
        </p:nvSpPr>
        <p:spPr>
          <a:xfrm>
            <a:off x="461289" y="1385095"/>
            <a:ext cx="5634711" cy="769080"/>
          </a:xfrm>
          <a:prstGeom prst="rect">
            <a:avLst/>
          </a:prstGeom>
          <a:solidFill>
            <a:srgbClr val="617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3B4D1F3E-3E64-438C-BEED-967D082EA887}"/>
              </a:ext>
            </a:extLst>
          </p:cNvPr>
          <p:cNvSpPr txBox="1"/>
          <p:nvPr/>
        </p:nvSpPr>
        <p:spPr>
          <a:xfrm>
            <a:off x="461289" y="2328192"/>
            <a:ext cx="3507129" cy="461665"/>
          </a:xfrm>
          <a:prstGeom prst="rect">
            <a:avLst/>
          </a:prstGeom>
          <a:noFill/>
        </p:spPr>
        <p:txBody>
          <a:bodyPr wrap="square" rtlCol="0">
            <a:spAutoFit/>
          </a:bodyPr>
          <a:lstStyle/>
          <a:p>
            <a:pPr>
              <a:defRPr/>
            </a:pPr>
            <a:r>
              <a:rPr lang="fr-FR" sz="2400" dirty="0">
                <a:latin typeface="Twinkl" pitchFamily="2" charset="0"/>
              </a:rPr>
              <a:t>a) l’art</a:t>
            </a:r>
          </a:p>
        </p:txBody>
      </p:sp>
      <p:sp>
        <p:nvSpPr>
          <p:cNvPr id="73" name="TextBox 72">
            <a:extLst>
              <a:ext uri="{FF2B5EF4-FFF2-40B4-BE49-F238E27FC236}">
                <a16:creationId xmlns:a16="http://schemas.microsoft.com/office/drawing/2014/main" id="{D41AABF1-B279-48D8-9742-AFF2F8354998}"/>
              </a:ext>
            </a:extLst>
          </p:cNvPr>
          <p:cNvSpPr txBox="1"/>
          <p:nvPr/>
        </p:nvSpPr>
        <p:spPr>
          <a:xfrm>
            <a:off x="461289" y="3258002"/>
            <a:ext cx="3507129" cy="461665"/>
          </a:xfrm>
          <a:prstGeom prst="rect">
            <a:avLst/>
          </a:prstGeom>
          <a:noFill/>
        </p:spPr>
        <p:txBody>
          <a:bodyPr wrap="square" rtlCol="0">
            <a:spAutoFit/>
          </a:bodyPr>
          <a:lstStyle/>
          <a:p>
            <a:pPr>
              <a:defRPr/>
            </a:pPr>
            <a:r>
              <a:rPr lang="en-GB" sz="2400" dirty="0">
                <a:highlight>
                  <a:srgbClr val="FFFF00"/>
                </a:highlight>
                <a:latin typeface="Twinkl" pitchFamily="2" charset="0"/>
              </a:rPr>
              <a:t>b) le dessin</a:t>
            </a:r>
          </a:p>
        </p:txBody>
      </p:sp>
      <p:sp>
        <p:nvSpPr>
          <p:cNvPr id="74" name="TextBox 73">
            <a:extLst>
              <a:ext uri="{FF2B5EF4-FFF2-40B4-BE49-F238E27FC236}">
                <a16:creationId xmlns:a16="http://schemas.microsoft.com/office/drawing/2014/main" id="{0163234D-91AB-47FE-871B-FA2ADB7F79D7}"/>
              </a:ext>
            </a:extLst>
          </p:cNvPr>
          <p:cNvSpPr txBox="1"/>
          <p:nvPr/>
        </p:nvSpPr>
        <p:spPr>
          <a:xfrm>
            <a:off x="461289" y="4187812"/>
            <a:ext cx="3507129" cy="461665"/>
          </a:xfrm>
          <a:prstGeom prst="rect">
            <a:avLst/>
          </a:prstGeom>
          <a:noFill/>
        </p:spPr>
        <p:txBody>
          <a:bodyPr wrap="square" rtlCol="0">
            <a:spAutoFit/>
          </a:bodyPr>
          <a:lstStyle/>
          <a:p>
            <a:pPr>
              <a:defRPr/>
            </a:pPr>
            <a:r>
              <a:rPr lang="en-GB" sz="2400" dirty="0">
                <a:latin typeface="Twinkl" pitchFamily="2" charset="0"/>
              </a:rPr>
              <a:t>c) la dessin</a:t>
            </a:r>
          </a:p>
        </p:txBody>
      </p:sp>
      <p:sp>
        <p:nvSpPr>
          <p:cNvPr id="75" name="TextBox 74">
            <a:extLst>
              <a:ext uri="{FF2B5EF4-FFF2-40B4-BE49-F238E27FC236}">
                <a16:creationId xmlns:a16="http://schemas.microsoft.com/office/drawing/2014/main" id="{C31C343B-E652-45C9-B6AC-15FB626EF40E}"/>
              </a:ext>
            </a:extLst>
          </p:cNvPr>
          <p:cNvSpPr txBox="1"/>
          <p:nvPr/>
        </p:nvSpPr>
        <p:spPr>
          <a:xfrm>
            <a:off x="461289" y="5117622"/>
            <a:ext cx="3507129" cy="461665"/>
          </a:xfrm>
          <a:prstGeom prst="rect">
            <a:avLst/>
          </a:prstGeom>
          <a:noFill/>
        </p:spPr>
        <p:txBody>
          <a:bodyPr wrap="square" rtlCol="0">
            <a:spAutoFit/>
          </a:bodyPr>
          <a:lstStyle/>
          <a:p>
            <a:pPr>
              <a:defRPr/>
            </a:pPr>
            <a:r>
              <a:rPr lang="fr-FR" sz="2400" dirty="0">
                <a:latin typeface="Twinkl" pitchFamily="2" charset="0"/>
              </a:rPr>
              <a:t>d) la dessiner</a:t>
            </a:r>
          </a:p>
        </p:txBody>
      </p:sp>
      <p:sp>
        <p:nvSpPr>
          <p:cNvPr id="76" name="TextBox 75">
            <a:extLst>
              <a:ext uri="{FF2B5EF4-FFF2-40B4-BE49-F238E27FC236}">
                <a16:creationId xmlns:a16="http://schemas.microsoft.com/office/drawing/2014/main" id="{9DED281D-1D8B-4F71-9555-7222367156D8}"/>
              </a:ext>
            </a:extLst>
          </p:cNvPr>
          <p:cNvSpPr txBox="1"/>
          <p:nvPr/>
        </p:nvSpPr>
        <p:spPr>
          <a:xfrm>
            <a:off x="1264980" y="1385095"/>
            <a:ext cx="3734857" cy="830997"/>
          </a:xfrm>
          <a:prstGeom prst="rect">
            <a:avLst/>
          </a:prstGeom>
          <a:noFill/>
        </p:spPr>
        <p:txBody>
          <a:bodyPr wrap="square" rtlCol="0">
            <a:spAutoFit/>
          </a:bodyPr>
          <a:lstStyle/>
          <a:p>
            <a:pPr algn="ctr">
              <a:defRPr/>
            </a:pPr>
            <a:r>
              <a:rPr lang="en-GB" sz="2400" dirty="0">
                <a:solidFill>
                  <a:schemeClr val="bg1"/>
                </a:solidFill>
                <a:latin typeface="Twinkl" pitchFamily="2" charset="0"/>
              </a:rPr>
              <a:t>What is the French name for art?</a:t>
            </a:r>
          </a:p>
        </p:txBody>
      </p:sp>
      <p:pic>
        <p:nvPicPr>
          <p:cNvPr id="77" name="dessin">
            <a:extLst>
              <a:ext uri="{FF2B5EF4-FFF2-40B4-BE49-F238E27FC236}">
                <a16:creationId xmlns:a16="http://schemas.microsoft.com/office/drawing/2014/main" id="{1798139F-0345-4589-95F7-3BB92DD1243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2522" y="3360246"/>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a:extLst>
              <a:ext uri="{FF2B5EF4-FFF2-40B4-BE49-F238E27FC236}">
                <a16:creationId xmlns:a16="http://schemas.microsoft.com/office/drawing/2014/main" id="{9315D5B9-2FEA-47EB-8F6B-462A2D995B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07887" y="2945176"/>
            <a:ext cx="2663726" cy="2146053"/>
          </a:xfrm>
          <a:prstGeom prst="rect">
            <a:avLst/>
          </a:prstGeom>
        </p:spPr>
      </p:pic>
      <p:sp>
        <p:nvSpPr>
          <p:cNvPr id="79" name="Rectangle 78">
            <a:extLst>
              <a:ext uri="{FF2B5EF4-FFF2-40B4-BE49-F238E27FC236}">
                <a16:creationId xmlns:a16="http://schemas.microsoft.com/office/drawing/2014/main" id="{CBEE642F-392C-4DF3-B49B-321947AAC7C5}"/>
              </a:ext>
            </a:extLst>
          </p:cNvPr>
          <p:cNvSpPr/>
          <p:nvPr/>
        </p:nvSpPr>
        <p:spPr>
          <a:xfrm>
            <a:off x="6584637" y="1336086"/>
            <a:ext cx="4571999" cy="1074588"/>
          </a:xfrm>
          <a:prstGeom prst="rect">
            <a:avLst/>
          </a:prstGeom>
          <a:solidFill>
            <a:srgbClr val="617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DC67C06C-9BDD-45DA-8CC9-7D521B8B3AAD}"/>
              </a:ext>
            </a:extLst>
          </p:cNvPr>
          <p:cNvSpPr txBox="1"/>
          <p:nvPr/>
        </p:nvSpPr>
        <p:spPr>
          <a:xfrm>
            <a:off x="6584637" y="2559024"/>
            <a:ext cx="3507129" cy="461665"/>
          </a:xfrm>
          <a:prstGeom prst="rect">
            <a:avLst/>
          </a:prstGeom>
          <a:noFill/>
        </p:spPr>
        <p:txBody>
          <a:bodyPr wrap="square" rtlCol="0">
            <a:spAutoFit/>
          </a:bodyPr>
          <a:lstStyle/>
          <a:p>
            <a:pPr>
              <a:defRPr/>
            </a:pPr>
            <a:r>
              <a:rPr lang="fr-FR" sz="2400" dirty="0">
                <a:highlight>
                  <a:srgbClr val="FFFF00"/>
                </a:highlight>
                <a:latin typeface="Twinkl" pitchFamily="2" charset="0"/>
              </a:rPr>
              <a:t>a) l’informatique</a:t>
            </a:r>
          </a:p>
        </p:txBody>
      </p:sp>
      <p:sp>
        <p:nvSpPr>
          <p:cNvPr id="81" name="TextBox 80">
            <a:extLst>
              <a:ext uri="{FF2B5EF4-FFF2-40B4-BE49-F238E27FC236}">
                <a16:creationId xmlns:a16="http://schemas.microsoft.com/office/drawing/2014/main" id="{72E0E77C-065C-4D5D-BF39-886CBDD37382}"/>
              </a:ext>
            </a:extLst>
          </p:cNvPr>
          <p:cNvSpPr txBox="1"/>
          <p:nvPr/>
        </p:nvSpPr>
        <p:spPr>
          <a:xfrm>
            <a:off x="6584637" y="3488834"/>
            <a:ext cx="3507129" cy="461665"/>
          </a:xfrm>
          <a:prstGeom prst="rect">
            <a:avLst/>
          </a:prstGeom>
          <a:noFill/>
        </p:spPr>
        <p:txBody>
          <a:bodyPr wrap="square" rtlCol="0">
            <a:spAutoFit/>
          </a:bodyPr>
          <a:lstStyle/>
          <a:p>
            <a:pPr>
              <a:defRPr/>
            </a:pPr>
            <a:r>
              <a:rPr lang="en-GB" sz="2400" dirty="0">
                <a:latin typeface="Twinkl" pitchFamily="2" charset="0"/>
              </a:rPr>
              <a:t>b) le computer</a:t>
            </a:r>
          </a:p>
        </p:txBody>
      </p:sp>
      <p:sp>
        <p:nvSpPr>
          <p:cNvPr id="82" name="TextBox 81">
            <a:extLst>
              <a:ext uri="{FF2B5EF4-FFF2-40B4-BE49-F238E27FC236}">
                <a16:creationId xmlns:a16="http://schemas.microsoft.com/office/drawing/2014/main" id="{A4B69A82-1DEB-46F9-B371-6DD473389BD3}"/>
              </a:ext>
            </a:extLst>
          </p:cNvPr>
          <p:cNvSpPr txBox="1"/>
          <p:nvPr/>
        </p:nvSpPr>
        <p:spPr>
          <a:xfrm>
            <a:off x="6584637" y="4418644"/>
            <a:ext cx="3507129" cy="461665"/>
          </a:xfrm>
          <a:prstGeom prst="rect">
            <a:avLst/>
          </a:prstGeom>
          <a:noFill/>
        </p:spPr>
        <p:txBody>
          <a:bodyPr wrap="square" rtlCol="0">
            <a:spAutoFit/>
          </a:bodyPr>
          <a:lstStyle/>
          <a:p>
            <a:pPr>
              <a:defRPr/>
            </a:pPr>
            <a:r>
              <a:rPr lang="en-GB" sz="2400" dirty="0">
                <a:latin typeface="Twinkl" pitchFamily="2" charset="0"/>
              </a:rPr>
              <a:t>c) </a:t>
            </a:r>
            <a:r>
              <a:rPr lang="en-GB" sz="2400" dirty="0" err="1">
                <a:latin typeface="Twinkl" pitchFamily="2" charset="0"/>
              </a:rPr>
              <a:t>l’info</a:t>
            </a:r>
            <a:endParaRPr lang="en-GB" sz="2400" dirty="0">
              <a:latin typeface="Twinkl" pitchFamily="2" charset="0"/>
            </a:endParaRPr>
          </a:p>
        </p:txBody>
      </p:sp>
      <p:sp>
        <p:nvSpPr>
          <p:cNvPr id="83" name="TextBox 82">
            <a:extLst>
              <a:ext uri="{FF2B5EF4-FFF2-40B4-BE49-F238E27FC236}">
                <a16:creationId xmlns:a16="http://schemas.microsoft.com/office/drawing/2014/main" id="{C2F6489A-BDF8-465D-894D-9E74655D704D}"/>
              </a:ext>
            </a:extLst>
          </p:cNvPr>
          <p:cNvSpPr txBox="1"/>
          <p:nvPr/>
        </p:nvSpPr>
        <p:spPr>
          <a:xfrm>
            <a:off x="6584637" y="5348454"/>
            <a:ext cx="3507129" cy="461665"/>
          </a:xfrm>
          <a:prstGeom prst="rect">
            <a:avLst/>
          </a:prstGeom>
          <a:noFill/>
        </p:spPr>
        <p:txBody>
          <a:bodyPr wrap="square" rtlCol="0">
            <a:spAutoFit/>
          </a:bodyPr>
          <a:lstStyle/>
          <a:p>
            <a:pPr>
              <a:defRPr/>
            </a:pPr>
            <a:r>
              <a:rPr lang="fr-FR" sz="2400" dirty="0">
                <a:latin typeface="Twinkl" pitchFamily="2" charset="0"/>
              </a:rPr>
              <a:t>d) l’internet</a:t>
            </a:r>
          </a:p>
        </p:txBody>
      </p:sp>
      <p:sp>
        <p:nvSpPr>
          <p:cNvPr id="84" name="TextBox 83">
            <a:extLst>
              <a:ext uri="{FF2B5EF4-FFF2-40B4-BE49-F238E27FC236}">
                <a16:creationId xmlns:a16="http://schemas.microsoft.com/office/drawing/2014/main" id="{350A9565-80A6-484F-B4E5-8C1F253629DF}"/>
              </a:ext>
            </a:extLst>
          </p:cNvPr>
          <p:cNvSpPr txBox="1"/>
          <p:nvPr/>
        </p:nvSpPr>
        <p:spPr>
          <a:xfrm>
            <a:off x="7030704" y="1434133"/>
            <a:ext cx="3734857" cy="830997"/>
          </a:xfrm>
          <a:prstGeom prst="rect">
            <a:avLst/>
          </a:prstGeom>
          <a:noFill/>
        </p:spPr>
        <p:txBody>
          <a:bodyPr wrap="square" rtlCol="0">
            <a:spAutoFit/>
          </a:bodyPr>
          <a:lstStyle/>
          <a:p>
            <a:pPr algn="ctr">
              <a:defRPr/>
            </a:pPr>
            <a:r>
              <a:rPr lang="en-GB" sz="2400" dirty="0">
                <a:solidFill>
                  <a:schemeClr val="bg1"/>
                </a:solidFill>
                <a:latin typeface="Twinkl" pitchFamily="2" charset="0"/>
              </a:rPr>
              <a:t>What is the French name for IT?</a:t>
            </a:r>
          </a:p>
        </p:txBody>
      </p:sp>
      <p:pic>
        <p:nvPicPr>
          <p:cNvPr id="85" name="informatique">
            <a:extLst>
              <a:ext uri="{FF2B5EF4-FFF2-40B4-BE49-F238E27FC236}">
                <a16:creationId xmlns:a16="http://schemas.microsoft.com/office/drawing/2014/main" id="{9AEC2FA0-7563-43DC-B92E-8A396300635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14229" y="2661268"/>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5">
            <a:extLst>
              <a:ext uri="{FF2B5EF4-FFF2-40B4-BE49-F238E27FC236}">
                <a16:creationId xmlns:a16="http://schemas.microsoft.com/office/drawing/2014/main" id="{D911D454-FB83-4341-B3B3-5B9C042490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98699" y="3656144"/>
            <a:ext cx="3082362" cy="1956306"/>
          </a:xfrm>
          <a:prstGeom prst="rect">
            <a:avLst/>
          </a:prstGeom>
        </p:spPr>
      </p:pic>
    </p:spTree>
    <p:extLst>
      <p:ext uri="{BB962C8B-B14F-4D97-AF65-F5344CB8AC3E}">
        <p14:creationId xmlns:p14="http://schemas.microsoft.com/office/powerpoint/2010/main" val="419261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73"/>
                                        </p:tgtEl>
                                        <p:attrNameLst>
                                          <p:attrName>style.color</p:attrName>
                                        </p:attrNameLst>
                                      </p:cBhvr>
                                      <p:to>
                                        <p:clrVal>
                                          <a:srgbClr val="00B050"/>
                                        </p:clrVal>
                                      </p:to>
                                    </p:set>
                                    <p:set>
                                      <p:cBhvr>
                                        <p:cTn id="7" dur="500" fill="hold"/>
                                        <p:tgtEl>
                                          <p:spTgt spid="73"/>
                                        </p:tgtEl>
                                        <p:attrNameLst>
                                          <p:attrName>fillcolor</p:attrName>
                                        </p:attrNameLst>
                                      </p:cBhvr>
                                      <p:to>
                                        <p:clrVal>
                                          <a:srgbClr val="00B050"/>
                                        </p:clrVal>
                                      </p:to>
                                    </p:set>
                                    <p:set>
                                      <p:cBhvr>
                                        <p:cTn id="8" dur="500" fill="hold"/>
                                        <p:tgtEl>
                                          <p:spTgt spid="73"/>
                                        </p:tgtEl>
                                        <p:attrNameLst>
                                          <p:attrName>fill.type</p:attrName>
                                        </p:attrNameLst>
                                      </p:cBhvr>
                                      <p:to>
                                        <p:strVal val="solid"/>
                                      </p:to>
                                    </p:set>
                                  </p:childTnLst>
                                </p:cTn>
                              </p:par>
                              <p:par>
                                <p:cTn id="9" presetID="10" presetClass="entr" presetSubtype="0"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500"/>
                                        <p:tgtEl>
                                          <p:spTgt spid="7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mph" presetSubtype="0" fill="hold" grpId="0" nodeType="clickEffect">
                                  <p:stCondLst>
                                    <p:cond delay="0"/>
                                  </p:stCondLst>
                                  <p:iterate type="lt">
                                    <p:tmPct val="4000"/>
                                  </p:iterate>
                                  <p:childTnLst>
                                    <p:set>
                                      <p:cBhvr override="childStyle">
                                        <p:cTn id="15" dur="500" fill="hold"/>
                                        <p:tgtEl>
                                          <p:spTgt spid="80"/>
                                        </p:tgtEl>
                                        <p:attrNameLst>
                                          <p:attrName>style.color</p:attrName>
                                        </p:attrNameLst>
                                      </p:cBhvr>
                                      <p:to>
                                        <p:clrVal>
                                          <a:srgbClr val="00B050"/>
                                        </p:clrVal>
                                      </p:to>
                                    </p:set>
                                    <p:set>
                                      <p:cBhvr>
                                        <p:cTn id="16" dur="500" fill="hold"/>
                                        <p:tgtEl>
                                          <p:spTgt spid="80"/>
                                        </p:tgtEl>
                                        <p:attrNameLst>
                                          <p:attrName>fillcolor</p:attrName>
                                        </p:attrNameLst>
                                      </p:cBhvr>
                                      <p:to>
                                        <p:clrVal>
                                          <a:srgbClr val="00B050"/>
                                        </p:clrVal>
                                      </p:to>
                                    </p:set>
                                    <p:set>
                                      <p:cBhvr>
                                        <p:cTn id="17" dur="500" fill="hold"/>
                                        <p:tgtEl>
                                          <p:spTgt spid="80"/>
                                        </p:tgtEl>
                                        <p:attrNameLst>
                                          <p:attrName>fill.type</p:attrName>
                                        </p:attrNameLst>
                                      </p:cBhvr>
                                      <p:to>
                                        <p:strVal val="solid"/>
                                      </p:to>
                                    </p:set>
                                  </p:childTnLst>
                                </p:cTn>
                              </p:par>
                              <p:par>
                                <p:cTn id="18" presetID="10" presetClass="entr" presetSubtype="0"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512F9C-0DA4-4F2C-BB6C-94926169EFDA}"/>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3E9147D7-2D75-455D-884A-0634AE5BC7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sp>
        <p:nvSpPr>
          <p:cNvPr id="6" name="TextBox 5">
            <a:extLst>
              <a:ext uri="{FF2B5EF4-FFF2-40B4-BE49-F238E27FC236}">
                <a16:creationId xmlns:a16="http://schemas.microsoft.com/office/drawing/2014/main" id="{D5C5CEBB-F285-4E77-9C5B-D13CB06D3D96}"/>
              </a:ext>
            </a:extLst>
          </p:cNvPr>
          <p:cNvSpPr txBox="1"/>
          <p:nvPr/>
        </p:nvSpPr>
        <p:spPr>
          <a:xfrm>
            <a:off x="3690586" y="3314304"/>
            <a:ext cx="4330785" cy="1815882"/>
          </a:xfrm>
          <a:prstGeom prst="rect">
            <a:avLst/>
          </a:prstGeom>
          <a:noFill/>
        </p:spPr>
        <p:txBody>
          <a:bodyPr wrap="square" rtlCol="0">
            <a:spAutoFit/>
          </a:bodyPr>
          <a:lstStyle/>
          <a:p>
            <a:pPr marL="457200" indent="-457200" algn="ctr">
              <a:buFont typeface="Arial" panose="020B0604020202020204" pitchFamily="34" charset="0"/>
              <a:buChar char="•"/>
            </a:pPr>
            <a:r>
              <a:rPr lang="en-GB" sz="2800" dirty="0">
                <a:latin typeface="Twinkl" pitchFamily="2" charset="0"/>
              </a:rPr>
              <a:t>al </a:t>
            </a:r>
            <a:r>
              <a:rPr lang="en-GB" sz="2800" dirty="0" err="1">
                <a:latin typeface="Twinkl" pitchFamily="2" charset="0"/>
              </a:rPr>
              <a:t>égaophiger</a:t>
            </a:r>
            <a:endParaRPr lang="en-GB" sz="2800" dirty="0">
              <a:latin typeface="Twinkl" pitchFamily="2" charset="0"/>
            </a:endParaRPr>
          </a:p>
          <a:p>
            <a:pPr marL="457200" indent="-457200" algn="ctr">
              <a:buFont typeface="Arial" panose="020B0604020202020204" pitchFamily="34" charset="0"/>
              <a:buChar char="•"/>
            </a:pPr>
            <a:r>
              <a:rPr lang="en-GB" sz="2800" dirty="0">
                <a:latin typeface="Twinkl" pitchFamily="2" charset="0"/>
              </a:rPr>
              <a:t>al </a:t>
            </a:r>
            <a:r>
              <a:rPr lang="en-GB" sz="2800" dirty="0" err="1">
                <a:latin typeface="Twinkl" pitchFamily="2" charset="0"/>
              </a:rPr>
              <a:t>iqmueus</a:t>
            </a:r>
            <a:endParaRPr lang="en-GB" sz="2800" dirty="0">
              <a:latin typeface="Twinkl" pitchFamily="2" charset="0"/>
            </a:endParaRPr>
          </a:p>
          <a:p>
            <a:pPr marL="457200" indent="-457200" algn="ctr">
              <a:buFont typeface="Arial" panose="020B0604020202020204" pitchFamily="34" charset="0"/>
              <a:buChar char="•"/>
            </a:pPr>
            <a:r>
              <a:rPr lang="fr-FR" sz="2800" dirty="0">
                <a:latin typeface="Twinkl" pitchFamily="2" charset="0"/>
              </a:rPr>
              <a:t>le </a:t>
            </a:r>
            <a:r>
              <a:rPr lang="fr-FR" sz="2800" dirty="0" err="1">
                <a:latin typeface="Twinkl" pitchFamily="2" charset="0"/>
              </a:rPr>
              <a:t>ranfaisç</a:t>
            </a:r>
            <a:endParaRPr lang="en-GB" sz="2800" dirty="0">
              <a:ln w="0"/>
              <a:effectLst>
                <a:outerShdw blurRad="38100" dist="19050" dir="2700000" algn="tl" rotWithShape="0">
                  <a:schemeClr val="dk1">
                    <a:alpha val="40000"/>
                  </a:schemeClr>
                </a:outerShdw>
              </a:effectLst>
              <a:latin typeface="Twinkl" pitchFamily="2" charset="0"/>
            </a:endParaRPr>
          </a:p>
          <a:p>
            <a:pPr algn="ctr"/>
            <a:endParaRPr lang="en-GB" sz="2800" dirty="0">
              <a:ln w="0"/>
              <a:solidFill>
                <a:srgbClr val="DB5183"/>
              </a:solidFill>
              <a:effectLst>
                <a:outerShdw blurRad="38100" dist="19050" dir="2700000" algn="tl" rotWithShape="0">
                  <a:schemeClr val="dk1">
                    <a:alpha val="40000"/>
                  </a:schemeClr>
                </a:outerShdw>
              </a:effectLst>
              <a:latin typeface="Twinkl" pitchFamily="2" charset="0"/>
            </a:endParaRPr>
          </a:p>
        </p:txBody>
      </p:sp>
      <p:sp>
        <p:nvSpPr>
          <p:cNvPr id="7" name="TextBox 6">
            <a:extLst>
              <a:ext uri="{FF2B5EF4-FFF2-40B4-BE49-F238E27FC236}">
                <a16:creationId xmlns:a16="http://schemas.microsoft.com/office/drawing/2014/main" id="{12660521-53A8-4CE2-BC04-9558273D69AC}"/>
              </a:ext>
            </a:extLst>
          </p:cNvPr>
          <p:cNvSpPr txBox="1"/>
          <p:nvPr/>
        </p:nvSpPr>
        <p:spPr>
          <a:xfrm>
            <a:off x="1917512" y="1596396"/>
            <a:ext cx="7632700" cy="830997"/>
          </a:xfrm>
          <a:prstGeom prst="rect">
            <a:avLst/>
          </a:prstGeom>
          <a:noFill/>
        </p:spPr>
        <p:txBody>
          <a:bodyPr wrap="square" rtlCol="0">
            <a:spAutoFit/>
          </a:bodyPr>
          <a:lstStyle/>
          <a:p>
            <a:pPr algn="ctr">
              <a:defRPr/>
            </a:pPr>
            <a:r>
              <a:rPr lang="en-GB" sz="2400" dirty="0">
                <a:latin typeface="Twinkl" pitchFamily="2" charset="0"/>
              </a:rPr>
              <a:t>Unscramble these French words and say what the subject is in English.</a:t>
            </a:r>
          </a:p>
        </p:txBody>
      </p:sp>
      <p:pic>
        <p:nvPicPr>
          <p:cNvPr id="8" name="Picture 7">
            <a:extLst>
              <a:ext uri="{FF2B5EF4-FFF2-40B4-BE49-F238E27FC236}">
                <a16:creationId xmlns:a16="http://schemas.microsoft.com/office/drawing/2014/main" id="{9E51B4FC-912C-4355-BF7E-B054B83E7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61" y="5822465"/>
            <a:ext cx="1021312" cy="758400"/>
          </a:xfrm>
          <a:prstGeom prst="rect">
            <a:avLst/>
          </a:prstGeom>
        </p:spPr>
      </p:pic>
    </p:spTree>
    <p:extLst>
      <p:ext uri="{BB962C8B-B14F-4D97-AF65-F5344CB8AC3E}">
        <p14:creationId xmlns:p14="http://schemas.microsoft.com/office/powerpoint/2010/main" val="153016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512F9C-0DA4-4F2C-BB6C-94926169EFDA}"/>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3E9147D7-2D75-455D-884A-0634AE5BC7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6" name="Picture 15">
            <a:extLst>
              <a:ext uri="{FF2B5EF4-FFF2-40B4-BE49-F238E27FC236}">
                <a16:creationId xmlns:a16="http://schemas.microsoft.com/office/drawing/2014/main" id="{91CA8629-3C86-4550-A15F-73ADA1FF0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
        <p:nvSpPr>
          <p:cNvPr id="6" name="TextBox 5">
            <a:extLst>
              <a:ext uri="{FF2B5EF4-FFF2-40B4-BE49-F238E27FC236}">
                <a16:creationId xmlns:a16="http://schemas.microsoft.com/office/drawing/2014/main" id="{D5C5CEBB-F285-4E77-9C5B-D13CB06D3D96}"/>
              </a:ext>
            </a:extLst>
          </p:cNvPr>
          <p:cNvSpPr txBox="1"/>
          <p:nvPr/>
        </p:nvSpPr>
        <p:spPr>
          <a:xfrm>
            <a:off x="2775766" y="2883663"/>
            <a:ext cx="6180199" cy="1815882"/>
          </a:xfrm>
          <a:prstGeom prst="rect">
            <a:avLst/>
          </a:prstGeom>
          <a:noFill/>
        </p:spPr>
        <p:txBody>
          <a:bodyPr wrap="square" rtlCol="0">
            <a:spAutoFit/>
          </a:bodyPr>
          <a:lstStyle/>
          <a:p>
            <a:pPr marL="457200" indent="-457200" algn="ctr">
              <a:buFont typeface="Arial" panose="020B0604020202020204" pitchFamily="34" charset="0"/>
              <a:buChar char="•"/>
            </a:pPr>
            <a:r>
              <a:rPr lang="en-GB" sz="2800" dirty="0">
                <a:latin typeface="Twinkl" pitchFamily="2" charset="0"/>
              </a:rPr>
              <a:t>al </a:t>
            </a:r>
            <a:r>
              <a:rPr lang="en-GB" sz="2800" dirty="0" err="1">
                <a:latin typeface="Twinkl" pitchFamily="2" charset="0"/>
              </a:rPr>
              <a:t>égaophiger</a:t>
            </a:r>
            <a:r>
              <a:rPr lang="en-GB" sz="2800" dirty="0">
                <a:latin typeface="Twinkl" pitchFamily="2" charset="0"/>
              </a:rPr>
              <a:t> =</a:t>
            </a:r>
            <a:r>
              <a:rPr lang="en-GB" sz="2800" dirty="0">
                <a:solidFill>
                  <a:srgbClr val="DB5183"/>
                </a:solidFill>
                <a:latin typeface="Twinkl" pitchFamily="2" charset="0"/>
              </a:rPr>
              <a:t> </a:t>
            </a:r>
            <a:r>
              <a:rPr lang="en-GB" sz="2800" dirty="0">
                <a:latin typeface="Twinkl" pitchFamily="2" charset="0"/>
              </a:rPr>
              <a:t>la </a:t>
            </a:r>
            <a:r>
              <a:rPr lang="en-GB" sz="2800" dirty="0" err="1">
                <a:latin typeface="Twinkl" pitchFamily="2" charset="0"/>
              </a:rPr>
              <a:t>géographie</a:t>
            </a:r>
            <a:r>
              <a:rPr lang="en-GB" sz="2800" dirty="0">
                <a:latin typeface="Twinkl" pitchFamily="2" charset="0"/>
              </a:rPr>
              <a:t> </a:t>
            </a:r>
          </a:p>
          <a:p>
            <a:pPr marL="457200" indent="-457200" algn="ctr">
              <a:buFont typeface="Arial" panose="020B0604020202020204" pitchFamily="34" charset="0"/>
              <a:buChar char="•"/>
            </a:pPr>
            <a:r>
              <a:rPr lang="en-GB" sz="2800" dirty="0">
                <a:latin typeface="Twinkl" pitchFamily="2" charset="0"/>
              </a:rPr>
              <a:t>al </a:t>
            </a:r>
            <a:r>
              <a:rPr lang="en-GB" sz="2800" dirty="0" err="1">
                <a:latin typeface="Twinkl" pitchFamily="2" charset="0"/>
              </a:rPr>
              <a:t>iqmueus</a:t>
            </a:r>
            <a:r>
              <a:rPr lang="en-GB" sz="2800" dirty="0">
                <a:latin typeface="Twinkl" pitchFamily="2" charset="0"/>
              </a:rPr>
              <a:t> = la musique </a:t>
            </a:r>
          </a:p>
          <a:p>
            <a:pPr marL="457200" indent="-457200" algn="ctr">
              <a:buFont typeface="Arial" panose="020B0604020202020204" pitchFamily="34" charset="0"/>
              <a:buChar char="•"/>
            </a:pPr>
            <a:r>
              <a:rPr lang="fr-FR" sz="2800" dirty="0">
                <a:latin typeface="Twinkl" pitchFamily="2" charset="0"/>
              </a:rPr>
              <a:t>le </a:t>
            </a:r>
            <a:r>
              <a:rPr lang="fr-FR" sz="2800" dirty="0" err="1">
                <a:latin typeface="Twinkl" pitchFamily="2" charset="0"/>
              </a:rPr>
              <a:t>ranfaisç</a:t>
            </a:r>
            <a:r>
              <a:rPr lang="fr-FR" sz="2800" dirty="0">
                <a:latin typeface="Twinkl" pitchFamily="2" charset="0"/>
              </a:rPr>
              <a:t> = le français </a:t>
            </a:r>
            <a:endParaRPr lang="en-GB" sz="2800" dirty="0">
              <a:ln w="0"/>
              <a:effectLst>
                <a:outerShdw blurRad="38100" dist="19050" dir="2700000" algn="tl" rotWithShape="0">
                  <a:schemeClr val="dk1">
                    <a:alpha val="40000"/>
                  </a:schemeClr>
                </a:outerShdw>
              </a:effectLst>
              <a:latin typeface="Twinkl" pitchFamily="2" charset="0"/>
            </a:endParaRPr>
          </a:p>
          <a:p>
            <a:pPr algn="ctr"/>
            <a:endParaRPr lang="en-GB" sz="2800" dirty="0">
              <a:ln w="0"/>
              <a:solidFill>
                <a:srgbClr val="DB5183"/>
              </a:solidFill>
              <a:effectLst>
                <a:outerShdw blurRad="38100" dist="19050" dir="2700000" algn="tl" rotWithShape="0">
                  <a:schemeClr val="dk1">
                    <a:alpha val="40000"/>
                  </a:schemeClr>
                </a:outerShdw>
              </a:effectLst>
              <a:latin typeface="Twinkl" pitchFamily="2" charset="0"/>
            </a:endParaRPr>
          </a:p>
        </p:txBody>
      </p:sp>
      <p:sp>
        <p:nvSpPr>
          <p:cNvPr id="7" name="TextBox 6">
            <a:extLst>
              <a:ext uri="{FF2B5EF4-FFF2-40B4-BE49-F238E27FC236}">
                <a16:creationId xmlns:a16="http://schemas.microsoft.com/office/drawing/2014/main" id="{12660521-53A8-4CE2-BC04-9558273D69AC}"/>
              </a:ext>
            </a:extLst>
          </p:cNvPr>
          <p:cNvSpPr txBox="1"/>
          <p:nvPr/>
        </p:nvSpPr>
        <p:spPr>
          <a:xfrm>
            <a:off x="1949928" y="1304259"/>
            <a:ext cx="7632700" cy="461665"/>
          </a:xfrm>
          <a:prstGeom prst="rect">
            <a:avLst/>
          </a:prstGeom>
          <a:noFill/>
        </p:spPr>
        <p:txBody>
          <a:bodyPr wrap="square" rtlCol="0">
            <a:spAutoFit/>
          </a:bodyPr>
          <a:lstStyle/>
          <a:p>
            <a:pPr algn="ctr">
              <a:defRPr/>
            </a:pPr>
            <a:r>
              <a:rPr lang="en-GB" sz="2400" dirty="0">
                <a:latin typeface="Twinkl" pitchFamily="2" charset="0"/>
              </a:rPr>
              <a:t>Did you get them correct?</a:t>
            </a:r>
          </a:p>
        </p:txBody>
      </p:sp>
    </p:spTree>
    <p:extLst>
      <p:ext uri="{BB962C8B-B14F-4D97-AF65-F5344CB8AC3E}">
        <p14:creationId xmlns:p14="http://schemas.microsoft.com/office/powerpoint/2010/main" val="39208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6FAB4ED-5092-4286-8577-4D30D5FBDEDA}"/>
              </a:ext>
            </a:extLst>
          </p:cNvPr>
          <p:cNvSpPr/>
          <p:nvPr/>
        </p:nvSpPr>
        <p:spPr>
          <a:xfrm>
            <a:off x="1007288" y="490335"/>
            <a:ext cx="1675210" cy="467342"/>
          </a:xfrm>
          <a:prstGeom prst="roundRect">
            <a:avLst/>
          </a:prstGeom>
          <a:solidFill>
            <a:srgbClr val="CCB5D8"/>
          </a:solidFill>
          <a:ln w="19050">
            <a:solidFill>
              <a:srgbClr val="653B8F"/>
            </a:solidFill>
          </a:ln>
        </p:spPr>
        <p:txBody>
          <a:bodyPr wrap="square" lIns="0" tIns="72000" rIns="0" bIns="72000">
            <a:spAutoFit/>
          </a:bodyPr>
          <a:lstStyle/>
          <a:p>
            <a:r>
              <a:rPr lang="en-GB" b="1" dirty="0"/>
              <a:t>     </a:t>
            </a:r>
            <a:r>
              <a:rPr lang="en-GB" b="1" dirty="0" err="1"/>
              <a:t>Niyyat</a:t>
            </a:r>
            <a:endParaRPr lang="en-GB" dirty="0">
              <a:latin typeface="Twinkl" pitchFamily="2" charset="0"/>
            </a:endParaRPr>
          </a:p>
        </p:txBody>
      </p:sp>
      <p:sp>
        <p:nvSpPr>
          <p:cNvPr id="6" name="Rectangle: Rounded Corners 5">
            <a:extLst>
              <a:ext uri="{FF2B5EF4-FFF2-40B4-BE49-F238E27FC236}">
                <a16:creationId xmlns:a16="http://schemas.microsoft.com/office/drawing/2014/main" id="{6BA628E7-EC4F-440E-91C9-6CE278642EEC}"/>
              </a:ext>
            </a:extLst>
          </p:cNvPr>
          <p:cNvSpPr/>
          <p:nvPr/>
        </p:nvSpPr>
        <p:spPr>
          <a:xfrm>
            <a:off x="5324530" y="476014"/>
            <a:ext cx="1675210" cy="467342"/>
          </a:xfrm>
          <a:prstGeom prst="roundRect">
            <a:avLst/>
          </a:prstGeom>
          <a:solidFill>
            <a:srgbClr val="CCB5D8"/>
          </a:solidFill>
          <a:ln w="19050">
            <a:solidFill>
              <a:srgbClr val="653B8F"/>
            </a:solidFill>
          </a:ln>
        </p:spPr>
        <p:txBody>
          <a:bodyPr wrap="square" lIns="0" tIns="72000" rIns="0" bIns="72000">
            <a:spAutoFit/>
          </a:bodyPr>
          <a:lstStyle/>
          <a:p>
            <a:r>
              <a:rPr lang="en-GB" b="1" dirty="0"/>
              <a:t>     </a:t>
            </a:r>
            <a:r>
              <a:rPr lang="en-GB" b="1" dirty="0" err="1"/>
              <a:t>Qiyaam</a:t>
            </a:r>
            <a:endParaRPr lang="en-GB" dirty="0">
              <a:latin typeface="Twinkl" pitchFamily="2" charset="0"/>
            </a:endParaRPr>
          </a:p>
        </p:txBody>
      </p:sp>
      <p:sp>
        <p:nvSpPr>
          <p:cNvPr id="8" name="Rectangle: Rounded Corners 7">
            <a:extLst>
              <a:ext uri="{FF2B5EF4-FFF2-40B4-BE49-F238E27FC236}">
                <a16:creationId xmlns:a16="http://schemas.microsoft.com/office/drawing/2014/main" id="{36180A37-9A37-42C5-AD17-ED643076249B}"/>
              </a:ext>
            </a:extLst>
          </p:cNvPr>
          <p:cNvSpPr/>
          <p:nvPr/>
        </p:nvSpPr>
        <p:spPr>
          <a:xfrm>
            <a:off x="9176626" y="517759"/>
            <a:ext cx="1675210" cy="467342"/>
          </a:xfrm>
          <a:prstGeom prst="roundRect">
            <a:avLst/>
          </a:prstGeom>
          <a:solidFill>
            <a:srgbClr val="CCB5D8"/>
          </a:solidFill>
          <a:ln w="19050">
            <a:solidFill>
              <a:srgbClr val="653B8F"/>
            </a:solidFill>
          </a:ln>
        </p:spPr>
        <p:txBody>
          <a:bodyPr wrap="square" lIns="0" tIns="72000" rIns="0" bIns="72000">
            <a:spAutoFit/>
          </a:bodyPr>
          <a:lstStyle/>
          <a:p>
            <a:r>
              <a:rPr lang="en-GB" b="1" dirty="0"/>
              <a:t>     </a:t>
            </a:r>
            <a:r>
              <a:rPr lang="en-GB" b="1" dirty="0" err="1"/>
              <a:t>Fatiha</a:t>
            </a:r>
            <a:endParaRPr lang="en-GB" dirty="0">
              <a:latin typeface="Twinkl" pitchFamily="2" charset="0"/>
            </a:endParaRPr>
          </a:p>
        </p:txBody>
      </p:sp>
      <p:sp>
        <p:nvSpPr>
          <p:cNvPr id="10" name="Rectangle: Rounded Corners 9">
            <a:extLst>
              <a:ext uri="{FF2B5EF4-FFF2-40B4-BE49-F238E27FC236}">
                <a16:creationId xmlns:a16="http://schemas.microsoft.com/office/drawing/2014/main" id="{402DC5C4-5812-4B7E-B978-174143ED1E64}"/>
              </a:ext>
            </a:extLst>
          </p:cNvPr>
          <p:cNvSpPr/>
          <p:nvPr/>
        </p:nvSpPr>
        <p:spPr>
          <a:xfrm>
            <a:off x="1097446" y="3664763"/>
            <a:ext cx="1675210" cy="467342"/>
          </a:xfrm>
          <a:prstGeom prst="roundRect">
            <a:avLst/>
          </a:prstGeom>
          <a:solidFill>
            <a:srgbClr val="CCB5D8"/>
          </a:solidFill>
          <a:ln w="19050">
            <a:solidFill>
              <a:srgbClr val="653B8F"/>
            </a:solidFill>
          </a:ln>
        </p:spPr>
        <p:txBody>
          <a:bodyPr wrap="square" lIns="0" tIns="72000" rIns="0" bIns="72000">
            <a:spAutoFit/>
          </a:bodyPr>
          <a:lstStyle/>
          <a:p>
            <a:r>
              <a:rPr lang="en-GB" b="1" dirty="0"/>
              <a:t>     </a:t>
            </a:r>
            <a:r>
              <a:rPr lang="en-GB" b="1" dirty="0" err="1"/>
              <a:t>Ruku</a:t>
            </a:r>
            <a:endParaRPr lang="en-GB" dirty="0">
              <a:latin typeface="Twinkl" pitchFamily="2" charset="0"/>
            </a:endParaRPr>
          </a:p>
        </p:txBody>
      </p:sp>
      <p:sp>
        <p:nvSpPr>
          <p:cNvPr id="12" name="Rectangle: Rounded Corners 11">
            <a:extLst>
              <a:ext uri="{FF2B5EF4-FFF2-40B4-BE49-F238E27FC236}">
                <a16:creationId xmlns:a16="http://schemas.microsoft.com/office/drawing/2014/main" id="{E60FA7DF-D039-420C-9D13-24C22FA00805}"/>
              </a:ext>
            </a:extLst>
          </p:cNvPr>
          <p:cNvSpPr/>
          <p:nvPr/>
        </p:nvSpPr>
        <p:spPr>
          <a:xfrm>
            <a:off x="5416507" y="3664342"/>
            <a:ext cx="1675210" cy="467342"/>
          </a:xfrm>
          <a:prstGeom prst="roundRect">
            <a:avLst/>
          </a:prstGeom>
          <a:solidFill>
            <a:srgbClr val="CCB5D8"/>
          </a:solidFill>
          <a:ln w="19050">
            <a:solidFill>
              <a:srgbClr val="653B8F"/>
            </a:solidFill>
          </a:ln>
        </p:spPr>
        <p:txBody>
          <a:bodyPr wrap="square" lIns="0" tIns="72000" rIns="0" bIns="72000">
            <a:spAutoFit/>
          </a:bodyPr>
          <a:lstStyle/>
          <a:p>
            <a:r>
              <a:rPr lang="en-GB" b="1" dirty="0"/>
              <a:t>     </a:t>
            </a:r>
            <a:r>
              <a:rPr lang="en-GB" b="1" dirty="0" err="1"/>
              <a:t>Qauma</a:t>
            </a:r>
            <a:endParaRPr lang="en-GB" dirty="0">
              <a:latin typeface="Twinkl" pitchFamily="2" charset="0"/>
            </a:endParaRPr>
          </a:p>
        </p:txBody>
      </p:sp>
      <p:sp>
        <p:nvSpPr>
          <p:cNvPr id="14" name="Rectangle: Rounded Corners 13">
            <a:extLst>
              <a:ext uri="{FF2B5EF4-FFF2-40B4-BE49-F238E27FC236}">
                <a16:creationId xmlns:a16="http://schemas.microsoft.com/office/drawing/2014/main" id="{373DE7C6-8D20-4C68-A5AC-09416225A01A}"/>
              </a:ext>
            </a:extLst>
          </p:cNvPr>
          <p:cNvSpPr/>
          <p:nvPr/>
        </p:nvSpPr>
        <p:spPr>
          <a:xfrm>
            <a:off x="9333143" y="3648764"/>
            <a:ext cx="1675210" cy="467342"/>
          </a:xfrm>
          <a:prstGeom prst="roundRect">
            <a:avLst/>
          </a:prstGeom>
          <a:solidFill>
            <a:srgbClr val="CCB5D8"/>
          </a:solidFill>
          <a:ln w="19050">
            <a:solidFill>
              <a:srgbClr val="653B8F"/>
            </a:solidFill>
          </a:ln>
        </p:spPr>
        <p:txBody>
          <a:bodyPr wrap="square" lIns="0" tIns="72000" rIns="0" bIns="72000">
            <a:spAutoFit/>
          </a:bodyPr>
          <a:lstStyle/>
          <a:p>
            <a:r>
              <a:rPr lang="en-GB" b="1" dirty="0"/>
              <a:t>     </a:t>
            </a:r>
            <a:r>
              <a:rPr lang="en-GB" b="1" dirty="0" err="1"/>
              <a:t>Sudjood</a:t>
            </a:r>
            <a:endParaRPr lang="en-GB" dirty="0">
              <a:latin typeface="Twinkl" pitchFamily="2" charset="0"/>
            </a:endParaRPr>
          </a:p>
        </p:txBody>
      </p:sp>
      <p:grpSp>
        <p:nvGrpSpPr>
          <p:cNvPr id="28" name="Sudjood">
            <a:extLst>
              <a:ext uri="{FF2B5EF4-FFF2-40B4-BE49-F238E27FC236}">
                <a16:creationId xmlns:a16="http://schemas.microsoft.com/office/drawing/2014/main" id="{345FAA58-0FA4-413D-9DBE-A0EDA4AA192B}"/>
              </a:ext>
            </a:extLst>
          </p:cNvPr>
          <p:cNvGrpSpPr/>
          <p:nvPr/>
        </p:nvGrpSpPr>
        <p:grpSpPr>
          <a:xfrm>
            <a:off x="8458625" y="4169751"/>
            <a:ext cx="3424249" cy="2404073"/>
            <a:chOff x="14012512" y="6263805"/>
            <a:chExt cx="3663870" cy="4311980"/>
          </a:xfrm>
        </p:grpSpPr>
        <p:sp>
          <p:nvSpPr>
            <p:cNvPr id="29" name="Rectangle: Rounded Corners 28">
              <a:extLst>
                <a:ext uri="{FF2B5EF4-FFF2-40B4-BE49-F238E27FC236}">
                  <a16:creationId xmlns:a16="http://schemas.microsoft.com/office/drawing/2014/main" id="{A4029F57-FA85-4F84-B5D4-D5CE0C63BDAA}"/>
                </a:ext>
              </a:extLst>
            </p:cNvPr>
            <p:cNvSpPr/>
            <p:nvPr/>
          </p:nvSpPr>
          <p:spPr>
            <a:xfrm>
              <a:off x="14012512" y="6339208"/>
              <a:ext cx="3663870" cy="4236577"/>
            </a:xfrm>
            <a:prstGeom prst="roundRect">
              <a:avLst>
                <a:gd name="adj" fmla="val 4694"/>
              </a:avLst>
            </a:prstGeom>
            <a:solidFill>
              <a:srgbClr val="F3DEA7"/>
            </a:solidFill>
            <a:ln w="19050">
              <a:solidFill>
                <a:srgbClr val="FBC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12B4EDF4-EB4C-482B-A1E5-A6655C8C56E6}"/>
                </a:ext>
              </a:extLst>
            </p:cNvPr>
            <p:cNvSpPr/>
            <p:nvPr/>
          </p:nvSpPr>
          <p:spPr>
            <a:xfrm>
              <a:off x="14035854" y="6263805"/>
              <a:ext cx="3617184" cy="918270"/>
            </a:xfrm>
            <a:prstGeom prst="roundRect">
              <a:avLst>
                <a:gd name="adj" fmla="val 7344"/>
              </a:avLst>
            </a:prstGeom>
            <a:noFill/>
            <a:ln w="19050">
              <a:noFill/>
            </a:ln>
          </p:spPr>
          <p:txBody>
            <a:bodyPr wrap="square" lIns="72000" tIns="72000" rIns="72000" bIns="72000">
              <a:spAutoFit/>
            </a:bodyPr>
            <a:lstStyle/>
            <a:p>
              <a:pPr algn="ctr"/>
              <a:r>
                <a:rPr lang="en-GB" sz="1600" dirty="0"/>
                <a:t>Muslims kneel again with their hands and face to the ground. They say the prayer words.</a:t>
              </a:r>
            </a:p>
          </p:txBody>
        </p:sp>
        <p:pic>
          <p:nvPicPr>
            <p:cNvPr id="31" name="Picture 30">
              <a:extLst>
                <a:ext uri="{FF2B5EF4-FFF2-40B4-BE49-F238E27FC236}">
                  <a16:creationId xmlns:a16="http://schemas.microsoft.com/office/drawing/2014/main" id="{7FE0DE49-B332-4777-A889-AD7CF1082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26440" y="8935926"/>
              <a:ext cx="2366071" cy="1185787"/>
            </a:xfrm>
            <a:prstGeom prst="rect">
              <a:avLst/>
            </a:prstGeom>
          </p:spPr>
        </p:pic>
      </p:grpSp>
      <p:grpSp>
        <p:nvGrpSpPr>
          <p:cNvPr id="32" name="Group 31">
            <a:extLst>
              <a:ext uri="{FF2B5EF4-FFF2-40B4-BE49-F238E27FC236}">
                <a16:creationId xmlns:a16="http://schemas.microsoft.com/office/drawing/2014/main" id="{ACFAA17C-00D1-43D7-97F0-1D4ABD590121}"/>
              </a:ext>
            </a:extLst>
          </p:cNvPr>
          <p:cNvGrpSpPr/>
          <p:nvPr/>
        </p:nvGrpSpPr>
        <p:grpSpPr>
          <a:xfrm>
            <a:off x="4348274" y="4245874"/>
            <a:ext cx="3555682" cy="2293868"/>
            <a:chOff x="2664159" y="1883138"/>
            <a:chExt cx="3708158" cy="4236577"/>
          </a:xfrm>
        </p:grpSpPr>
        <p:sp>
          <p:nvSpPr>
            <p:cNvPr id="33" name="Rectangle: Rounded Corners 32">
              <a:extLst>
                <a:ext uri="{FF2B5EF4-FFF2-40B4-BE49-F238E27FC236}">
                  <a16:creationId xmlns:a16="http://schemas.microsoft.com/office/drawing/2014/main" id="{B0B25977-BBF1-4234-B772-B7A9DB1D14A2}"/>
                </a:ext>
              </a:extLst>
            </p:cNvPr>
            <p:cNvSpPr/>
            <p:nvPr/>
          </p:nvSpPr>
          <p:spPr>
            <a:xfrm>
              <a:off x="2708447" y="1883138"/>
              <a:ext cx="3663870" cy="4236577"/>
            </a:xfrm>
            <a:prstGeom prst="roundRect">
              <a:avLst>
                <a:gd name="adj" fmla="val 4694"/>
              </a:avLst>
            </a:prstGeom>
            <a:solidFill>
              <a:srgbClr val="F3DEA7"/>
            </a:solidFill>
            <a:ln w="19050">
              <a:solidFill>
                <a:srgbClr val="FBC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F3D1EAE3-AD6C-437F-83A8-4F493171DE71}"/>
                </a:ext>
              </a:extLst>
            </p:cNvPr>
            <p:cNvSpPr/>
            <p:nvPr/>
          </p:nvSpPr>
          <p:spPr>
            <a:xfrm>
              <a:off x="2664159" y="1894753"/>
              <a:ext cx="3679231" cy="1695966"/>
            </a:xfrm>
            <a:prstGeom prst="roundRect">
              <a:avLst>
                <a:gd name="adj" fmla="val 7344"/>
              </a:avLst>
            </a:prstGeom>
            <a:noFill/>
            <a:ln w="19050">
              <a:noFill/>
            </a:ln>
          </p:spPr>
          <p:txBody>
            <a:bodyPr wrap="square" lIns="72000" tIns="72000" rIns="72000" bIns="72000">
              <a:spAutoFit/>
            </a:bodyPr>
            <a:lstStyle/>
            <a:p>
              <a:pPr algn="ctr"/>
              <a:r>
                <a:rPr lang="en-GB" sz="1600" dirty="0"/>
                <a:t>Muslims then go back to an upright position with their arms by their sides. They say the prayer words.</a:t>
              </a:r>
            </a:p>
          </p:txBody>
        </p:sp>
        <p:pic>
          <p:nvPicPr>
            <p:cNvPr id="35" name="Picture 34">
              <a:extLst>
                <a:ext uri="{FF2B5EF4-FFF2-40B4-BE49-F238E27FC236}">
                  <a16:creationId xmlns:a16="http://schemas.microsoft.com/office/drawing/2014/main" id="{8A9A6B7C-7475-40D2-A3A2-CA3F7393D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827" y="3315326"/>
              <a:ext cx="724562" cy="2687807"/>
            </a:xfrm>
            <a:prstGeom prst="rect">
              <a:avLst/>
            </a:prstGeom>
          </p:spPr>
        </p:pic>
      </p:grpSp>
      <p:grpSp>
        <p:nvGrpSpPr>
          <p:cNvPr id="36" name="Ruku">
            <a:extLst>
              <a:ext uri="{FF2B5EF4-FFF2-40B4-BE49-F238E27FC236}">
                <a16:creationId xmlns:a16="http://schemas.microsoft.com/office/drawing/2014/main" id="{1DFA0099-0635-468E-9879-9BC46DE03841}"/>
              </a:ext>
            </a:extLst>
          </p:cNvPr>
          <p:cNvGrpSpPr/>
          <p:nvPr/>
        </p:nvGrpSpPr>
        <p:grpSpPr>
          <a:xfrm>
            <a:off x="105087" y="4251713"/>
            <a:ext cx="3542673" cy="2224906"/>
            <a:chOff x="-6170990" y="3880601"/>
            <a:chExt cx="7748220" cy="4236578"/>
          </a:xfrm>
        </p:grpSpPr>
        <p:sp>
          <p:nvSpPr>
            <p:cNvPr id="37" name="Rectangle: Rounded Corners 36">
              <a:extLst>
                <a:ext uri="{FF2B5EF4-FFF2-40B4-BE49-F238E27FC236}">
                  <a16:creationId xmlns:a16="http://schemas.microsoft.com/office/drawing/2014/main" id="{75D088A9-031B-4160-BF73-F65DA2670877}"/>
                </a:ext>
              </a:extLst>
            </p:cNvPr>
            <p:cNvSpPr/>
            <p:nvPr/>
          </p:nvSpPr>
          <p:spPr>
            <a:xfrm>
              <a:off x="-6138776" y="3880601"/>
              <a:ext cx="7716006" cy="4236578"/>
            </a:xfrm>
            <a:prstGeom prst="roundRect">
              <a:avLst>
                <a:gd name="adj" fmla="val 4694"/>
              </a:avLst>
            </a:prstGeom>
            <a:solidFill>
              <a:srgbClr val="F3DEA7"/>
            </a:solidFill>
            <a:ln w="19050">
              <a:solidFill>
                <a:srgbClr val="FBC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4C320A70-D116-419D-86D1-7B510661685C}"/>
                </a:ext>
              </a:extLst>
            </p:cNvPr>
            <p:cNvSpPr/>
            <p:nvPr/>
          </p:nvSpPr>
          <p:spPr>
            <a:xfrm>
              <a:off x="-6170990" y="3945691"/>
              <a:ext cx="7716006" cy="2235515"/>
            </a:xfrm>
            <a:prstGeom prst="roundRect">
              <a:avLst>
                <a:gd name="adj" fmla="val 7344"/>
              </a:avLst>
            </a:prstGeom>
            <a:noFill/>
            <a:ln w="19050">
              <a:noFill/>
            </a:ln>
          </p:spPr>
          <p:txBody>
            <a:bodyPr wrap="square" lIns="72000" tIns="72000" rIns="72000" bIns="72000">
              <a:spAutoFit/>
            </a:bodyPr>
            <a:lstStyle/>
            <a:p>
              <a:pPr algn="ctr"/>
              <a:r>
                <a:rPr lang="en-GB" sz="1600" dirty="0"/>
                <a:t>Muslims then drop into a prayer position with their hands on their knees, looking at their feet. They say the prayer words.</a:t>
              </a:r>
            </a:p>
          </p:txBody>
        </p:sp>
        <p:pic>
          <p:nvPicPr>
            <p:cNvPr id="39" name="Picture 38">
              <a:extLst>
                <a:ext uri="{FF2B5EF4-FFF2-40B4-BE49-F238E27FC236}">
                  <a16:creationId xmlns:a16="http://schemas.microsoft.com/office/drawing/2014/main" id="{E7C1EB6E-13FE-4DE5-A97D-44C6305E445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2653" y="5713142"/>
              <a:ext cx="1629564" cy="2107073"/>
            </a:xfrm>
            <a:prstGeom prst="rect">
              <a:avLst/>
            </a:prstGeom>
          </p:spPr>
        </p:pic>
      </p:grpSp>
      <p:grpSp>
        <p:nvGrpSpPr>
          <p:cNvPr id="40" name="Fatiha">
            <a:extLst>
              <a:ext uri="{FF2B5EF4-FFF2-40B4-BE49-F238E27FC236}">
                <a16:creationId xmlns:a16="http://schemas.microsoft.com/office/drawing/2014/main" id="{950E1FE0-C6AE-4054-B417-D078A48D0DD5}"/>
              </a:ext>
            </a:extLst>
          </p:cNvPr>
          <p:cNvGrpSpPr/>
          <p:nvPr/>
        </p:nvGrpSpPr>
        <p:grpSpPr>
          <a:xfrm>
            <a:off x="8537081" y="1114843"/>
            <a:ext cx="3352179" cy="2256632"/>
            <a:chOff x="2714033" y="1887189"/>
            <a:chExt cx="3663870" cy="4482672"/>
          </a:xfrm>
        </p:grpSpPr>
        <p:sp>
          <p:nvSpPr>
            <p:cNvPr id="41" name="Rectangle: Rounded Corners 40">
              <a:extLst>
                <a:ext uri="{FF2B5EF4-FFF2-40B4-BE49-F238E27FC236}">
                  <a16:creationId xmlns:a16="http://schemas.microsoft.com/office/drawing/2014/main" id="{19017827-B52C-47B5-870C-D984DA1A5E63}"/>
                </a:ext>
              </a:extLst>
            </p:cNvPr>
            <p:cNvSpPr/>
            <p:nvPr/>
          </p:nvSpPr>
          <p:spPr>
            <a:xfrm>
              <a:off x="2714033" y="1887189"/>
              <a:ext cx="3663870" cy="4236577"/>
            </a:xfrm>
            <a:prstGeom prst="roundRect">
              <a:avLst>
                <a:gd name="adj" fmla="val 4694"/>
              </a:avLst>
            </a:prstGeom>
            <a:solidFill>
              <a:srgbClr val="F3DEA7"/>
            </a:solidFill>
            <a:ln w="19050">
              <a:solidFill>
                <a:srgbClr val="FBC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F5FA8FE4-D654-4ECB-B65C-7F0F79CB9A08}"/>
                </a:ext>
              </a:extLst>
            </p:cNvPr>
            <p:cNvSpPr/>
            <p:nvPr/>
          </p:nvSpPr>
          <p:spPr>
            <a:xfrm>
              <a:off x="2731790" y="1898805"/>
              <a:ext cx="3617184" cy="662524"/>
            </a:xfrm>
            <a:prstGeom prst="roundRect">
              <a:avLst>
                <a:gd name="adj" fmla="val 7344"/>
              </a:avLst>
            </a:prstGeom>
            <a:noFill/>
            <a:ln w="19050">
              <a:noFill/>
            </a:ln>
          </p:spPr>
          <p:txBody>
            <a:bodyPr wrap="square" lIns="72000" tIns="72000" rIns="72000" bIns="72000">
              <a:spAutoFit/>
            </a:bodyPr>
            <a:lstStyle/>
            <a:p>
              <a:pPr algn="ctr"/>
              <a:r>
                <a:rPr lang="en-GB" sz="1600" dirty="0"/>
                <a:t>Muslims then say surah Al-</a:t>
              </a:r>
              <a:r>
                <a:rPr lang="en-GB" sz="1600" dirty="0" err="1"/>
                <a:t>Fatiha</a:t>
              </a:r>
              <a:r>
                <a:rPr lang="en-GB" sz="1600" dirty="0"/>
                <a:t> and one short surah from the Qur’an.</a:t>
              </a:r>
            </a:p>
          </p:txBody>
        </p:sp>
        <p:pic>
          <p:nvPicPr>
            <p:cNvPr id="43" name="Picture 42">
              <a:extLst>
                <a:ext uri="{FF2B5EF4-FFF2-40B4-BE49-F238E27FC236}">
                  <a16:creationId xmlns:a16="http://schemas.microsoft.com/office/drawing/2014/main" id="{F69A7078-C2F3-4E08-982B-6D7245004D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3781" y="2449624"/>
              <a:ext cx="2771434" cy="3920237"/>
            </a:xfrm>
            <a:prstGeom prst="rect">
              <a:avLst/>
            </a:prstGeom>
          </p:spPr>
        </p:pic>
      </p:grpSp>
      <p:grpSp>
        <p:nvGrpSpPr>
          <p:cNvPr id="44" name="Qiyaam">
            <a:extLst>
              <a:ext uri="{FF2B5EF4-FFF2-40B4-BE49-F238E27FC236}">
                <a16:creationId xmlns:a16="http://schemas.microsoft.com/office/drawing/2014/main" id="{4DC839AD-6692-4F3E-B007-7F6EFD6C0D58}"/>
              </a:ext>
            </a:extLst>
          </p:cNvPr>
          <p:cNvGrpSpPr/>
          <p:nvPr/>
        </p:nvGrpSpPr>
        <p:grpSpPr>
          <a:xfrm>
            <a:off x="4459510" y="1056320"/>
            <a:ext cx="3527945" cy="2249790"/>
            <a:chOff x="2719619" y="1885163"/>
            <a:chExt cx="3663870" cy="4236577"/>
          </a:xfrm>
        </p:grpSpPr>
        <p:sp>
          <p:nvSpPr>
            <p:cNvPr id="45" name="Rectangle: Rounded Corners 44">
              <a:extLst>
                <a:ext uri="{FF2B5EF4-FFF2-40B4-BE49-F238E27FC236}">
                  <a16:creationId xmlns:a16="http://schemas.microsoft.com/office/drawing/2014/main" id="{884014E8-A0EE-4463-88C3-764CC73C6062}"/>
                </a:ext>
              </a:extLst>
            </p:cNvPr>
            <p:cNvSpPr/>
            <p:nvPr/>
          </p:nvSpPr>
          <p:spPr>
            <a:xfrm>
              <a:off x="2719619" y="1885163"/>
              <a:ext cx="3663870" cy="4236577"/>
            </a:xfrm>
            <a:prstGeom prst="roundRect">
              <a:avLst>
                <a:gd name="adj" fmla="val 4694"/>
              </a:avLst>
            </a:prstGeom>
            <a:solidFill>
              <a:srgbClr val="F3DEA7"/>
            </a:solidFill>
            <a:ln w="19050">
              <a:solidFill>
                <a:srgbClr val="FBC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extLst>
                <a:ext uri="{FF2B5EF4-FFF2-40B4-BE49-F238E27FC236}">
                  <a16:creationId xmlns:a16="http://schemas.microsoft.com/office/drawing/2014/main" id="{FC2F878F-8A8B-4D76-96E8-44E1BBC4C3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6996" y="3414539"/>
              <a:ext cx="706748" cy="2591974"/>
            </a:xfrm>
            <a:prstGeom prst="rect">
              <a:avLst/>
            </a:prstGeom>
          </p:spPr>
        </p:pic>
        <p:sp>
          <p:nvSpPr>
            <p:cNvPr id="47" name="Rectangle: Rounded Corners 46">
              <a:extLst>
                <a:ext uri="{FF2B5EF4-FFF2-40B4-BE49-F238E27FC236}">
                  <a16:creationId xmlns:a16="http://schemas.microsoft.com/office/drawing/2014/main" id="{B889C38C-8796-437D-A4B5-3201E5F08B1B}"/>
                </a:ext>
              </a:extLst>
            </p:cNvPr>
            <p:cNvSpPr/>
            <p:nvPr/>
          </p:nvSpPr>
          <p:spPr>
            <a:xfrm>
              <a:off x="2737376" y="1896778"/>
              <a:ext cx="3617184" cy="918270"/>
            </a:xfrm>
            <a:prstGeom prst="roundRect">
              <a:avLst>
                <a:gd name="adj" fmla="val 7344"/>
              </a:avLst>
            </a:prstGeom>
            <a:noFill/>
            <a:ln w="19050">
              <a:noFill/>
            </a:ln>
          </p:spPr>
          <p:txBody>
            <a:bodyPr wrap="square" lIns="72000" tIns="72000" rIns="72000" bIns="72000">
              <a:spAutoFit/>
            </a:bodyPr>
            <a:lstStyle/>
            <a:p>
              <a:pPr algn="ctr"/>
              <a:r>
                <a:rPr lang="en-GB" sz="1600" dirty="0"/>
                <a:t>Muslims then place their right hand over their left, on their chest or navel. They say the opening supplication.</a:t>
              </a:r>
            </a:p>
          </p:txBody>
        </p:sp>
      </p:grpSp>
      <p:grpSp>
        <p:nvGrpSpPr>
          <p:cNvPr id="48" name="Niyyat">
            <a:extLst>
              <a:ext uri="{FF2B5EF4-FFF2-40B4-BE49-F238E27FC236}">
                <a16:creationId xmlns:a16="http://schemas.microsoft.com/office/drawing/2014/main" id="{199E02EE-5E41-41E7-B875-7E5DBC5E047A}"/>
              </a:ext>
            </a:extLst>
          </p:cNvPr>
          <p:cNvGrpSpPr/>
          <p:nvPr/>
        </p:nvGrpSpPr>
        <p:grpSpPr>
          <a:xfrm>
            <a:off x="176458" y="1045099"/>
            <a:ext cx="3527944" cy="2249790"/>
            <a:chOff x="2719619" y="1885164"/>
            <a:chExt cx="3663870" cy="4236577"/>
          </a:xfrm>
        </p:grpSpPr>
        <p:sp>
          <p:nvSpPr>
            <p:cNvPr id="49" name="Rectangle: Rounded Corners 48">
              <a:extLst>
                <a:ext uri="{FF2B5EF4-FFF2-40B4-BE49-F238E27FC236}">
                  <a16:creationId xmlns:a16="http://schemas.microsoft.com/office/drawing/2014/main" id="{5FD205AC-C352-40F3-A57D-D5D102767DAB}"/>
                </a:ext>
              </a:extLst>
            </p:cNvPr>
            <p:cNvSpPr/>
            <p:nvPr/>
          </p:nvSpPr>
          <p:spPr>
            <a:xfrm>
              <a:off x="2719619" y="1885164"/>
              <a:ext cx="3663870" cy="4236577"/>
            </a:xfrm>
            <a:prstGeom prst="roundRect">
              <a:avLst>
                <a:gd name="adj" fmla="val 4694"/>
              </a:avLst>
            </a:prstGeom>
            <a:solidFill>
              <a:srgbClr val="F3DEA7"/>
            </a:solidFill>
            <a:ln w="19050">
              <a:solidFill>
                <a:srgbClr val="FBC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217DADDC-2AF8-432A-ADAD-A2BB0BF321E3}"/>
                </a:ext>
              </a:extLst>
            </p:cNvPr>
            <p:cNvSpPr/>
            <p:nvPr/>
          </p:nvSpPr>
          <p:spPr>
            <a:xfrm>
              <a:off x="2737376" y="1896780"/>
              <a:ext cx="3617184" cy="1174016"/>
            </a:xfrm>
            <a:prstGeom prst="roundRect">
              <a:avLst>
                <a:gd name="adj" fmla="val 7344"/>
              </a:avLst>
            </a:prstGeom>
            <a:noFill/>
            <a:ln w="19050">
              <a:noFill/>
            </a:ln>
          </p:spPr>
          <p:txBody>
            <a:bodyPr wrap="square" lIns="72000" tIns="72000" rIns="72000" bIns="72000">
              <a:spAutoFit/>
            </a:bodyPr>
            <a:lstStyle/>
            <a:p>
              <a:pPr algn="ctr"/>
              <a:r>
                <a:rPr lang="en-GB" sz="1600" dirty="0"/>
                <a:t>To start the prayer, Muslims stand and say, “</a:t>
              </a:r>
              <a:r>
                <a:rPr lang="en-GB" sz="1600" dirty="0" err="1"/>
                <a:t>Allahu</a:t>
              </a:r>
              <a:r>
                <a:rPr lang="en-GB" sz="1600" dirty="0"/>
                <a:t> Akbar”, which means “God is great”. They raise they hands to their ears as they say this.</a:t>
              </a:r>
            </a:p>
          </p:txBody>
        </p:sp>
        <p:pic>
          <p:nvPicPr>
            <p:cNvPr id="51" name="Picture 50">
              <a:extLst>
                <a:ext uri="{FF2B5EF4-FFF2-40B4-BE49-F238E27FC236}">
                  <a16:creationId xmlns:a16="http://schemas.microsoft.com/office/drawing/2014/main" id="{D721152C-E866-4FB4-942F-B6D5580975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87461" y="3825584"/>
              <a:ext cx="866738" cy="2199849"/>
            </a:xfrm>
            <a:prstGeom prst="rect">
              <a:avLst/>
            </a:prstGeom>
          </p:spPr>
        </p:pic>
      </p:grpSp>
      <p:sp>
        <p:nvSpPr>
          <p:cNvPr id="52" name="Rectangle: Rounded Corners 51">
            <a:extLst>
              <a:ext uri="{FF2B5EF4-FFF2-40B4-BE49-F238E27FC236}">
                <a16:creationId xmlns:a16="http://schemas.microsoft.com/office/drawing/2014/main" id="{787A96F9-0D16-4128-9A9B-09BB2E7EA72C}"/>
              </a:ext>
            </a:extLst>
          </p:cNvPr>
          <p:cNvSpPr/>
          <p:nvPr/>
        </p:nvSpPr>
        <p:spPr>
          <a:xfrm>
            <a:off x="1524000" y="25368"/>
            <a:ext cx="9144000" cy="438746"/>
          </a:xfrm>
          <a:prstGeom prst="roundRect">
            <a:avLst>
              <a:gd name="adj" fmla="val 7344"/>
            </a:avLst>
          </a:prstGeom>
          <a:noFill/>
          <a:ln w="19050">
            <a:noFill/>
          </a:ln>
        </p:spPr>
        <p:txBody>
          <a:bodyPr wrap="square" lIns="72000" tIns="72000" rIns="72000" bIns="72000">
            <a:spAutoFit/>
          </a:bodyPr>
          <a:lstStyle/>
          <a:p>
            <a:pPr algn="ctr"/>
            <a:r>
              <a:rPr lang="en-GB" dirty="0">
                <a:latin typeface="Twinkl" pitchFamily="2" charset="0"/>
              </a:rPr>
              <a:t>When Muslims pray, they perform sets of movements and gestures. </a:t>
            </a:r>
          </a:p>
        </p:txBody>
      </p:sp>
      <p:sp>
        <p:nvSpPr>
          <p:cNvPr id="53" name="Rectangle 52">
            <a:extLst>
              <a:ext uri="{FF2B5EF4-FFF2-40B4-BE49-F238E27FC236}">
                <a16:creationId xmlns:a16="http://schemas.microsoft.com/office/drawing/2014/main" id="{865878E4-8C29-4A1F-9F74-88C252238EB4}"/>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4" name="Picture 53">
            <a:extLst>
              <a:ext uri="{FF2B5EF4-FFF2-40B4-BE49-F238E27FC236}">
                <a16:creationId xmlns:a16="http://schemas.microsoft.com/office/drawing/2014/main" id="{0BD50CFF-D16F-4713-B959-830B59337C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55" name="Picture 54">
            <a:extLst>
              <a:ext uri="{FF2B5EF4-FFF2-40B4-BE49-F238E27FC236}">
                <a16:creationId xmlns:a16="http://schemas.microsoft.com/office/drawing/2014/main" id="{AB5C5BED-07FF-4744-BC43-3805CC80A0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363267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2"/>
                                        </p:tgtEl>
                                      </p:cBhvr>
                                    </p:animEffect>
                                    <p:set>
                                      <p:cBhvr>
                                        <p:cTn id="45" dur="1" fill="hold">
                                          <p:stCondLst>
                                            <p:cond delay="499"/>
                                          </p:stCondLst>
                                        </p:cTn>
                                        <p:tgtEl>
                                          <p:spTgt spid="32"/>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40"/>
                                        </p:tgtEl>
                                      </p:cBhvr>
                                    </p:animEffect>
                                    <p:set>
                                      <p:cBhvr>
                                        <p:cTn id="63" dur="1" fill="hold">
                                          <p:stCondLst>
                                            <p:cond delay="499"/>
                                          </p:stCondLst>
                                        </p:cTn>
                                        <p:tgtEl>
                                          <p:spTgt spid="40"/>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44"/>
                                        </p:tgtEl>
                                      </p:cBhvr>
                                    </p:animEffect>
                                    <p:set>
                                      <p:cBhvr>
                                        <p:cTn id="72" dur="1" fill="hold">
                                          <p:stCondLst>
                                            <p:cond delay="499"/>
                                          </p:stCondLst>
                                        </p:cTn>
                                        <p:tgtEl>
                                          <p:spTgt spid="44"/>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48"/>
                                        </p:tgtEl>
                                      </p:cBhvr>
                                    </p:animEffect>
                                    <p:set>
                                      <p:cBhvr>
                                        <p:cTn id="81"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512F9C-0DA4-4F2C-BB6C-94926169EFDA}"/>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3E9147D7-2D75-455D-884A-0634AE5BC7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sp>
        <p:nvSpPr>
          <p:cNvPr id="2" name="TextBox 1">
            <a:extLst>
              <a:ext uri="{FF2B5EF4-FFF2-40B4-BE49-F238E27FC236}">
                <a16:creationId xmlns:a16="http://schemas.microsoft.com/office/drawing/2014/main" id="{D9EDC055-CBEE-4E2F-8BE8-FCE34EF1EF8C}"/>
              </a:ext>
            </a:extLst>
          </p:cNvPr>
          <p:cNvSpPr txBox="1"/>
          <p:nvPr/>
        </p:nvSpPr>
        <p:spPr>
          <a:xfrm>
            <a:off x="269258" y="265537"/>
            <a:ext cx="8187397" cy="1200329"/>
          </a:xfrm>
          <a:prstGeom prst="rect">
            <a:avLst/>
          </a:prstGeom>
          <a:noFill/>
        </p:spPr>
        <p:txBody>
          <a:bodyPr wrap="square" rtlCol="0">
            <a:spAutoFit/>
          </a:bodyPr>
          <a:lstStyle/>
          <a:p>
            <a:r>
              <a:rPr lang="en-GB" sz="2400" dirty="0"/>
              <a:t>Now we are going to compare the subjects and say which one we prefer. </a:t>
            </a:r>
            <a:r>
              <a:rPr lang="en-GB" sz="2400" dirty="0" smtClean="0"/>
              <a:t>First, </a:t>
            </a:r>
            <a:r>
              <a:rPr lang="en-GB" sz="2400" dirty="0"/>
              <a:t>lets work out what these characters are saying there favourite subject is.</a:t>
            </a:r>
          </a:p>
        </p:txBody>
      </p:sp>
      <p:sp>
        <p:nvSpPr>
          <p:cNvPr id="7" name="TextBox 6">
            <a:extLst>
              <a:ext uri="{FF2B5EF4-FFF2-40B4-BE49-F238E27FC236}">
                <a16:creationId xmlns:a16="http://schemas.microsoft.com/office/drawing/2014/main" id="{76B73F6A-95C1-4061-B224-4B9FDBDF1338}"/>
              </a:ext>
            </a:extLst>
          </p:cNvPr>
          <p:cNvSpPr txBox="1"/>
          <p:nvPr/>
        </p:nvSpPr>
        <p:spPr>
          <a:xfrm>
            <a:off x="376310" y="1599717"/>
            <a:ext cx="6098344" cy="830997"/>
          </a:xfrm>
          <a:prstGeom prst="rect">
            <a:avLst/>
          </a:prstGeom>
          <a:noFill/>
        </p:spPr>
        <p:txBody>
          <a:bodyPr wrap="square">
            <a:spAutoFit/>
          </a:bodyPr>
          <a:lstStyle/>
          <a:p>
            <a:r>
              <a:rPr lang="en-GB" sz="2400" dirty="0"/>
              <a:t>Quelle </a:t>
            </a:r>
            <a:r>
              <a:rPr lang="en-GB" sz="2400" dirty="0" err="1"/>
              <a:t>est</a:t>
            </a:r>
            <a:r>
              <a:rPr lang="en-GB" sz="2400" dirty="0"/>
              <a:t> ta matière </a:t>
            </a:r>
            <a:r>
              <a:rPr lang="en-GB" sz="2400" dirty="0" err="1"/>
              <a:t>favorite</a:t>
            </a:r>
            <a:r>
              <a:rPr lang="en-GB" sz="2400" dirty="0"/>
              <a:t> ?</a:t>
            </a:r>
            <a:r>
              <a:rPr lang="fr-FR" sz="3600" b="0" kern="0" dirty="0">
                <a:solidFill>
                  <a:srgbClr val="FF0000"/>
                </a:solidFill>
                <a:cs typeface="Arial" panose="020B0604020202020204" pitchFamily="34" charset="0"/>
              </a:rPr>
              <a:t/>
            </a:r>
            <a:br>
              <a:rPr lang="fr-FR" sz="3600" b="0" kern="0" dirty="0">
                <a:solidFill>
                  <a:srgbClr val="FF0000"/>
                </a:solidFill>
                <a:cs typeface="Arial" panose="020B0604020202020204" pitchFamily="34" charset="0"/>
              </a:rPr>
            </a:br>
            <a:r>
              <a:rPr lang="en-GB" sz="2400" dirty="0"/>
              <a:t>Which is your favourite subject?</a:t>
            </a:r>
          </a:p>
        </p:txBody>
      </p:sp>
      <p:sp>
        <p:nvSpPr>
          <p:cNvPr id="8" name="Rounded Rectangular Callout 4">
            <a:extLst>
              <a:ext uri="{FF2B5EF4-FFF2-40B4-BE49-F238E27FC236}">
                <a16:creationId xmlns:a16="http://schemas.microsoft.com/office/drawing/2014/main" id="{D78C1176-FBD3-4DD7-B410-50FFB7B0B59A}"/>
              </a:ext>
            </a:extLst>
          </p:cNvPr>
          <p:cNvSpPr/>
          <p:nvPr/>
        </p:nvSpPr>
        <p:spPr>
          <a:xfrm>
            <a:off x="1381740" y="2822564"/>
            <a:ext cx="1912313" cy="1138586"/>
          </a:xfrm>
          <a:prstGeom prst="wedgeRoundRectCallout">
            <a:avLst>
              <a:gd name="adj1" fmla="val 36009"/>
              <a:gd name="adj2" fmla="val 7673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Ma </a:t>
            </a:r>
            <a:r>
              <a:rPr lang="en-GB" dirty="0" err="1">
                <a:solidFill>
                  <a:schemeClr val="tx1"/>
                </a:solidFill>
                <a:latin typeface="Twinkl" pitchFamily="2" charset="0"/>
              </a:rPr>
              <a:t>matière</a:t>
            </a:r>
            <a:r>
              <a:rPr lang="en-GB" dirty="0">
                <a:solidFill>
                  <a:schemeClr val="tx1"/>
                </a:solidFill>
                <a:latin typeface="Twinkl" pitchFamily="2" charset="0"/>
              </a:rPr>
              <a:t> </a:t>
            </a:r>
            <a:r>
              <a:rPr lang="en-GB" dirty="0" err="1">
                <a:solidFill>
                  <a:schemeClr val="tx1"/>
                </a:solidFill>
                <a:latin typeface="Twinkl" pitchFamily="2" charset="0"/>
              </a:rPr>
              <a:t>favorite</a:t>
            </a:r>
            <a:r>
              <a:rPr lang="en-GB" dirty="0">
                <a:solidFill>
                  <a:schemeClr val="tx1"/>
                </a:solidFill>
                <a:latin typeface="Twinkl" pitchFamily="2" charset="0"/>
              </a:rPr>
              <a:t> </a:t>
            </a:r>
            <a:r>
              <a:rPr lang="en-GB" dirty="0" err="1">
                <a:solidFill>
                  <a:schemeClr val="tx1"/>
                </a:solidFill>
                <a:latin typeface="Twinkl" pitchFamily="2" charset="0"/>
              </a:rPr>
              <a:t>est</a:t>
            </a:r>
            <a:r>
              <a:rPr lang="en-GB" dirty="0">
                <a:solidFill>
                  <a:schemeClr val="tx1"/>
                </a:solidFill>
                <a:latin typeface="Twinkl" pitchFamily="2" charset="0"/>
              </a:rPr>
              <a:t> </a:t>
            </a:r>
            <a:r>
              <a:rPr lang="en-GB" dirty="0" err="1">
                <a:solidFill>
                  <a:srgbClr val="DB5183"/>
                </a:solidFill>
                <a:latin typeface="Twinkl" pitchFamily="2" charset="0"/>
              </a:rPr>
              <a:t>l’histoire</a:t>
            </a:r>
            <a:r>
              <a:rPr lang="en-GB" dirty="0">
                <a:solidFill>
                  <a:schemeClr val="tx1"/>
                </a:solidFill>
                <a:latin typeface="Twinkl" pitchFamily="2" charset="0"/>
              </a:rPr>
              <a:t>.</a:t>
            </a:r>
            <a:r>
              <a:rPr lang="en-GB" dirty="0">
                <a:latin typeface="Twinkl" pitchFamily="2" charset="0"/>
              </a:rPr>
              <a:t>.</a:t>
            </a:r>
          </a:p>
        </p:txBody>
      </p:sp>
      <p:pic>
        <p:nvPicPr>
          <p:cNvPr id="9" name="histoire">
            <a:extLst>
              <a:ext uri="{FF2B5EF4-FFF2-40B4-BE49-F238E27FC236}">
                <a16:creationId xmlns:a16="http://schemas.microsoft.com/office/drawing/2014/main" id="{6896D54D-3986-4300-8595-0E1558D6415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86968" y="3553980"/>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4685B3B-D2C6-48D3-BBA2-7F65EC206B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1256" y="4058713"/>
            <a:ext cx="2111180" cy="2195655"/>
          </a:xfrm>
          <a:prstGeom prst="ellipse">
            <a:avLst/>
          </a:prstGeom>
        </p:spPr>
      </p:pic>
      <p:sp>
        <p:nvSpPr>
          <p:cNvPr id="4" name="TextBox 3">
            <a:extLst>
              <a:ext uri="{FF2B5EF4-FFF2-40B4-BE49-F238E27FC236}">
                <a16:creationId xmlns:a16="http://schemas.microsoft.com/office/drawing/2014/main" id="{600BF793-D00F-4D0F-81F6-9EBCD0CE1CDB}"/>
              </a:ext>
            </a:extLst>
          </p:cNvPr>
          <p:cNvSpPr txBox="1"/>
          <p:nvPr/>
        </p:nvSpPr>
        <p:spPr>
          <a:xfrm>
            <a:off x="5692520" y="1599717"/>
            <a:ext cx="4168932" cy="830997"/>
          </a:xfrm>
          <a:prstGeom prst="rect">
            <a:avLst/>
          </a:prstGeom>
          <a:noFill/>
        </p:spPr>
        <p:txBody>
          <a:bodyPr wrap="square" rtlCol="0">
            <a:spAutoFit/>
          </a:bodyPr>
          <a:lstStyle/>
          <a:p>
            <a:r>
              <a:rPr lang="en-GB" sz="2400" dirty="0"/>
              <a:t>Ma matière </a:t>
            </a:r>
            <a:r>
              <a:rPr lang="en-GB" sz="2400" dirty="0" err="1"/>
              <a:t>favorite</a:t>
            </a:r>
            <a:r>
              <a:rPr lang="en-GB" sz="2400" dirty="0"/>
              <a:t> </a:t>
            </a:r>
            <a:r>
              <a:rPr lang="en-GB" sz="2400" dirty="0" err="1"/>
              <a:t>est</a:t>
            </a:r>
            <a:r>
              <a:rPr lang="en-GB" sz="2400" dirty="0"/>
              <a:t> = My </a:t>
            </a:r>
            <a:r>
              <a:rPr lang="en-GB" sz="2400" dirty="0" err="1"/>
              <a:t>favorite</a:t>
            </a:r>
            <a:r>
              <a:rPr lang="en-GB" sz="2400" dirty="0"/>
              <a:t> subject is.</a:t>
            </a:r>
          </a:p>
        </p:txBody>
      </p:sp>
      <p:sp>
        <p:nvSpPr>
          <p:cNvPr id="12" name="Rounded Rectangular Callout 47">
            <a:extLst>
              <a:ext uri="{FF2B5EF4-FFF2-40B4-BE49-F238E27FC236}">
                <a16:creationId xmlns:a16="http://schemas.microsoft.com/office/drawing/2014/main" id="{635B5C0A-2CB6-4539-A39E-8FF4A1630054}"/>
              </a:ext>
            </a:extLst>
          </p:cNvPr>
          <p:cNvSpPr/>
          <p:nvPr/>
        </p:nvSpPr>
        <p:spPr>
          <a:xfrm>
            <a:off x="4279407" y="2838451"/>
            <a:ext cx="1912313" cy="1138586"/>
          </a:xfrm>
          <a:prstGeom prst="wedgeRoundRectCallout">
            <a:avLst>
              <a:gd name="adj1" fmla="val 36009"/>
              <a:gd name="adj2" fmla="val 7673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Ma </a:t>
            </a:r>
            <a:r>
              <a:rPr lang="en-GB" dirty="0" err="1">
                <a:solidFill>
                  <a:schemeClr val="tx1"/>
                </a:solidFill>
                <a:latin typeface="Twinkl" pitchFamily="2" charset="0"/>
              </a:rPr>
              <a:t>matière</a:t>
            </a:r>
            <a:r>
              <a:rPr lang="en-GB" dirty="0">
                <a:solidFill>
                  <a:schemeClr val="tx1"/>
                </a:solidFill>
                <a:latin typeface="Twinkl" pitchFamily="2" charset="0"/>
              </a:rPr>
              <a:t> </a:t>
            </a:r>
            <a:r>
              <a:rPr lang="en-GB" dirty="0" err="1">
                <a:solidFill>
                  <a:schemeClr val="tx1"/>
                </a:solidFill>
                <a:latin typeface="Twinkl" pitchFamily="2" charset="0"/>
              </a:rPr>
              <a:t>favorite</a:t>
            </a:r>
            <a:r>
              <a:rPr lang="en-GB" dirty="0">
                <a:solidFill>
                  <a:schemeClr val="tx1"/>
                </a:solidFill>
                <a:latin typeface="Twinkl" pitchFamily="2" charset="0"/>
              </a:rPr>
              <a:t> </a:t>
            </a:r>
            <a:r>
              <a:rPr lang="en-GB" dirty="0" err="1">
                <a:solidFill>
                  <a:schemeClr val="tx1"/>
                </a:solidFill>
                <a:latin typeface="Twinkl" pitchFamily="2" charset="0"/>
              </a:rPr>
              <a:t>est</a:t>
            </a:r>
            <a:r>
              <a:rPr lang="en-GB" dirty="0">
                <a:solidFill>
                  <a:schemeClr val="tx1"/>
                </a:solidFill>
                <a:latin typeface="Twinkl" pitchFamily="2" charset="0"/>
              </a:rPr>
              <a:t> </a:t>
            </a:r>
            <a:r>
              <a:rPr lang="en-GB" dirty="0">
                <a:solidFill>
                  <a:srgbClr val="3399FF"/>
                </a:solidFill>
                <a:latin typeface="Twinkl" pitchFamily="2" charset="0"/>
              </a:rPr>
              <a:t>le dessin</a:t>
            </a:r>
            <a:r>
              <a:rPr lang="en-GB" dirty="0">
                <a:solidFill>
                  <a:schemeClr val="tx1"/>
                </a:solidFill>
                <a:latin typeface="Twinkl" pitchFamily="2" charset="0"/>
              </a:rPr>
              <a:t>.</a:t>
            </a:r>
            <a:r>
              <a:rPr lang="en-GB" dirty="0">
                <a:latin typeface="Twinkl" pitchFamily="2" charset="0"/>
              </a:rPr>
              <a:t>.</a:t>
            </a:r>
          </a:p>
        </p:txBody>
      </p:sp>
      <p:pic>
        <p:nvPicPr>
          <p:cNvPr id="13" name="le dessin">
            <a:extLst>
              <a:ext uri="{FF2B5EF4-FFF2-40B4-BE49-F238E27FC236}">
                <a16:creationId xmlns:a16="http://schemas.microsoft.com/office/drawing/2014/main" id="{B3FD38D6-B6F9-46C0-910E-8299CEBC4E6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84635" y="3569867"/>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94FBCBE1-5CB6-4DDF-BF0E-3424340855B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04403" y="4092913"/>
            <a:ext cx="2340502" cy="2241825"/>
          </a:xfrm>
          <a:prstGeom prst="ellipse">
            <a:avLst/>
          </a:prstGeom>
        </p:spPr>
      </p:pic>
      <p:pic>
        <p:nvPicPr>
          <p:cNvPr id="18" name="Picture 17">
            <a:extLst>
              <a:ext uri="{FF2B5EF4-FFF2-40B4-BE49-F238E27FC236}">
                <a16:creationId xmlns:a16="http://schemas.microsoft.com/office/drawing/2014/main" id="{6BE053C3-C853-455E-B897-D65C11699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763" y="5782200"/>
            <a:ext cx="1112483" cy="826101"/>
          </a:xfrm>
          <a:prstGeom prst="rect">
            <a:avLst/>
          </a:prstGeom>
        </p:spPr>
      </p:pic>
    </p:spTree>
    <p:extLst>
      <p:ext uri="{BB962C8B-B14F-4D97-AF65-F5344CB8AC3E}">
        <p14:creationId xmlns:p14="http://schemas.microsoft.com/office/powerpoint/2010/main" val="23286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512F9C-0DA4-4F2C-BB6C-94926169EFDA}"/>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3E9147D7-2D75-455D-884A-0634AE5BC7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6" name="Picture 15">
            <a:extLst>
              <a:ext uri="{FF2B5EF4-FFF2-40B4-BE49-F238E27FC236}">
                <a16:creationId xmlns:a16="http://schemas.microsoft.com/office/drawing/2014/main" id="{91CA8629-3C86-4550-A15F-73ADA1FF0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
        <p:nvSpPr>
          <p:cNvPr id="2" name="TextBox 1">
            <a:extLst>
              <a:ext uri="{FF2B5EF4-FFF2-40B4-BE49-F238E27FC236}">
                <a16:creationId xmlns:a16="http://schemas.microsoft.com/office/drawing/2014/main" id="{D9EDC055-CBEE-4E2F-8BE8-FCE34EF1EF8C}"/>
              </a:ext>
            </a:extLst>
          </p:cNvPr>
          <p:cNvSpPr txBox="1"/>
          <p:nvPr/>
        </p:nvSpPr>
        <p:spPr>
          <a:xfrm>
            <a:off x="269258" y="265537"/>
            <a:ext cx="8187397" cy="461665"/>
          </a:xfrm>
          <a:prstGeom prst="rect">
            <a:avLst/>
          </a:prstGeom>
          <a:noFill/>
        </p:spPr>
        <p:txBody>
          <a:bodyPr wrap="square" rtlCol="0">
            <a:spAutoFit/>
          </a:bodyPr>
          <a:lstStyle/>
          <a:p>
            <a:r>
              <a:rPr lang="en-GB" sz="2400" dirty="0"/>
              <a:t>Did you get them correct?</a:t>
            </a:r>
          </a:p>
        </p:txBody>
      </p:sp>
      <p:sp>
        <p:nvSpPr>
          <p:cNvPr id="8" name="Rounded Rectangular Callout 4">
            <a:extLst>
              <a:ext uri="{FF2B5EF4-FFF2-40B4-BE49-F238E27FC236}">
                <a16:creationId xmlns:a16="http://schemas.microsoft.com/office/drawing/2014/main" id="{D78C1176-FBD3-4DD7-B410-50FFB7B0B59A}"/>
              </a:ext>
            </a:extLst>
          </p:cNvPr>
          <p:cNvSpPr/>
          <p:nvPr/>
        </p:nvSpPr>
        <p:spPr>
          <a:xfrm>
            <a:off x="1196901" y="1303253"/>
            <a:ext cx="1912313" cy="1138586"/>
          </a:xfrm>
          <a:prstGeom prst="wedgeRoundRectCallout">
            <a:avLst>
              <a:gd name="adj1" fmla="val 36009"/>
              <a:gd name="adj2" fmla="val 7673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Ma </a:t>
            </a:r>
            <a:r>
              <a:rPr lang="en-GB" dirty="0" err="1">
                <a:solidFill>
                  <a:schemeClr val="tx1"/>
                </a:solidFill>
                <a:latin typeface="Twinkl" pitchFamily="2" charset="0"/>
              </a:rPr>
              <a:t>matière</a:t>
            </a:r>
            <a:r>
              <a:rPr lang="en-GB" dirty="0">
                <a:solidFill>
                  <a:schemeClr val="tx1"/>
                </a:solidFill>
                <a:latin typeface="Twinkl" pitchFamily="2" charset="0"/>
              </a:rPr>
              <a:t> </a:t>
            </a:r>
            <a:r>
              <a:rPr lang="en-GB" dirty="0" err="1">
                <a:solidFill>
                  <a:schemeClr val="tx1"/>
                </a:solidFill>
                <a:latin typeface="Twinkl" pitchFamily="2" charset="0"/>
              </a:rPr>
              <a:t>favorite</a:t>
            </a:r>
            <a:r>
              <a:rPr lang="en-GB" dirty="0">
                <a:solidFill>
                  <a:schemeClr val="tx1"/>
                </a:solidFill>
                <a:latin typeface="Twinkl" pitchFamily="2" charset="0"/>
              </a:rPr>
              <a:t> </a:t>
            </a:r>
            <a:r>
              <a:rPr lang="en-GB" dirty="0" err="1">
                <a:solidFill>
                  <a:schemeClr val="tx1"/>
                </a:solidFill>
                <a:latin typeface="Twinkl" pitchFamily="2" charset="0"/>
              </a:rPr>
              <a:t>est</a:t>
            </a:r>
            <a:r>
              <a:rPr lang="en-GB" dirty="0">
                <a:solidFill>
                  <a:schemeClr val="tx1"/>
                </a:solidFill>
                <a:latin typeface="Twinkl" pitchFamily="2" charset="0"/>
              </a:rPr>
              <a:t> </a:t>
            </a:r>
            <a:r>
              <a:rPr lang="en-GB" dirty="0" err="1">
                <a:solidFill>
                  <a:srgbClr val="DB5183"/>
                </a:solidFill>
                <a:latin typeface="Twinkl" pitchFamily="2" charset="0"/>
              </a:rPr>
              <a:t>l’histoire</a:t>
            </a:r>
            <a:r>
              <a:rPr lang="en-GB" dirty="0">
                <a:solidFill>
                  <a:schemeClr val="tx1"/>
                </a:solidFill>
                <a:latin typeface="Twinkl" pitchFamily="2" charset="0"/>
              </a:rPr>
              <a:t>.</a:t>
            </a:r>
            <a:r>
              <a:rPr lang="en-GB" dirty="0">
                <a:latin typeface="Twinkl" pitchFamily="2" charset="0"/>
              </a:rPr>
              <a:t>.</a:t>
            </a:r>
          </a:p>
        </p:txBody>
      </p:sp>
      <p:pic>
        <p:nvPicPr>
          <p:cNvPr id="9" name="histoire">
            <a:extLst>
              <a:ext uri="{FF2B5EF4-FFF2-40B4-BE49-F238E27FC236}">
                <a16:creationId xmlns:a16="http://schemas.microsoft.com/office/drawing/2014/main" id="{6896D54D-3986-4300-8595-0E1558D6415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02129" y="2034669"/>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4685B3B-D2C6-48D3-BBA2-7F65EC206B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66417" y="2539402"/>
            <a:ext cx="2111180" cy="2195655"/>
          </a:xfrm>
          <a:prstGeom prst="ellipse">
            <a:avLst/>
          </a:prstGeom>
        </p:spPr>
      </p:pic>
      <p:sp>
        <p:nvSpPr>
          <p:cNvPr id="12" name="Rounded Rectangular Callout 47">
            <a:extLst>
              <a:ext uri="{FF2B5EF4-FFF2-40B4-BE49-F238E27FC236}">
                <a16:creationId xmlns:a16="http://schemas.microsoft.com/office/drawing/2014/main" id="{635B5C0A-2CB6-4539-A39E-8FF4A1630054}"/>
              </a:ext>
            </a:extLst>
          </p:cNvPr>
          <p:cNvSpPr/>
          <p:nvPr/>
        </p:nvSpPr>
        <p:spPr>
          <a:xfrm>
            <a:off x="6580078" y="1303253"/>
            <a:ext cx="1912313" cy="1138586"/>
          </a:xfrm>
          <a:prstGeom prst="wedgeRoundRectCallout">
            <a:avLst>
              <a:gd name="adj1" fmla="val 36009"/>
              <a:gd name="adj2" fmla="val 7673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Twinkl" pitchFamily="2" charset="0"/>
              </a:rPr>
              <a:t>Ma </a:t>
            </a:r>
            <a:r>
              <a:rPr lang="en-GB" dirty="0" err="1">
                <a:solidFill>
                  <a:schemeClr val="tx1"/>
                </a:solidFill>
                <a:latin typeface="Twinkl" pitchFamily="2" charset="0"/>
              </a:rPr>
              <a:t>matière</a:t>
            </a:r>
            <a:r>
              <a:rPr lang="en-GB" dirty="0">
                <a:solidFill>
                  <a:schemeClr val="tx1"/>
                </a:solidFill>
                <a:latin typeface="Twinkl" pitchFamily="2" charset="0"/>
              </a:rPr>
              <a:t> </a:t>
            </a:r>
            <a:r>
              <a:rPr lang="en-GB" dirty="0" err="1">
                <a:solidFill>
                  <a:schemeClr val="tx1"/>
                </a:solidFill>
                <a:latin typeface="Twinkl" pitchFamily="2" charset="0"/>
              </a:rPr>
              <a:t>favorite</a:t>
            </a:r>
            <a:r>
              <a:rPr lang="en-GB" dirty="0">
                <a:solidFill>
                  <a:schemeClr val="tx1"/>
                </a:solidFill>
                <a:latin typeface="Twinkl" pitchFamily="2" charset="0"/>
              </a:rPr>
              <a:t> </a:t>
            </a:r>
            <a:r>
              <a:rPr lang="en-GB" dirty="0" err="1">
                <a:solidFill>
                  <a:schemeClr val="tx1"/>
                </a:solidFill>
                <a:latin typeface="Twinkl" pitchFamily="2" charset="0"/>
              </a:rPr>
              <a:t>est</a:t>
            </a:r>
            <a:r>
              <a:rPr lang="en-GB" dirty="0">
                <a:solidFill>
                  <a:schemeClr val="tx1"/>
                </a:solidFill>
                <a:latin typeface="Twinkl" pitchFamily="2" charset="0"/>
              </a:rPr>
              <a:t> </a:t>
            </a:r>
            <a:r>
              <a:rPr lang="en-GB" dirty="0">
                <a:solidFill>
                  <a:srgbClr val="3399FF"/>
                </a:solidFill>
                <a:latin typeface="Twinkl" pitchFamily="2" charset="0"/>
              </a:rPr>
              <a:t>le dessin</a:t>
            </a:r>
            <a:r>
              <a:rPr lang="en-GB" dirty="0">
                <a:solidFill>
                  <a:schemeClr val="tx1"/>
                </a:solidFill>
                <a:latin typeface="Twinkl" pitchFamily="2" charset="0"/>
              </a:rPr>
              <a:t>.</a:t>
            </a:r>
            <a:r>
              <a:rPr lang="en-GB" dirty="0">
                <a:latin typeface="Twinkl" pitchFamily="2" charset="0"/>
              </a:rPr>
              <a:t>.</a:t>
            </a:r>
          </a:p>
        </p:txBody>
      </p:sp>
      <p:pic>
        <p:nvPicPr>
          <p:cNvPr id="13" name="le dessin">
            <a:extLst>
              <a:ext uri="{FF2B5EF4-FFF2-40B4-BE49-F238E27FC236}">
                <a16:creationId xmlns:a16="http://schemas.microsoft.com/office/drawing/2014/main" id="{B3FD38D6-B6F9-46C0-910E-8299CEBC4E6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85306" y="2034669"/>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94FBCBE1-5CB6-4DDF-BF0E-3424340855B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05074" y="2557715"/>
            <a:ext cx="2340502" cy="2241825"/>
          </a:xfrm>
          <a:prstGeom prst="ellipse">
            <a:avLst/>
          </a:prstGeom>
        </p:spPr>
      </p:pic>
      <p:sp>
        <p:nvSpPr>
          <p:cNvPr id="3" name="TextBox 2">
            <a:extLst>
              <a:ext uri="{FF2B5EF4-FFF2-40B4-BE49-F238E27FC236}">
                <a16:creationId xmlns:a16="http://schemas.microsoft.com/office/drawing/2014/main" id="{6EB6DC7F-9F1E-44A6-847C-4D1F27A26E85}"/>
              </a:ext>
            </a:extLst>
          </p:cNvPr>
          <p:cNvSpPr txBox="1"/>
          <p:nvPr/>
        </p:nvSpPr>
        <p:spPr>
          <a:xfrm>
            <a:off x="1603716" y="4823377"/>
            <a:ext cx="3573194" cy="369332"/>
          </a:xfrm>
          <a:prstGeom prst="rect">
            <a:avLst/>
          </a:prstGeom>
          <a:noFill/>
        </p:spPr>
        <p:txBody>
          <a:bodyPr wrap="square" rtlCol="0">
            <a:spAutoFit/>
          </a:bodyPr>
          <a:lstStyle/>
          <a:p>
            <a:r>
              <a:rPr lang="en-GB" dirty="0"/>
              <a:t>My favourite subject is history. </a:t>
            </a:r>
          </a:p>
        </p:txBody>
      </p:sp>
      <p:sp>
        <p:nvSpPr>
          <p:cNvPr id="5" name="TextBox 4">
            <a:extLst>
              <a:ext uri="{FF2B5EF4-FFF2-40B4-BE49-F238E27FC236}">
                <a16:creationId xmlns:a16="http://schemas.microsoft.com/office/drawing/2014/main" id="{F73DA23E-7EE5-4B25-98B3-F13999AAB161}"/>
              </a:ext>
            </a:extLst>
          </p:cNvPr>
          <p:cNvSpPr txBox="1"/>
          <p:nvPr/>
        </p:nvSpPr>
        <p:spPr>
          <a:xfrm>
            <a:off x="7586282" y="5006052"/>
            <a:ext cx="4459459" cy="369332"/>
          </a:xfrm>
          <a:prstGeom prst="rect">
            <a:avLst/>
          </a:prstGeom>
          <a:noFill/>
        </p:spPr>
        <p:txBody>
          <a:bodyPr wrap="square" rtlCol="0">
            <a:spAutoFit/>
          </a:bodyPr>
          <a:lstStyle/>
          <a:p>
            <a:r>
              <a:rPr lang="en-GB" dirty="0"/>
              <a:t>My favourite subject is art.</a:t>
            </a:r>
          </a:p>
        </p:txBody>
      </p:sp>
    </p:spTree>
    <p:extLst>
      <p:ext uri="{BB962C8B-B14F-4D97-AF65-F5344CB8AC3E}">
        <p14:creationId xmlns:p14="http://schemas.microsoft.com/office/powerpoint/2010/main" val="308085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512F9C-0DA4-4F2C-BB6C-94926169EFDA}"/>
              </a:ext>
            </a:extLst>
          </p:cNvPr>
          <p:cNvSpPr/>
          <p:nvPr/>
        </p:nvSpPr>
        <p:spPr>
          <a:xfrm>
            <a:off x="107092" y="34345"/>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3E9147D7-2D75-455D-884A-0634AE5BC7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sp>
        <p:nvSpPr>
          <p:cNvPr id="5" name="Title 5">
            <a:extLst>
              <a:ext uri="{FF2B5EF4-FFF2-40B4-BE49-F238E27FC236}">
                <a16:creationId xmlns:a16="http://schemas.microsoft.com/office/drawing/2014/main" id="{24574222-1C67-47A3-A435-741439F212E3}"/>
              </a:ext>
            </a:extLst>
          </p:cNvPr>
          <p:cNvSpPr>
            <a:spLocks noGrp="1"/>
          </p:cNvSpPr>
          <p:nvPr>
            <p:ph type="title"/>
          </p:nvPr>
        </p:nvSpPr>
        <p:spPr>
          <a:xfrm>
            <a:off x="1985962" y="209594"/>
            <a:ext cx="8220075" cy="1595581"/>
          </a:xfrm>
        </p:spPr>
        <p:txBody>
          <a:bodyPr>
            <a:normAutofit/>
          </a:bodyPr>
          <a:lstStyle/>
          <a:p>
            <a:pPr algn="ctr">
              <a:tabLst>
                <a:tab pos="2865755" algn="ctr"/>
                <a:tab pos="5731510" algn="r"/>
              </a:tabLst>
            </a:pPr>
            <a:r>
              <a:rPr lang="en-GB" sz="3600" dirty="0" err="1"/>
              <a:t>Quelle</a:t>
            </a:r>
            <a:r>
              <a:rPr lang="en-GB" sz="3600" dirty="0"/>
              <a:t> </a:t>
            </a:r>
            <a:r>
              <a:rPr lang="en-GB" sz="3600" dirty="0" err="1"/>
              <a:t>est</a:t>
            </a:r>
            <a:r>
              <a:rPr lang="en-GB" sz="3600" dirty="0"/>
              <a:t> ta </a:t>
            </a:r>
            <a:r>
              <a:rPr lang="en-GB" sz="3600" dirty="0" err="1"/>
              <a:t>matière</a:t>
            </a:r>
            <a:r>
              <a:rPr lang="en-GB" sz="3600" dirty="0"/>
              <a:t> </a:t>
            </a:r>
            <a:r>
              <a:rPr lang="en-GB" sz="3600" dirty="0" err="1"/>
              <a:t>favorite</a:t>
            </a:r>
            <a:r>
              <a:rPr lang="en-GB" sz="3600" dirty="0"/>
              <a:t> ?</a:t>
            </a:r>
            <a:r>
              <a:rPr lang="fr-FR" sz="4800" b="0" kern="0" dirty="0">
                <a:solidFill>
                  <a:srgbClr val="FF0000"/>
                </a:solidFill>
                <a:cs typeface="Arial" panose="020B0604020202020204" pitchFamily="34" charset="0"/>
              </a:rPr>
              <a:t/>
            </a:r>
            <a:br>
              <a:rPr lang="fr-FR" sz="4800" b="0" kern="0" dirty="0">
                <a:solidFill>
                  <a:srgbClr val="FF0000"/>
                </a:solidFill>
                <a:cs typeface="Arial" panose="020B0604020202020204" pitchFamily="34" charset="0"/>
              </a:rPr>
            </a:br>
            <a:r>
              <a:rPr lang="en-GB" sz="2700" dirty="0"/>
              <a:t>Which is your favourite subject?</a:t>
            </a:r>
            <a:r>
              <a:rPr lang="en-GB" sz="2800" dirty="0"/>
              <a:t/>
            </a:r>
            <a:br>
              <a:rPr lang="en-GB" sz="2800" dirty="0"/>
            </a:br>
            <a:endParaRPr lang="en-GB" dirty="0"/>
          </a:p>
        </p:txBody>
      </p:sp>
      <p:sp>
        <p:nvSpPr>
          <p:cNvPr id="7" name="TextBox 6">
            <a:extLst>
              <a:ext uri="{FF2B5EF4-FFF2-40B4-BE49-F238E27FC236}">
                <a16:creationId xmlns:a16="http://schemas.microsoft.com/office/drawing/2014/main" id="{8B30A5EC-26C9-48A4-8FF6-7E315A5EC02A}"/>
              </a:ext>
            </a:extLst>
          </p:cNvPr>
          <p:cNvSpPr txBox="1"/>
          <p:nvPr/>
        </p:nvSpPr>
        <p:spPr>
          <a:xfrm>
            <a:off x="460717" y="1397675"/>
            <a:ext cx="6098344" cy="2031325"/>
          </a:xfrm>
          <a:prstGeom prst="rect">
            <a:avLst/>
          </a:prstGeom>
          <a:noFill/>
        </p:spPr>
        <p:txBody>
          <a:bodyPr wrap="square">
            <a:spAutoFit/>
          </a:bodyPr>
          <a:lstStyle/>
          <a:p>
            <a:r>
              <a:rPr lang="en-GB" dirty="0"/>
              <a:t>Task: Write five sentences to say which subject you prefer. </a:t>
            </a:r>
          </a:p>
          <a:p>
            <a:endParaRPr lang="en-GB" dirty="0"/>
          </a:p>
          <a:p>
            <a:r>
              <a:rPr lang="en-GB" dirty="0" smtClean="0"/>
              <a:t>1) Maths </a:t>
            </a:r>
            <a:r>
              <a:rPr lang="en-GB" dirty="0"/>
              <a:t>or English</a:t>
            </a:r>
          </a:p>
          <a:p>
            <a:r>
              <a:rPr lang="en-GB" dirty="0" smtClean="0"/>
              <a:t>2) Geography </a:t>
            </a:r>
            <a:r>
              <a:rPr lang="en-GB" dirty="0"/>
              <a:t>or history </a:t>
            </a:r>
          </a:p>
          <a:p>
            <a:r>
              <a:rPr lang="en-GB" dirty="0" smtClean="0"/>
              <a:t>3) Music </a:t>
            </a:r>
            <a:r>
              <a:rPr lang="en-GB" dirty="0"/>
              <a:t>or French </a:t>
            </a:r>
          </a:p>
          <a:p>
            <a:r>
              <a:rPr lang="en-GB" dirty="0" smtClean="0"/>
              <a:t>4) PE </a:t>
            </a:r>
            <a:r>
              <a:rPr lang="en-GB" dirty="0"/>
              <a:t>or computing </a:t>
            </a:r>
          </a:p>
          <a:p>
            <a:r>
              <a:rPr lang="en-GB" dirty="0" smtClean="0"/>
              <a:t>5) Science </a:t>
            </a:r>
            <a:r>
              <a:rPr lang="en-GB" dirty="0"/>
              <a:t>or art </a:t>
            </a:r>
          </a:p>
        </p:txBody>
      </p:sp>
      <p:sp>
        <p:nvSpPr>
          <p:cNvPr id="8" name="Rectangle 7">
            <a:extLst>
              <a:ext uri="{FF2B5EF4-FFF2-40B4-BE49-F238E27FC236}">
                <a16:creationId xmlns:a16="http://schemas.microsoft.com/office/drawing/2014/main" id="{AFD20ED7-F4BC-4286-B5CE-7388B5B40B4B}"/>
              </a:ext>
            </a:extLst>
          </p:cNvPr>
          <p:cNvSpPr/>
          <p:nvPr/>
        </p:nvSpPr>
        <p:spPr>
          <a:xfrm>
            <a:off x="7914933" y="2234326"/>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CBBC418-AB75-45EE-9BB4-183615FDE033}"/>
              </a:ext>
            </a:extLst>
          </p:cNvPr>
          <p:cNvSpPr/>
          <p:nvPr/>
        </p:nvSpPr>
        <p:spPr>
          <a:xfrm>
            <a:off x="7914933" y="2629955"/>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1443651-340F-4D00-90F0-DD480B9E8A0B}"/>
              </a:ext>
            </a:extLst>
          </p:cNvPr>
          <p:cNvSpPr/>
          <p:nvPr/>
        </p:nvSpPr>
        <p:spPr>
          <a:xfrm>
            <a:off x="7914933" y="3025584"/>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A496846-6690-47F1-9A09-43DD51621A4F}"/>
              </a:ext>
            </a:extLst>
          </p:cNvPr>
          <p:cNvSpPr/>
          <p:nvPr/>
        </p:nvSpPr>
        <p:spPr>
          <a:xfrm>
            <a:off x="7914933" y="3421213"/>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3612F7F-DFA2-4E65-B757-0E9FB4A75FF3}"/>
              </a:ext>
            </a:extLst>
          </p:cNvPr>
          <p:cNvSpPr/>
          <p:nvPr/>
        </p:nvSpPr>
        <p:spPr>
          <a:xfrm>
            <a:off x="7914933" y="3816842"/>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B7818B1-BD10-4E09-9645-52C450DFE6E9}"/>
              </a:ext>
            </a:extLst>
          </p:cNvPr>
          <p:cNvSpPr/>
          <p:nvPr/>
        </p:nvSpPr>
        <p:spPr>
          <a:xfrm>
            <a:off x="7914933" y="4212471"/>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2173C8E-447F-46BA-BF6B-E44541BCD528}"/>
              </a:ext>
            </a:extLst>
          </p:cNvPr>
          <p:cNvSpPr/>
          <p:nvPr/>
        </p:nvSpPr>
        <p:spPr>
          <a:xfrm>
            <a:off x="7914933" y="4608100"/>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B77F719-CF05-4B71-9626-E19D89580BDA}"/>
              </a:ext>
            </a:extLst>
          </p:cNvPr>
          <p:cNvSpPr/>
          <p:nvPr/>
        </p:nvSpPr>
        <p:spPr>
          <a:xfrm>
            <a:off x="7914933" y="5003729"/>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5C082E8-68E5-4174-A976-F71822F04BA5}"/>
              </a:ext>
            </a:extLst>
          </p:cNvPr>
          <p:cNvSpPr/>
          <p:nvPr/>
        </p:nvSpPr>
        <p:spPr>
          <a:xfrm>
            <a:off x="7914933" y="5399358"/>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038CA66-BC00-4B51-BBF2-E7204F486511}"/>
              </a:ext>
            </a:extLst>
          </p:cNvPr>
          <p:cNvSpPr/>
          <p:nvPr/>
        </p:nvSpPr>
        <p:spPr>
          <a:xfrm>
            <a:off x="7914933" y="5794987"/>
            <a:ext cx="3816350" cy="39562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1121A7F-4580-4280-88CB-DC5723A74175}"/>
              </a:ext>
            </a:extLst>
          </p:cNvPr>
          <p:cNvSpPr txBox="1"/>
          <p:nvPr/>
        </p:nvSpPr>
        <p:spPr>
          <a:xfrm>
            <a:off x="8069541" y="2247474"/>
            <a:ext cx="3507129" cy="369332"/>
          </a:xfrm>
          <a:prstGeom prst="rect">
            <a:avLst/>
          </a:prstGeom>
          <a:noFill/>
        </p:spPr>
        <p:txBody>
          <a:bodyPr wrap="square" rtlCol="0">
            <a:spAutoFit/>
          </a:bodyPr>
          <a:lstStyle/>
          <a:p>
            <a:pPr>
              <a:defRPr/>
            </a:pPr>
            <a:r>
              <a:rPr lang="fr-FR" dirty="0">
                <a:solidFill>
                  <a:srgbClr val="3399FF"/>
                </a:solidFill>
                <a:latin typeface="Twinkl" pitchFamily="2" charset="0"/>
              </a:rPr>
              <a:t>le français</a:t>
            </a:r>
          </a:p>
        </p:txBody>
      </p:sp>
      <p:sp>
        <p:nvSpPr>
          <p:cNvPr id="22" name="TextBox 21">
            <a:extLst>
              <a:ext uri="{FF2B5EF4-FFF2-40B4-BE49-F238E27FC236}">
                <a16:creationId xmlns:a16="http://schemas.microsoft.com/office/drawing/2014/main" id="{309296FD-B918-4410-8F05-67D1138A7A74}"/>
              </a:ext>
            </a:extLst>
          </p:cNvPr>
          <p:cNvSpPr txBox="1"/>
          <p:nvPr/>
        </p:nvSpPr>
        <p:spPr>
          <a:xfrm>
            <a:off x="8069541" y="2643103"/>
            <a:ext cx="3507129" cy="369332"/>
          </a:xfrm>
          <a:prstGeom prst="rect">
            <a:avLst/>
          </a:prstGeom>
          <a:noFill/>
        </p:spPr>
        <p:txBody>
          <a:bodyPr wrap="square" rtlCol="0">
            <a:spAutoFit/>
          </a:bodyPr>
          <a:lstStyle/>
          <a:p>
            <a:pPr>
              <a:defRPr/>
            </a:pPr>
            <a:r>
              <a:rPr lang="en-GB" dirty="0">
                <a:solidFill>
                  <a:srgbClr val="3399FF"/>
                </a:solidFill>
                <a:latin typeface="Twinkl" pitchFamily="2" charset="0"/>
              </a:rPr>
              <a:t>le dessin </a:t>
            </a:r>
          </a:p>
        </p:txBody>
      </p:sp>
      <p:sp>
        <p:nvSpPr>
          <p:cNvPr id="23" name="TextBox 22">
            <a:extLst>
              <a:ext uri="{FF2B5EF4-FFF2-40B4-BE49-F238E27FC236}">
                <a16:creationId xmlns:a16="http://schemas.microsoft.com/office/drawing/2014/main" id="{4923F12E-CDA7-4899-A38C-94CEE8CE106E}"/>
              </a:ext>
            </a:extLst>
          </p:cNvPr>
          <p:cNvSpPr txBox="1"/>
          <p:nvPr/>
        </p:nvSpPr>
        <p:spPr>
          <a:xfrm>
            <a:off x="8069541" y="3028731"/>
            <a:ext cx="3507129" cy="369332"/>
          </a:xfrm>
          <a:prstGeom prst="rect">
            <a:avLst/>
          </a:prstGeom>
          <a:noFill/>
        </p:spPr>
        <p:txBody>
          <a:bodyPr wrap="square" rtlCol="0">
            <a:spAutoFit/>
          </a:bodyPr>
          <a:lstStyle/>
          <a:p>
            <a:pPr>
              <a:defRPr/>
            </a:pPr>
            <a:r>
              <a:rPr lang="en-GB" dirty="0">
                <a:solidFill>
                  <a:srgbClr val="DB5183"/>
                </a:solidFill>
                <a:latin typeface="Twinkl" pitchFamily="2" charset="0"/>
              </a:rPr>
              <a:t>la </a:t>
            </a:r>
            <a:r>
              <a:rPr lang="en-GB" dirty="0" err="1">
                <a:solidFill>
                  <a:srgbClr val="DB5183"/>
                </a:solidFill>
                <a:latin typeface="Twinkl" pitchFamily="2" charset="0"/>
              </a:rPr>
              <a:t>géographie</a:t>
            </a:r>
            <a:r>
              <a:rPr lang="en-GB" dirty="0">
                <a:solidFill>
                  <a:srgbClr val="DB5183"/>
                </a:solidFill>
                <a:latin typeface="Twinkl" pitchFamily="2" charset="0"/>
              </a:rPr>
              <a:t> (la </a:t>
            </a:r>
            <a:r>
              <a:rPr lang="en-GB" dirty="0" err="1">
                <a:solidFill>
                  <a:srgbClr val="DB5183"/>
                </a:solidFill>
                <a:latin typeface="Twinkl" pitchFamily="2" charset="0"/>
              </a:rPr>
              <a:t>géo</a:t>
            </a:r>
            <a:r>
              <a:rPr lang="en-GB" dirty="0">
                <a:solidFill>
                  <a:srgbClr val="DB5183"/>
                </a:solidFill>
                <a:latin typeface="Twinkl" pitchFamily="2" charset="0"/>
              </a:rPr>
              <a:t>)</a:t>
            </a:r>
          </a:p>
        </p:txBody>
      </p:sp>
      <p:sp>
        <p:nvSpPr>
          <p:cNvPr id="24" name="TextBox 23">
            <a:extLst>
              <a:ext uri="{FF2B5EF4-FFF2-40B4-BE49-F238E27FC236}">
                <a16:creationId xmlns:a16="http://schemas.microsoft.com/office/drawing/2014/main" id="{0CC8CD6A-A194-4CB7-A8EC-D40BCA2D4963}"/>
              </a:ext>
            </a:extLst>
          </p:cNvPr>
          <p:cNvSpPr txBox="1"/>
          <p:nvPr/>
        </p:nvSpPr>
        <p:spPr>
          <a:xfrm>
            <a:off x="8069541" y="3442789"/>
            <a:ext cx="3507129" cy="369332"/>
          </a:xfrm>
          <a:prstGeom prst="rect">
            <a:avLst/>
          </a:prstGeom>
          <a:noFill/>
        </p:spPr>
        <p:txBody>
          <a:bodyPr wrap="square" rtlCol="0">
            <a:spAutoFit/>
          </a:bodyPr>
          <a:lstStyle/>
          <a:p>
            <a:pPr>
              <a:defRPr/>
            </a:pPr>
            <a:r>
              <a:rPr lang="fr-FR" dirty="0">
                <a:solidFill>
                  <a:srgbClr val="3399FF"/>
                </a:solidFill>
                <a:latin typeface="Twinkl" pitchFamily="2" charset="0"/>
              </a:rPr>
              <a:t>l’anglais</a:t>
            </a:r>
          </a:p>
        </p:txBody>
      </p:sp>
      <p:sp>
        <p:nvSpPr>
          <p:cNvPr id="25" name="TextBox 24">
            <a:extLst>
              <a:ext uri="{FF2B5EF4-FFF2-40B4-BE49-F238E27FC236}">
                <a16:creationId xmlns:a16="http://schemas.microsoft.com/office/drawing/2014/main" id="{274C6D8E-3443-41F8-A823-57D9DE294BCA}"/>
              </a:ext>
            </a:extLst>
          </p:cNvPr>
          <p:cNvSpPr txBox="1"/>
          <p:nvPr/>
        </p:nvSpPr>
        <p:spPr>
          <a:xfrm>
            <a:off x="8069541" y="3829990"/>
            <a:ext cx="3507129" cy="369332"/>
          </a:xfrm>
          <a:prstGeom prst="rect">
            <a:avLst/>
          </a:prstGeom>
          <a:noFill/>
        </p:spPr>
        <p:txBody>
          <a:bodyPr wrap="square" rtlCol="0">
            <a:spAutoFit/>
          </a:bodyPr>
          <a:lstStyle/>
          <a:p>
            <a:pPr>
              <a:defRPr/>
            </a:pPr>
            <a:r>
              <a:rPr lang="en-GB" dirty="0" err="1">
                <a:solidFill>
                  <a:srgbClr val="DB5183"/>
                </a:solidFill>
                <a:latin typeface="Twinkl" pitchFamily="2" charset="0"/>
              </a:rPr>
              <a:t>l'éducation</a:t>
            </a:r>
            <a:r>
              <a:rPr lang="en-GB" dirty="0">
                <a:solidFill>
                  <a:srgbClr val="DB5183"/>
                </a:solidFill>
                <a:latin typeface="Twinkl" pitchFamily="2" charset="0"/>
              </a:rPr>
              <a:t> physique (</a:t>
            </a:r>
            <a:r>
              <a:rPr lang="en-GB" dirty="0" err="1">
                <a:solidFill>
                  <a:srgbClr val="DB5183"/>
                </a:solidFill>
                <a:latin typeface="Twinkl" pitchFamily="2" charset="0"/>
              </a:rPr>
              <a:t>l’E.P.S</a:t>
            </a:r>
            <a:r>
              <a:rPr lang="en-GB" dirty="0">
                <a:solidFill>
                  <a:srgbClr val="DB5183"/>
                </a:solidFill>
                <a:latin typeface="Twinkl" pitchFamily="2" charset="0"/>
              </a:rPr>
              <a:t>.)</a:t>
            </a:r>
          </a:p>
        </p:txBody>
      </p:sp>
      <p:sp>
        <p:nvSpPr>
          <p:cNvPr id="26" name="TextBox 25">
            <a:extLst>
              <a:ext uri="{FF2B5EF4-FFF2-40B4-BE49-F238E27FC236}">
                <a16:creationId xmlns:a16="http://schemas.microsoft.com/office/drawing/2014/main" id="{6DD75465-98A6-4EA4-AB3C-BB0FCAA4A8B8}"/>
              </a:ext>
            </a:extLst>
          </p:cNvPr>
          <p:cNvSpPr txBox="1"/>
          <p:nvPr/>
        </p:nvSpPr>
        <p:spPr>
          <a:xfrm>
            <a:off x="8069541" y="4225619"/>
            <a:ext cx="3507129" cy="369332"/>
          </a:xfrm>
          <a:prstGeom prst="rect">
            <a:avLst/>
          </a:prstGeom>
          <a:noFill/>
        </p:spPr>
        <p:txBody>
          <a:bodyPr wrap="square" rtlCol="0">
            <a:spAutoFit/>
          </a:bodyPr>
          <a:lstStyle/>
          <a:p>
            <a:r>
              <a:rPr lang="en-GB" dirty="0" err="1">
                <a:solidFill>
                  <a:srgbClr val="DB5183"/>
                </a:solidFill>
                <a:latin typeface="Twinkl" pitchFamily="2" charset="0"/>
              </a:rPr>
              <a:t>l'informatique</a:t>
            </a:r>
            <a:endParaRPr lang="en-GB" dirty="0">
              <a:solidFill>
                <a:srgbClr val="DB5183"/>
              </a:solidFill>
              <a:latin typeface="Twinkl" pitchFamily="2" charset="0"/>
            </a:endParaRPr>
          </a:p>
        </p:txBody>
      </p:sp>
      <p:sp>
        <p:nvSpPr>
          <p:cNvPr id="27" name="TextBox 26">
            <a:extLst>
              <a:ext uri="{FF2B5EF4-FFF2-40B4-BE49-F238E27FC236}">
                <a16:creationId xmlns:a16="http://schemas.microsoft.com/office/drawing/2014/main" id="{BEAB1196-0B31-4872-A3AC-F288C958159A}"/>
              </a:ext>
            </a:extLst>
          </p:cNvPr>
          <p:cNvSpPr txBox="1"/>
          <p:nvPr/>
        </p:nvSpPr>
        <p:spPr>
          <a:xfrm>
            <a:off x="8069541" y="4618101"/>
            <a:ext cx="3507129" cy="369332"/>
          </a:xfrm>
          <a:prstGeom prst="rect">
            <a:avLst/>
          </a:prstGeom>
          <a:noFill/>
        </p:spPr>
        <p:txBody>
          <a:bodyPr wrap="square" rtlCol="0">
            <a:spAutoFit/>
          </a:bodyPr>
          <a:lstStyle/>
          <a:p>
            <a:pPr>
              <a:defRPr/>
            </a:pPr>
            <a:r>
              <a:rPr lang="en-GB" dirty="0">
                <a:solidFill>
                  <a:srgbClr val="DB5183"/>
                </a:solidFill>
                <a:latin typeface="Twinkl" pitchFamily="2" charset="0"/>
              </a:rPr>
              <a:t>les </a:t>
            </a:r>
            <a:r>
              <a:rPr lang="en-GB" dirty="0" err="1">
                <a:solidFill>
                  <a:srgbClr val="DB5183"/>
                </a:solidFill>
                <a:latin typeface="Twinkl" pitchFamily="2" charset="0"/>
              </a:rPr>
              <a:t>mathématiques</a:t>
            </a:r>
            <a:r>
              <a:rPr lang="en-GB" dirty="0">
                <a:solidFill>
                  <a:srgbClr val="DB5183"/>
                </a:solidFill>
                <a:latin typeface="Twinkl" pitchFamily="2" charset="0"/>
              </a:rPr>
              <a:t> (les maths)</a:t>
            </a:r>
            <a:r>
              <a:rPr lang="en-GB" b="1" dirty="0">
                <a:solidFill>
                  <a:srgbClr val="DB5183"/>
                </a:solidFill>
                <a:latin typeface="Twinkl" pitchFamily="2" charset="0"/>
              </a:rPr>
              <a:t> </a:t>
            </a:r>
          </a:p>
        </p:txBody>
      </p:sp>
      <p:sp>
        <p:nvSpPr>
          <p:cNvPr id="28" name="TextBox 27">
            <a:extLst>
              <a:ext uri="{FF2B5EF4-FFF2-40B4-BE49-F238E27FC236}">
                <a16:creationId xmlns:a16="http://schemas.microsoft.com/office/drawing/2014/main" id="{7D321949-4AC7-434D-83E7-EE1125237FCC}"/>
              </a:ext>
            </a:extLst>
          </p:cNvPr>
          <p:cNvSpPr txBox="1"/>
          <p:nvPr/>
        </p:nvSpPr>
        <p:spPr>
          <a:xfrm>
            <a:off x="8069541" y="5009009"/>
            <a:ext cx="3507129" cy="369332"/>
          </a:xfrm>
          <a:prstGeom prst="rect">
            <a:avLst/>
          </a:prstGeom>
          <a:noFill/>
        </p:spPr>
        <p:txBody>
          <a:bodyPr wrap="square" rtlCol="0">
            <a:spAutoFit/>
          </a:bodyPr>
          <a:lstStyle/>
          <a:p>
            <a:pPr>
              <a:defRPr/>
            </a:pPr>
            <a:r>
              <a:rPr lang="en-GB" dirty="0">
                <a:solidFill>
                  <a:srgbClr val="DB5183"/>
                </a:solidFill>
                <a:latin typeface="Twinkl" pitchFamily="2" charset="0"/>
              </a:rPr>
              <a:t>la </a:t>
            </a:r>
            <a:r>
              <a:rPr lang="en-GB" dirty="0" err="1">
                <a:solidFill>
                  <a:srgbClr val="DB5183"/>
                </a:solidFill>
                <a:latin typeface="Twinkl" pitchFamily="2" charset="0"/>
              </a:rPr>
              <a:t>musique</a:t>
            </a:r>
            <a:r>
              <a:rPr lang="en-GB" dirty="0">
                <a:solidFill>
                  <a:srgbClr val="DB5183"/>
                </a:solidFill>
                <a:latin typeface="Twinkl" pitchFamily="2" charset="0"/>
              </a:rPr>
              <a:t> </a:t>
            </a:r>
          </a:p>
        </p:txBody>
      </p:sp>
      <p:sp>
        <p:nvSpPr>
          <p:cNvPr id="29" name="TextBox 28">
            <a:extLst>
              <a:ext uri="{FF2B5EF4-FFF2-40B4-BE49-F238E27FC236}">
                <a16:creationId xmlns:a16="http://schemas.microsoft.com/office/drawing/2014/main" id="{E036E542-6FD1-444F-8CD0-0FA703EE769E}"/>
              </a:ext>
            </a:extLst>
          </p:cNvPr>
          <p:cNvSpPr txBox="1"/>
          <p:nvPr/>
        </p:nvSpPr>
        <p:spPr>
          <a:xfrm>
            <a:off x="8069541" y="5414080"/>
            <a:ext cx="3507129" cy="369332"/>
          </a:xfrm>
          <a:prstGeom prst="rect">
            <a:avLst/>
          </a:prstGeom>
          <a:noFill/>
        </p:spPr>
        <p:txBody>
          <a:bodyPr wrap="square" rtlCol="0">
            <a:spAutoFit/>
          </a:bodyPr>
          <a:lstStyle/>
          <a:p>
            <a:pPr>
              <a:defRPr/>
            </a:pPr>
            <a:r>
              <a:rPr lang="en-GB" dirty="0" err="1">
                <a:solidFill>
                  <a:srgbClr val="DB5183"/>
                </a:solidFill>
                <a:latin typeface="Twinkl" pitchFamily="2" charset="0"/>
              </a:rPr>
              <a:t>l'histoire</a:t>
            </a:r>
            <a:endParaRPr lang="en-GB" dirty="0">
              <a:solidFill>
                <a:srgbClr val="DB5183"/>
              </a:solidFill>
              <a:latin typeface="Twinkl" pitchFamily="2" charset="0"/>
            </a:endParaRPr>
          </a:p>
        </p:txBody>
      </p:sp>
      <p:sp>
        <p:nvSpPr>
          <p:cNvPr id="30" name="TextBox 29">
            <a:extLst>
              <a:ext uri="{FF2B5EF4-FFF2-40B4-BE49-F238E27FC236}">
                <a16:creationId xmlns:a16="http://schemas.microsoft.com/office/drawing/2014/main" id="{4E5A9EBF-8DE3-467F-912C-7DED10500A26}"/>
              </a:ext>
            </a:extLst>
          </p:cNvPr>
          <p:cNvSpPr txBox="1"/>
          <p:nvPr/>
        </p:nvSpPr>
        <p:spPr>
          <a:xfrm>
            <a:off x="8069541" y="5794987"/>
            <a:ext cx="3507129" cy="369332"/>
          </a:xfrm>
          <a:prstGeom prst="rect">
            <a:avLst/>
          </a:prstGeom>
          <a:noFill/>
        </p:spPr>
        <p:txBody>
          <a:bodyPr wrap="square" rtlCol="0">
            <a:spAutoFit/>
          </a:bodyPr>
          <a:lstStyle/>
          <a:p>
            <a:pPr>
              <a:defRPr/>
            </a:pPr>
            <a:r>
              <a:rPr lang="en-GB" dirty="0">
                <a:solidFill>
                  <a:srgbClr val="DB5183"/>
                </a:solidFill>
                <a:latin typeface="Twinkl" pitchFamily="2" charset="0"/>
              </a:rPr>
              <a:t>les sciences </a:t>
            </a:r>
          </a:p>
        </p:txBody>
      </p:sp>
      <p:pic>
        <p:nvPicPr>
          <p:cNvPr id="31" name="francais">
            <a:extLst>
              <a:ext uri="{FF2B5EF4-FFF2-40B4-BE49-F238E27FC236}">
                <a16:creationId xmlns:a16="http://schemas.microsoft.com/office/drawing/2014/main" id="{C09843D5-0945-46B2-AE7F-EAFA5A33920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51780" y="2310402"/>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dessin">
            <a:extLst>
              <a:ext uri="{FF2B5EF4-FFF2-40B4-BE49-F238E27FC236}">
                <a16:creationId xmlns:a16="http://schemas.microsoft.com/office/drawing/2014/main" id="{1DE24CA3-F3B7-4104-9862-E4623436C35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51780" y="2692883"/>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geo">
            <a:extLst>
              <a:ext uri="{FF2B5EF4-FFF2-40B4-BE49-F238E27FC236}">
                <a16:creationId xmlns:a16="http://schemas.microsoft.com/office/drawing/2014/main" id="{479E0CA0-AB15-42ED-97B2-34838235C33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51780" y="3088512"/>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anglais">
            <a:extLst>
              <a:ext uri="{FF2B5EF4-FFF2-40B4-BE49-F238E27FC236}">
                <a16:creationId xmlns:a16="http://schemas.microsoft.com/office/drawing/2014/main" id="{CA41C9D8-0AF0-4FDD-A133-934066ED498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51780" y="3503588"/>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LEPS">
            <a:extLst>
              <a:ext uri="{FF2B5EF4-FFF2-40B4-BE49-F238E27FC236}">
                <a16:creationId xmlns:a16="http://schemas.microsoft.com/office/drawing/2014/main" id="{45DF6852-738B-4C60-8B5A-C5D09A42285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51780" y="3899217"/>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nformatique">
            <a:extLst>
              <a:ext uri="{FF2B5EF4-FFF2-40B4-BE49-F238E27FC236}">
                <a16:creationId xmlns:a16="http://schemas.microsoft.com/office/drawing/2014/main" id="{45A8942A-0147-436D-AB65-C50CC8E28BA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51780" y="4291699"/>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maths">
            <a:extLst>
              <a:ext uri="{FF2B5EF4-FFF2-40B4-BE49-F238E27FC236}">
                <a16:creationId xmlns:a16="http://schemas.microsoft.com/office/drawing/2014/main" id="{675B0E10-F617-440A-AD3B-B080012649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51780" y="4673119"/>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musique">
            <a:extLst>
              <a:ext uri="{FF2B5EF4-FFF2-40B4-BE49-F238E27FC236}">
                <a16:creationId xmlns:a16="http://schemas.microsoft.com/office/drawing/2014/main" id="{77EBAF3D-C39E-4AF3-8A8B-225C975CD1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51780" y="5091563"/>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istoire">
            <a:extLst>
              <a:ext uri="{FF2B5EF4-FFF2-40B4-BE49-F238E27FC236}">
                <a16:creationId xmlns:a16="http://schemas.microsoft.com/office/drawing/2014/main" id="{EC1D3FBE-6BBB-44F0-BADB-C1C61ACDD97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51780" y="5447568"/>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sciences">
            <a:extLst>
              <a:ext uri="{FF2B5EF4-FFF2-40B4-BE49-F238E27FC236}">
                <a16:creationId xmlns:a16="http://schemas.microsoft.com/office/drawing/2014/main" id="{F2CD2530-B27C-4F76-B8EB-340DFEF2C4B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51780" y="5851065"/>
            <a:ext cx="2587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10ED391-8EB0-4A41-AB52-6CB211C76B4B}"/>
              </a:ext>
            </a:extLst>
          </p:cNvPr>
          <p:cNvSpPr txBox="1"/>
          <p:nvPr/>
        </p:nvSpPr>
        <p:spPr>
          <a:xfrm>
            <a:off x="460717" y="3773955"/>
            <a:ext cx="4471109" cy="923330"/>
          </a:xfrm>
          <a:prstGeom prst="rect">
            <a:avLst/>
          </a:prstGeom>
          <a:noFill/>
        </p:spPr>
        <p:txBody>
          <a:bodyPr wrap="square" rtlCol="0">
            <a:spAutoFit/>
          </a:bodyPr>
          <a:lstStyle/>
          <a:p>
            <a:r>
              <a:rPr lang="en-GB" dirty="0"/>
              <a:t>Example:</a:t>
            </a:r>
          </a:p>
          <a:p>
            <a:pPr marL="342900" indent="-342900">
              <a:buAutoNum type="arabicPeriod"/>
            </a:pPr>
            <a:r>
              <a:rPr lang="en-GB" dirty="0">
                <a:solidFill>
                  <a:schemeClr val="tx1"/>
                </a:solidFill>
                <a:latin typeface="Twinkl" pitchFamily="2" charset="0"/>
              </a:rPr>
              <a:t>Ma matière </a:t>
            </a:r>
            <a:r>
              <a:rPr lang="en-GB" dirty="0" err="1">
                <a:solidFill>
                  <a:schemeClr val="tx1"/>
                </a:solidFill>
                <a:latin typeface="Twinkl" pitchFamily="2" charset="0"/>
              </a:rPr>
              <a:t>favorite</a:t>
            </a:r>
            <a:r>
              <a:rPr lang="en-GB" dirty="0">
                <a:solidFill>
                  <a:schemeClr val="tx1"/>
                </a:solidFill>
                <a:latin typeface="Twinkl" pitchFamily="2" charset="0"/>
              </a:rPr>
              <a:t> </a:t>
            </a:r>
            <a:r>
              <a:rPr lang="en-GB" dirty="0" err="1">
                <a:solidFill>
                  <a:schemeClr val="tx1"/>
                </a:solidFill>
                <a:latin typeface="Twinkl" pitchFamily="2" charset="0"/>
              </a:rPr>
              <a:t>est</a:t>
            </a:r>
            <a:r>
              <a:rPr lang="en-GB" dirty="0">
                <a:solidFill>
                  <a:schemeClr val="tx1"/>
                </a:solidFill>
                <a:latin typeface="Twinkl" pitchFamily="2" charset="0"/>
              </a:rPr>
              <a:t> </a:t>
            </a:r>
            <a:r>
              <a:rPr lang="en-GB" dirty="0" err="1">
                <a:solidFill>
                  <a:schemeClr val="tx1"/>
                </a:solidFill>
                <a:latin typeface="Twinkl" pitchFamily="2" charset="0"/>
              </a:rPr>
              <a:t>l’anglaise</a:t>
            </a:r>
            <a:r>
              <a:rPr lang="en-GB" dirty="0">
                <a:solidFill>
                  <a:schemeClr val="tx1"/>
                </a:solidFill>
                <a:latin typeface="Twinkl" pitchFamily="2" charset="0"/>
              </a:rPr>
              <a:t>.</a:t>
            </a:r>
          </a:p>
          <a:p>
            <a:pPr marL="342900" indent="-342900">
              <a:buAutoNum type="arabicPeriod"/>
            </a:pPr>
            <a:r>
              <a:rPr lang="en-GB" dirty="0">
                <a:solidFill>
                  <a:schemeClr val="tx1"/>
                </a:solidFill>
                <a:latin typeface="Twinkl" pitchFamily="2" charset="0"/>
              </a:rPr>
              <a:t>Ma matière </a:t>
            </a:r>
            <a:r>
              <a:rPr lang="en-GB" dirty="0" err="1">
                <a:solidFill>
                  <a:schemeClr val="tx1"/>
                </a:solidFill>
                <a:latin typeface="Twinkl" pitchFamily="2" charset="0"/>
              </a:rPr>
              <a:t>favorite</a:t>
            </a:r>
            <a:r>
              <a:rPr lang="en-GB" dirty="0">
                <a:solidFill>
                  <a:schemeClr val="tx1"/>
                </a:solidFill>
                <a:latin typeface="Twinkl" pitchFamily="2" charset="0"/>
              </a:rPr>
              <a:t> </a:t>
            </a:r>
            <a:r>
              <a:rPr lang="en-GB" dirty="0" err="1">
                <a:solidFill>
                  <a:schemeClr val="tx1"/>
                </a:solidFill>
                <a:latin typeface="Twinkl" pitchFamily="2" charset="0"/>
              </a:rPr>
              <a:t>est</a:t>
            </a:r>
            <a:r>
              <a:rPr lang="en-GB" dirty="0">
                <a:solidFill>
                  <a:schemeClr val="tx1"/>
                </a:solidFill>
                <a:latin typeface="Twinkl" pitchFamily="2" charset="0"/>
              </a:rPr>
              <a:t> ________.</a:t>
            </a:r>
            <a:endParaRPr lang="en-GB" dirty="0"/>
          </a:p>
        </p:txBody>
      </p:sp>
      <p:pic>
        <p:nvPicPr>
          <p:cNvPr id="41" name="Picture 40">
            <a:extLst>
              <a:ext uri="{FF2B5EF4-FFF2-40B4-BE49-F238E27FC236}">
                <a16:creationId xmlns:a16="http://schemas.microsoft.com/office/drawing/2014/main" id="{6BC90BDE-DB35-4BA0-BF3F-5BB409102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561" y="5822465"/>
            <a:ext cx="1021312" cy="758400"/>
          </a:xfrm>
          <a:prstGeom prst="rect">
            <a:avLst/>
          </a:prstGeom>
        </p:spPr>
      </p:pic>
    </p:spTree>
    <p:extLst>
      <p:ext uri="{BB962C8B-B14F-4D97-AF65-F5344CB8AC3E}">
        <p14:creationId xmlns:p14="http://schemas.microsoft.com/office/powerpoint/2010/main" val="909776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344F8B-ABD6-4B55-9591-886B90AAE5BF}"/>
              </a:ext>
            </a:extLst>
          </p:cNvPr>
          <p:cNvSpPr/>
          <p:nvPr/>
        </p:nvSpPr>
        <p:spPr>
          <a:xfrm>
            <a:off x="8193196" y="3528940"/>
            <a:ext cx="1675210" cy="467342"/>
          </a:xfrm>
          <a:prstGeom prst="roundRect">
            <a:avLst/>
          </a:prstGeom>
          <a:solidFill>
            <a:srgbClr val="CCB5D8"/>
          </a:solidFill>
          <a:ln w="19050">
            <a:solidFill>
              <a:srgbClr val="653B8F"/>
            </a:solidFill>
          </a:ln>
        </p:spPr>
        <p:txBody>
          <a:bodyPr wrap="square" lIns="0" tIns="72000" rIns="0" bIns="72000">
            <a:spAutoFit/>
          </a:bodyPr>
          <a:lstStyle/>
          <a:p>
            <a:r>
              <a:rPr lang="en-GB" b="1" dirty="0"/>
              <a:t>     </a:t>
            </a:r>
            <a:r>
              <a:rPr lang="en-GB" b="1" dirty="0" err="1"/>
              <a:t>Tasleem</a:t>
            </a:r>
            <a:endParaRPr lang="en-GB" dirty="0">
              <a:latin typeface="Twinkl" pitchFamily="2" charset="0"/>
            </a:endParaRPr>
          </a:p>
        </p:txBody>
      </p:sp>
      <p:grpSp>
        <p:nvGrpSpPr>
          <p:cNvPr id="5" name="tasleem right">
            <a:extLst>
              <a:ext uri="{FF2B5EF4-FFF2-40B4-BE49-F238E27FC236}">
                <a16:creationId xmlns:a16="http://schemas.microsoft.com/office/drawing/2014/main" id="{CDA91DA4-44CE-4328-A37D-15E6185D73D1}"/>
              </a:ext>
            </a:extLst>
          </p:cNvPr>
          <p:cNvGrpSpPr/>
          <p:nvPr/>
        </p:nvGrpSpPr>
        <p:grpSpPr>
          <a:xfrm>
            <a:off x="6874278" y="4066232"/>
            <a:ext cx="4086224" cy="2462060"/>
            <a:chOff x="1046634" y="1698224"/>
            <a:chExt cx="6173025" cy="4434900"/>
          </a:xfrm>
          <a:solidFill>
            <a:srgbClr val="F3DEA7"/>
          </a:solidFill>
        </p:grpSpPr>
        <p:sp>
          <p:nvSpPr>
            <p:cNvPr id="6" name="Rectangle: Rounded Corners 5">
              <a:extLst>
                <a:ext uri="{FF2B5EF4-FFF2-40B4-BE49-F238E27FC236}">
                  <a16:creationId xmlns:a16="http://schemas.microsoft.com/office/drawing/2014/main" id="{C6391F98-CBBD-4C32-AB53-F5A216FC2CE0}"/>
                </a:ext>
              </a:extLst>
            </p:cNvPr>
            <p:cNvSpPr/>
            <p:nvPr/>
          </p:nvSpPr>
          <p:spPr>
            <a:xfrm>
              <a:off x="1046634" y="1698224"/>
              <a:ext cx="6173025" cy="4434900"/>
            </a:xfrm>
            <a:prstGeom prst="roundRect">
              <a:avLst>
                <a:gd name="adj" fmla="val 4694"/>
              </a:avLst>
            </a:prstGeom>
            <a:grpFill/>
            <a:ln w="19050">
              <a:solidFill>
                <a:srgbClr val="FBC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FEF85636-829D-47CD-821E-13B280B4832B}"/>
                </a:ext>
              </a:extLst>
            </p:cNvPr>
            <p:cNvSpPr/>
            <p:nvPr/>
          </p:nvSpPr>
          <p:spPr>
            <a:xfrm>
              <a:off x="1277827" y="1903629"/>
              <a:ext cx="5941832" cy="1654077"/>
            </a:xfrm>
            <a:prstGeom prst="roundRect">
              <a:avLst>
                <a:gd name="adj" fmla="val 7344"/>
              </a:avLst>
            </a:prstGeom>
            <a:noFill/>
            <a:ln w="19050">
              <a:noFill/>
            </a:ln>
          </p:spPr>
          <p:txBody>
            <a:bodyPr wrap="square" lIns="72000" tIns="72000" rIns="72000" bIns="72000">
              <a:spAutoFit/>
            </a:bodyPr>
            <a:lstStyle/>
            <a:p>
              <a:pPr algn="ctr"/>
              <a:r>
                <a:rPr lang="en-GB" sz="1600" dirty="0"/>
                <a:t>Muslims then look over their left shoulder to the angel to record their bad deeds. They then say their personal prayers.</a:t>
              </a:r>
            </a:p>
          </p:txBody>
        </p:sp>
        <p:pic>
          <p:nvPicPr>
            <p:cNvPr id="8" name="Picture 7">
              <a:extLst>
                <a:ext uri="{FF2B5EF4-FFF2-40B4-BE49-F238E27FC236}">
                  <a16:creationId xmlns:a16="http://schemas.microsoft.com/office/drawing/2014/main" id="{9C0B07DD-B5A6-4679-B1AE-13610D15F4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820924" y="3557706"/>
              <a:ext cx="967103" cy="2411677"/>
            </a:xfrm>
            <a:prstGeom prst="rect">
              <a:avLst/>
            </a:prstGeom>
            <a:grpFill/>
          </p:spPr>
        </p:pic>
      </p:grpSp>
      <p:sp>
        <p:nvSpPr>
          <p:cNvPr id="10" name="Rectangle: Rounded Corners 9">
            <a:extLst>
              <a:ext uri="{FF2B5EF4-FFF2-40B4-BE49-F238E27FC236}">
                <a16:creationId xmlns:a16="http://schemas.microsoft.com/office/drawing/2014/main" id="{2B6347E1-0512-4584-A7B8-7B80CD69142D}"/>
              </a:ext>
            </a:extLst>
          </p:cNvPr>
          <p:cNvSpPr/>
          <p:nvPr/>
        </p:nvSpPr>
        <p:spPr>
          <a:xfrm>
            <a:off x="2237442" y="297827"/>
            <a:ext cx="1675210" cy="467342"/>
          </a:xfrm>
          <a:prstGeom prst="roundRect">
            <a:avLst/>
          </a:prstGeom>
          <a:solidFill>
            <a:srgbClr val="CCB5D8"/>
          </a:solidFill>
          <a:ln w="19050">
            <a:solidFill>
              <a:srgbClr val="653B8F"/>
            </a:solidFill>
          </a:ln>
        </p:spPr>
        <p:txBody>
          <a:bodyPr wrap="square" lIns="0" tIns="72000" rIns="0" bIns="72000">
            <a:spAutoFit/>
          </a:bodyPr>
          <a:lstStyle/>
          <a:p>
            <a:r>
              <a:rPr lang="en-GB" b="1" dirty="0"/>
              <a:t>      </a:t>
            </a:r>
            <a:r>
              <a:rPr lang="en-GB" b="1" dirty="0" err="1"/>
              <a:t>Qu’ud</a:t>
            </a:r>
            <a:endParaRPr lang="en-GB" dirty="0">
              <a:latin typeface="Twinkl" pitchFamily="2" charset="0"/>
            </a:endParaRPr>
          </a:p>
        </p:txBody>
      </p:sp>
      <p:sp>
        <p:nvSpPr>
          <p:cNvPr id="12" name="Rectangle: Rounded Corners 11">
            <a:extLst>
              <a:ext uri="{FF2B5EF4-FFF2-40B4-BE49-F238E27FC236}">
                <a16:creationId xmlns:a16="http://schemas.microsoft.com/office/drawing/2014/main" id="{9236467D-731E-4137-84A7-B78570749463}"/>
              </a:ext>
            </a:extLst>
          </p:cNvPr>
          <p:cNvSpPr/>
          <p:nvPr/>
        </p:nvSpPr>
        <p:spPr>
          <a:xfrm>
            <a:off x="8193196" y="326943"/>
            <a:ext cx="1675210" cy="467342"/>
          </a:xfrm>
          <a:prstGeom prst="roundRect">
            <a:avLst/>
          </a:prstGeom>
          <a:solidFill>
            <a:srgbClr val="CCB5D8"/>
          </a:solidFill>
          <a:ln w="19050">
            <a:solidFill>
              <a:srgbClr val="653B8F"/>
            </a:solidFill>
          </a:ln>
        </p:spPr>
        <p:txBody>
          <a:bodyPr wrap="square" lIns="0" tIns="72000" rIns="0" bIns="72000">
            <a:spAutoFit/>
          </a:bodyPr>
          <a:lstStyle/>
          <a:p>
            <a:r>
              <a:rPr lang="en-GB" b="1" dirty="0"/>
              <a:t>     </a:t>
            </a:r>
            <a:r>
              <a:rPr lang="en-GB" b="1" dirty="0" err="1"/>
              <a:t>Sudjood</a:t>
            </a:r>
            <a:endParaRPr lang="en-GB" dirty="0">
              <a:latin typeface="Twinkl" pitchFamily="2" charset="0"/>
            </a:endParaRPr>
          </a:p>
        </p:txBody>
      </p:sp>
      <p:sp>
        <p:nvSpPr>
          <p:cNvPr id="14" name="Rectangle: Rounded Corners 13">
            <a:extLst>
              <a:ext uri="{FF2B5EF4-FFF2-40B4-BE49-F238E27FC236}">
                <a16:creationId xmlns:a16="http://schemas.microsoft.com/office/drawing/2014/main" id="{7F8E2E61-B64A-41CB-8417-7971E5F6686B}"/>
              </a:ext>
            </a:extLst>
          </p:cNvPr>
          <p:cNvSpPr/>
          <p:nvPr/>
        </p:nvSpPr>
        <p:spPr>
          <a:xfrm>
            <a:off x="2237442" y="3524146"/>
            <a:ext cx="1675210" cy="467342"/>
          </a:xfrm>
          <a:prstGeom prst="roundRect">
            <a:avLst/>
          </a:prstGeom>
          <a:solidFill>
            <a:srgbClr val="CCB5D8"/>
          </a:solidFill>
          <a:ln w="19050">
            <a:solidFill>
              <a:srgbClr val="653B8F"/>
            </a:solidFill>
          </a:ln>
        </p:spPr>
        <p:txBody>
          <a:bodyPr wrap="square" lIns="0" tIns="72000" rIns="0" bIns="72000">
            <a:spAutoFit/>
          </a:bodyPr>
          <a:lstStyle/>
          <a:p>
            <a:r>
              <a:rPr lang="en-GB" b="1" dirty="0"/>
              <a:t>      </a:t>
            </a:r>
            <a:r>
              <a:rPr lang="en-GB" b="1" dirty="0" err="1"/>
              <a:t>Qu’ud</a:t>
            </a:r>
            <a:endParaRPr lang="en-GB" dirty="0">
              <a:latin typeface="Twinkl" pitchFamily="2" charset="0"/>
            </a:endParaRPr>
          </a:p>
        </p:txBody>
      </p:sp>
      <p:grpSp>
        <p:nvGrpSpPr>
          <p:cNvPr id="16" name="Quud">
            <a:extLst>
              <a:ext uri="{FF2B5EF4-FFF2-40B4-BE49-F238E27FC236}">
                <a16:creationId xmlns:a16="http://schemas.microsoft.com/office/drawing/2014/main" id="{8E5EC680-E02C-4FAF-9111-B4AFFA0BB0A4}"/>
              </a:ext>
            </a:extLst>
          </p:cNvPr>
          <p:cNvGrpSpPr/>
          <p:nvPr/>
        </p:nvGrpSpPr>
        <p:grpSpPr>
          <a:xfrm>
            <a:off x="1125977" y="841937"/>
            <a:ext cx="4019229" cy="2433526"/>
            <a:chOff x="2714532" y="1892017"/>
            <a:chExt cx="3663870" cy="4236577"/>
          </a:xfrm>
        </p:grpSpPr>
        <p:sp>
          <p:nvSpPr>
            <p:cNvPr id="17" name="Rectangle: Rounded Corners 16">
              <a:extLst>
                <a:ext uri="{FF2B5EF4-FFF2-40B4-BE49-F238E27FC236}">
                  <a16:creationId xmlns:a16="http://schemas.microsoft.com/office/drawing/2014/main" id="{45FCD95D-4EF6-4C9B-ABA0-5AB820A3BCDA}"/>
                </a:ext>
              </a:extLst>
            </p:cNvPr>
            <p:cNvSpPr/>
            <p:nvPr/>
          </p:nvSpPr>
          <p:spPr>
            <a:xfrm>
              <a:off x="2714532" y="1892017"/>
              <a:ext cx="3663870" cy="4236577"/>
            </a:xfrm>
            <a:prstGeom prst="roundRect">
              <a:avLst>
                <a:gd name="adj" fmla="val 4694"/>
              </a:avLst>
            </a:prstGeom>
            <a:solidFill>
              <a:srgbClr val="F3DEA7"/>
            </a:solidFill>
            <a:ln w="19050">
              <a:solidFill>
                <a:srgbClr val="FBC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02BDE76B-3822-42A8-82BF-1A3064621FDA}"/>
                </a:ext>
              </a:extLst>
            </p:cNvPr>
            <p:cNvSpPr/>
            <p:nvPr/>
          </p:nvSpPr>
          <p:spPr>
            <a:xfrm>
              <a:off x="2732289" y="1903633"/>
              <a:ext cx="3617184" cy="918270"/>
            </a:xfrm>
            <a:prstGeom prst="roundRect">
              <a:avLst>
                <a:gd name="adj" fmla="val 7344"/>
              </a:avLst>
            </a:prstGeom>
            <a:noFill/>
            <a:ln w="19050">
              <a:noFill/>
            </a:ln>
          </p:spPr>
          <p:txBody>
            <a:bodyPr wrap="square" lIns="72000" tIns="72000" rIns="72000" bIns="72000">
              <a:spAutoFit/>
            </a:bodyPr>
            <a:lstStyle/>
            <a:p>
              <a:pPr algn="ctr"/>
              <a:r>
                <a:rPr lang="en-GB" sz="1600" dirty="0"/>
                <a:t>Muslims kneel up again and look down at their lap. They say the prayer words.</a:t>
              </a:r>
            </a:p>
          </p:txBody>
        </p:sp>
        <p:pic>
          <p:nvPicPr>
            <p:cNvPr id="19" name="Picture 18">
              <a:extLst>
                <a:ext uri="{FF2B5EF4-FFF2-40B4-BE49-F238E27FC236}">
                  <a16:creationId xmlns:a16="http://schemas.microsoft.com/office/drawing/2014/main" id="{C525BD67-F0CF-492A-9F3F-294E5E18D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3870" y="3404421"/>
              <a:ext cx="954812" cy="2420313"/>
            </a:xfrm>
            <a:prstGeom prst="rect">
              <a:avLst/>
            </a:prstGeom>
          </p:spPr>
        </p:pic>
      </p:grpSp>
      <p:grpSp>
        <p:nvGrpSpPr>
          <p:cNvPr id="22" name="Quud">
            <a:extLst>
              <a:ext uri="{FF2B5EF4-FFF2-40B4-BE49-F238E27FC236}">
                <a16:creationId xmlns:a16="http://schemas.microsoft.com/office/drawing/2014/main" id="{832251E5-9A75-4A14-984E-1230D023F553}"/>
              </a:ext>
            </a:extLst>
          </p:cNvPr>
          <p:cNvGrpSpPr/>
          <p:nvPr/>
        </p:nvGrpSpPr>
        <p:grpSpPr>
          <a:xfrm>
            <a:off x="1163248" y="4094766"/>
            <a:ext cx="4086224" cy="2433526"/>
            <a:chOff x="2086171" y="1705171"/>
            <a:chExt cx="4909418" cy="4236577"/>
          </a:xfrm>
        </p:grpSpPr>
        <p:sp>
          <p:nvSpPr>
            <p:cNvPr id="23" name="Rectangle: Rounded Corners 22">
              <a:extLst>
                <a:ext uri="{FF2B5EF4-FFF2-40B4-BE49-F238E27FC236}">
                  <a16:creationId xmlns:a16="http://schemas.microsoft.com/office/drawing/2014/main" id="{7D393195-39F5-449B-9F4D-095D6A9C4CFF}"/>
                </a:ext>
              </a:extLst>
            </p:cNvPr>
            <p:cNvSpPr/>
            <p:nvPr/>
          </p:nvSpPr>
          <p:spPr>
            <a:xfrm>
              <a:off x="2086171" y="1705171"/>
              <a:ext cx="4909418" cy="4236577"/>
            </a:xfrm>
            <a:prstGeom prst="roundRect">
              <a:avLst>
                <a:gd name="adj" fmla="val 4694"/>
              </a:avLst>
            </a:prstGeom>
            <a:solidFill>
              <a:srgbClr val="F3DEA7"/>
            </a:solidFill>
            <a:ln w="19050">
              <a:solidFill>
                <a:srgbClr val="FBC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EEFA684E-69A9-43F5-A884-409F185FDC58}"/>
                </a:ext>
              </a:extLst>
            </p:cNvPr>
            <p:cNvSpPr/>
            <p:nvPr/>
          </p:nvSpPr>
          <p:spPr>
            <a:xfrm>
              <a:off x="2732289" y="1903633"/>
              <a:ext cx="3617184" cy="918270"/>
            </a:xfrm>
            <a:prstGeom prst="roundRect">
              <a:avLst>
                <a:gd name="adj" fmla="val 7344"/>
              </a:avLst>
            </a:prstGeom>
            <a:noFill/>
            <a:ln w="19050">
              <a:noFill/>
            </a:ln>
          </p:spPr>
          <p:txBody>
            <a:bodyPr wrap="square" lIns="72000" tIns="72000" rIns="72000" bIns="72000">
              <a:spAutoFit/>
            </a:bodyPr>
            <a:lstStyle/>
            <a:p>
              <a:pPr algn="ctr"/>
              <a:r>
                <a:rPr lang="en-GB" sz="1600" dirty="0"/>
                <a:t>Muslims then kneel up and look down at their lap. They say the </a:t>
              </a:r>
              <a:br>
                <a:rPr lang="en-GB" sz="1600" dirty="0"/>
              </a:br>
              <a:r>
                <a:rPr lang="en-GB" sz="1600" dirty="0"/>
                <a:t>prayer words.</a:t>
              </a:r>
            </a:p>
          </p:txBody>
        </p:sp>
        <p:pic>
          <p:nvPicPr>
            <p:cNvPr id="25" name="Picture 24">
              <a:extLst>
                <a:ext uri="{FF2B5EF4-FFF2-40B4-BE49-F238E27FC236}">
                  <a16:creationId xmlns:a16="http://schemas.microsoft.com/office/drawing/2014/main" id="{77ADF766-9BB1-44E6-80CB-9490B86FC4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3870" y="3702784"/>
              <a:ext cx="837108" cy="2121950"/>
            </a:xfrm>
            <a:prstGeom prst="rect">
              <a:avLst/>
            </a:prstGeom>
          </p:spPr>
        </p:pic>
      </p:grpSp>
      <p:grpSp>
        <p:nvGrpSpPr>
          <p:cNvPr id="26" name="Sudjood">
            <a:extLst>
              <a:ext uri="{FF2B5EF4-FFF2-40B4-BE49-F238E27FC236}">
                <a16:creationId xmlns:a16="http://schemas.microsoft.com/office/drawing/2014/main" id="{CFF50AD6-BE55-474A-B68E-D038D2C29865}"/>
              </a:ext>
            </a:extLst>
          </p:cNvPr>
          <p:cNvGrpSpPr/>
          <p:nvPr/>
        </p:nvGrpSpPr>
        <p:grpSpPr>
          <a:xfrm>
            <a:off x="7089908" y="889225"/>
            <a:ext cx="4019229" cy="2351960"/>
            <a:chOff x="2714033" y="1883139"/>
            <a:chExt cx="3663870" cy="4236577"/>
          </a:xfrm>
        </p:grpSpPr>
        <p:sp>
          <p:nvSpPr>
            <p:cNvPr id="27" name="Rectangle: Rounded Corners 26">
              <a:extLst>
                <a:ext uri="{FF2B5EF4-FFF2-40B4-BE49-F238E27FC236}">
                  <a16:creationId xmlns:a16="http://schemas.microsoft.com/office/drawing/2014/main" id="{BBF54168-B163-47A4-BE46-EC8599EB1988}"/>
                </a:ext>
              </a:extLst>
            </p:cNvPr>
            <p:cNvSpPr/>
            <p:nvPr/>
          </p:nvSpPr>
          <p:spPr>
            <a:xfrm>
              <a:off x="2714033" y="1883139"/>
              <a:ext cx="3663870" cy="4236577"/>
            </a:xfrm>
            <a:prstGeom prst="roundRect">
              <a:avLst>
                <a:gd name="adj" fmla="val 4694"/>
              </a:avLst>
            </a:prstGeom>
            <a:solidFill>
              <a:srgbClr val="F3DEA7"/>
            </a:solidFill>
            <a:ln w="19050">
              <a:solidFill>
                <a:srgbClr val="FBC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Rounded Corners 27">
              <a:extLst>
                <a:ext uri="{FF2B5EF4-FFF2-40B4-BE49-F238E27FC236}">
                  <a16:creationId xmlns:a16="http://schemas.microsoft.com/office/drawing/2014/main" id="{AB51CED9-820B-47B4-8C2A-81D5A612DE0D}"/>
                </a:ext>
              </a:extLst>
            </p:cNvPr>
            <p:cNvSpPr/>
            <p:nvPr/>
          </p:nvSpPr>
          <p:spPr>
            <a:xfrm>
              <a:off x="2731790" y="1894755"/>
              <a:ext cx="3617184" cy="918270"/>
            </a:xfrm>
            <a:prstGeom prst="roundRect">
              <a:avLst>
                <a:gd name="adj" fmla="val 7344"/>
              </a:avLst>
            </a:prstGeom>
            <a:noFill/>
            <a:ln w="19050">
              <a:noFill/>
            </a:ln>
          </p:spPr>
          <p:txBody>
            <a:bodyPr wrap="square" lIns="72000" tIns="72000" rIns="72000" bIns="72000">
              <a:spAutoFit/>
            </a:bodyPr>
            <a:lstStyle/>
            <a:p>
              <a:pPr algn="ctr"/>
              <a:r>
                <a:rPr lang="en-GB" sz="1600" dirty="0"/>
                <a:t>Muslims then kneel with their hands and feet to the ground. They say the prayer words.</a:t>
              </a:r>
            </a:p>
          </p:txBody>
        </p:sp>
        <p:pic>
          <p:nvPicPr>
            <p:cNvPr id="29" name="Picture 28">
              <a:extLst>
                <a:ext uri="{FF2B5EF4-FFF2-40B4-BE49-F238E27FC236}">
                  <a16:creationId xmlns:a16="http://schemas.microsoft.com/office/drawing/2014/main" id="{CEDBCBE4-7460-417D-9AE6-ADEEE5028A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7346" y="4212183"/>
              <a:ext cx="2366071" cy="1185788"/>
            </a:xfrm>
            <a:prstGeom prst="rect">
              <a:avLst/>
            </a:prstGeom>
          </p:spPr>
        </p:pic>
      </p:grpSp>
      <p:sp>
        <p:nvSpPr>
          <p:cNvPr id="30" name="Rectangle 29">
            <a:extLst>
              <a:ext uri="{FF2B5EF4-FFF2-40B4-BE49-F238E27FC236}">
                <a16:creationId xmlns:a16="http://schemas.microsoft.com/office/drawing/2014/main" id="{84008D4A-732A-48F1-BD28-9F8ED57BA260}"/>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1" name="Picture 30">
            <a:extLst>
              <a:ext uri="{FF2B5EF4-FFF2-40B4-BE49-F238E27FC236}">
                <a16:creationId xmlns:a16="http://schemas.microsoft.com/office/drawing/2014/main" id="{7DEE670A-234D-4C9A-85C4-5F0A51FC03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32" name="Picture 31">
            <a:extLst>
              <a:ext uri="{FF2B5EF4-FFF2-40B4-BE49-F238E27FC236}">
                <a16:creationId xmlns:a16="http://schemas.microsoft.com/office/drawing/2014/main" id="{A8B27C60-72E3-47EB-AC6A-7835AE7A44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258" y="5788584"/>
            <a:ext cx="1112482" cy="826101"/>
          </a:xfrm>
          <a:prstGeom prst="rect">
            <a:avLst/>
          </a:prstGeom>
        </p:spPr>
      </p:pic>
    </p:spTree>
    <p:extLst>
      <p:ext uri="{BB962C8B-B14F-4D97-AF65-F5344CB8AC3E}">
        <p14:creationId xmlns:p14="http://schemas.microsoft.com/office/powerpoint/2010/main" val="135827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500"/>
                                        <p:tgtEl>
                                          <p:spTgt spid="14"/>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xit" presetSubtype="0" fill="hold"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340188A-69AB-41D6-965D-74A638C50CA3}"/>
              </a:ext>
            </a:extLst>
          </p:cNvPr>
          <p:cNvSpPr/>
          <p:nvPr/>
        </p:nvSpPr>
        <p:spPr>
          <a:xfrm>
            <a:off x="2941360" y="3632642"/>
            <a:ext cx="1420582" cy="369332"/>
          </a:xfrm>
          <a:prstGeom prst="rect">
            <a:avLst/>
          </a:prstGeom>
        </p:spPr>
        <p:txBody>
          <a:bodyPr wrap="none">
            <a:spAutoFit/>
          </a:bodyPr>
          <a:lstStyle/>
          <a:p>
            <a:pPr>
              <a:spcAft>
                <a:spcPts val="1200"/>
              </a:spcAft>
            </a:pPr>
            <a:r>
              <a:rPr lang="en-GB" dirty="0">
                <a:latin typeface="Twinkl" pitchFamily="2" charset="0"/>
              </a:rPr>
              <a:t>Salat al-</a:t>
            </a:r>
            <a:r>
              <a:rPr lang="en-GB" dirty="0" err="1">
                <a:latin typeface="Twinkl" pitchFamily="2" charset="0"/>
              </a:rPr>
              <a:t>fajr</a:t>
            </a:r>
            <a:endParaRPr lang="en-GB" dirty="0">
              <a:latin typeface="Twinkl" pitchFamily="2" charset="0"/>
            </a:endParaRPr>
          </a:p>
        </p:txBody>
      </p:sp>
      <p:sp>
        <p:nvSpPr>
          <p:cNvPr id="20" name="Rectangle 19">
            <a:extLst>
              <a:ext uri="{FF2B5EF4-FFF2-40B4-BE49-F238E27FC236}">
                <a16:creationId xmlns:a16="http://schemas.microsoft.com/office/drawing/2014/main" id="{4792E719-0FD1-4C1D-B51F-2E0368E0CD97}"/>
              </a:ext>
            </a:extLst>
          </p:cNvPr>
          <p:cNvSpPr/>
          <p:nvPr/>
        </p:nvSpPr>
        <p:spPr>
          <a:xfrm>
            <a:off x="2936472" y="2855847"/>
            <a:ext cx="1529586" cy="369332"/>
          </a:xfrm>
          <a:prstGeom prst="rect">
            <a:avLst/>
          </a:prstGeom>
        </p:spPr>
        <p:txBody>
          <a:bodyPr wrap="none">
            <a:spAutoFit/>
          </a:bodyPr>
          <a:lstStyle/>
          <a:p>
            <a:pPr>
              <a:spcAft>
                <a:spcPts val="1200"/>
              </a:spcAft>
            </a:pPr>
            <a:r>
              <a:rPr lang="en-GB" dirty="0">
                <a:latin typeface="Twinkl" pitchFamily="2" charset="0"/>
              </a:rPr>
              <a:t>Salat al-</a:t>
            </a:r>
            <a:r>
              <a:rPr lang="en-GB" dirty="0" err="1">
                <a:latin typeface="Twinkl" pitchFamily="2" charset="0"/>
              </a:rPr>
              <a:t>zuhr</a:t>
            </a:r>
            <a:endParaRPr lang="en-GB" dirty="0">
              <a:latin typeface="Twinkl" pitchFamily="2" charset="0"/>
            </a:endParaRPr>
          </a:p>
        </p:txBody>
      </p:sp>
      <p:sp>
        <p:nvSpPr>
          <p:cNvPr id="21" name="Rectangle 20">
            <a:extLst>
              <a:ext uri="{FF2B5EF4-FFF2-40B4-BE49-F238E27FC236}">
                <a16:creationId xmlns:a16="http://schemas.microsoft.com/office/drawing/2014/main" id="{2393E629-5467-4AC7-9032-AD31A31C43DA}"/>
              </a:ext>
            </a:extLst>
          </p:cNvPr>
          <p:cNvSpPr/>
          <p:nvPr/>
        </p:nvSpPr>
        <p:spPr>
          <a:xfrm>
            <a:off x="2997386" y="1971502"/>
            <a:ext cx="1435008" cy="369332"/>
          </a:xfrm>
          <a:prstGeom prst="rect">
            <a:avLst/>
          </a:prstGeom>
        </p:spPr>
        <p:txBody>
          <a:bodyPr wrap="none">
            <a:spAutoFit/>
          </a:bodyPr>
          <a:lstStyle/>
          <a:p>
            <a:pPr>
              <a:spcAft>
                <a:spcPts val="1200"/>
              </a:spcAft>
            </a:pPr>
            <a:r>
              <a:rPr lang="en-GB" dirty="0">
                <a:latin typeface="Twinkl" pitchFamily="2" charset="0"/>
              </a:rPr>
              <a:t>Salat al-’</a:t>
            </a:r>
            <a:r>
              <a:rPr lang="en-GB" dirty="0" err="1">
                <a:latin typeface="Twinkl" pitchFamily="2" charset="0"/>
              </a:rPr>
              <a:t>asr</a:t>
            </a:r>
            <a:endParaRPr lang="en-GB" dirty="0">
              <a:latin typeface="Twinkl" pitchFamily="2" charset="0"/>
            </a:endParaRPr>
          </a:p>
        </p:txBody>
      </p:sp>
      <p:sp>
        <p:nvSpPr>
          <p:cNvPr id="22" name="Rectangle 21">
            <a:extLst>
              <a:ext uri="{FF2B5EF4-FFF2-40B4-BE49-F238E27FC236}">
                <a16:creationId xmlns:a16="http://schemas.microsoft.com/office/drawing/2014/main" id="{4F3749AC-CAE0-493A-85E8-5A7DE4675532}"/>
              </a:ext>
            </a:extLst>
          </p:cNvPr>
          <p:cNvSpPr/>
          <p:nvPr/>
        </p:nvSpPr>
        <p:spPr>
          <a:xfrm>
            <a:off x="2880446" y="5139936"/>
            <a:ext cx="1928733" cy="369332"/>
          </a:xfrm>
          <a:prstGeom prst="rect">
            <a:avLst/>
          </a:prstGeom>
        </p:spPr>
        <p:txBody>
          <a:bodyPr wrap="none">
            <a:spAutoFit/>
          </a:bodyPr>
          <a:lstStyle/>
          <a:p>
            <a:pPr>
              <a:spcAft>
                <a:spcPts val="1200"/>
              </a:spcAft>
            </a:pPr>
            <a:r>
              <a:rPr lang="en-GB" dirty="0">
                <a:latin typeface="Twinkl" pitchFamily="2" charset="0"/>
              </a:rPr>
              <a:t>Salat al-maghrib</a:t>
            </a:r>
          </a:p>
        </p:txBody>
      </p:sp>
      <p:sp>
        <p:nvSpPr>
          <p:cNvPr id="23" name="Rectangle 22">
            <a:extLst>
              <a:ext uri="{FF2B5EF4-FFF2-40B4-BE49-F238E27FC236}">
                <a16:creationId xmlns:a16="http://schemas.microsoft.com/office/drawing/2014/main" id="{0700E94A-CE15-4BCE-84AC-482F065286BE}"/>
              </a:ext>
            </a:extLst>
          </p:cNvPr>
          <p:cNvSpPr/>
          <p:nvPr/>
        </p:nvSpPr>
        <p:spPr>
          <a:xfrm>
            <a:off x="2880446" y="4434429"/>
            <a:ext cx="1542410" cy="369332"/>
          </a:xfrm>
          <a:prstGeom prst="rect">
            <a:avLst/>
          </a:prstGeom>
        </p:spPr>
        <p:txBody>
          <a:bodyPr wrap="none">
            <a:spAutoFit/>
          </a:bodyPr>
          <a:lstStyle/>
          <a:p>
            <a:pPr>
              <a:spcAft>
                <a:spcPts val="1200"/>
              </a:spcAft>
            </a:pPr>
            <a:r>
              <a:rPr lang="en-GB" dirty="0">
                <a:latin typeface="Twinkl" pitchFamily="2" charset="0"/>
              </a:rPr>
              <a:t>Salat al-’</a:t>
            </a:r>
            <a:r>
              <a:rPr lang="en-GB" dirty="0" err="1">
                <a:latin typeface="Twinkl" pitchFamily="2" charset="0"/>
              </a:rPr>
              <a:t>isha</a:t>
            </a:r>
            <a:endParaRPr lang="en-GB" dirty="0">
              <a:latin typeface="Twinkl" pitchFamily="2" charset="0"/>
            </a:endParaRPr>
          </a:p>
        </p:txBody>
      </p:sp>
      <p:cxnSp>
        <p:nvCxnSpPr>
          <p:cNvPr id="24" name="Straight Arrow Connector 23">
            <a:extLst>
              <a:ext uri="{FF2B5EF4-FFF2-40B4-BE49-F238E27FC236}">
                <a16:creationId xmlns:a16="http://schemas.microsoft.com/office/drawing/2014/main" id="{92BF368C-CC8F-47DC-9A61-D2A3363A1B9F}"/>
              </a:ext>
            </a:extLst>
          </p:cNvPr>
          <p:cNvCxnSpPr>
            <a:cxnSpLocks/>
          </p:cNvCxnSpPr>
          <p:nvPr/>
        </p:nvCxnSpPr>
        <p:spPr>
          <a:xfrm flipV="1">
            <a:off x="4735696" y="3846016"/>
            <a:ext cx="303742" cy="9054"/>
          </a:xfrm>
          <a:prstGeom prst="straightConnector1">
            <a:avLst/>
          </a:prstGeom>
          <a:ln w="19050">
            <a:solidFill>
              <a:srgbClr val="6C388B"/>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2180EC1-930D-46BC-91A5-79107DEB7253}"/>
              </a:ext>
            </a:extLst>
          </p:cNvPr>
          <p:cNvCxnSpPr>
            <a:cxnSpLocks/>
          </p:cNvCxnSpPr>
          <p:nvPr/>
        </p:nvCxnSpPr>
        <p:spPr>
          <a:xfrm flipV="1">
            <a:off x="4735696" y="3040513"/>
            <a:ext cx="303742" cy="9054"/>
          </a:xfrm>
          <a:prstGeom prst="straightConnector1">
            <a:avLst/>
          </a:prstGeom>
          <a:ln w="19050">
            <a:solidFill>
              <a:srgbClr val="6C388B"/>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731B3F8-FBD6-49E5-810C-A410B2ECF9D2}"/>
              </a:ext>
            </a:extLst>
          </p:cNvPr>
          <p:cNvCxnSpPr>
            <a:cxnSpLocks/>
          </p:cNvCxnSpPr>
          <p:nvPr/>
        </p:nvCxnSpPr>
        <p:spPr>
          <a:xfrm flipV="1">
            <a:off x="4735696" y="2147114"/>
            <a:ext cx="303742" cy="9054"/>
          </a:xfrm>
          <a:prstGeom prst="straightConnector1">
            <a:avLst/>
          </a:prstGeom>
          <a:ln w="19050">
            <a:solidFill>
              <a:srgbClr val="6C388B"/>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B754831-A8E6-47BA-80B2-F7AFC52C2C08}"/>
              </a:ext>
            </a:extLst>
          </p:cNvPr>
          <p:cNvCxnSpPr>
            <a:cxnSpLocks/>
          </p:cNvCxnSpPr>
          <p:nvPr/>
        </p:nvCxnSpPr>
        <p:spPr>
          <a:xfrm flipV="1">
            <a:off x="4735696" y="4635586"/>
            <a:ext cx="303742" cy="9054"/>
          </a:xfrm>
          <a:prstGeom prst="straightConnector1">
            <a:avLst/>
          </a:prstGeom>
          <a:ln w="19050">
            <a:solidFill>
              <a:srgbClr val="6C388B"/>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957497-BBF6-4F26-814C-F5EFE4B9D05A}"/>
              </a:ext>
            </a:extLst>
          </p:cNvPr>
          <p:cNvCxnSpPr>
            <a:cxnSpLocks/>
          </p:cNvCxnSpPr>
          <p:nvPr/>
        </p:nvCxnSpPr>
        <p:spPr>
          <a:xfrm flipV="1">
            <a:off x="4735696" y="5315548"/>
            <a:ext cx="303742" cy="9054"/>
          </a:xfrm>
          <a:prstGeom prst="straightConnector1">
            <a:avLst/>
          </a:prstGeom>
          <a:ln w="19050">
            <a:solidFill>
              <a:srgbClr val="6C388B"/>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6574DD0-6A50-4273-A97F-6AA471C23AE4}"/>
              </a:ext>
            </a:extLst>
          </p:cNvPr>
          <p:cNvSpPr/>
          <p:nvPr/>
        </p:nvSpPr>
        <p:spPr>
          <a:xfrm>
            <a:off x="5342740" y="2855847"/>
            <a:ext cx="5427212" cy="369332"/>
          </a:xfrm>
          <a:prstGeom prst="rect">
            <a:avLst/>
          </a:prstGeom>
        </p:spPr>
        <p:txBody>
          <a:bodyPr wrap="square">
            <a:spAutoFit/>
          </a:bodyPr>
          <a:lstStyle/>
          <a:p>
            <a:pPr>
              <a:spcAft>
                <a:spcPts val="1200"/>
              </a:spcAft>
            </a:pPr>
            <a:r>
              <a:rPr lang="en-GB" dirty="0">
                <a:latin typeface="Twinkl" pitchFamily="2" charset="0"/>
              </a:rPr>
              <a:t>Midday, after the sun has passed its highest point.</a:t>
            </a:r>
          </a:p>
        </p:txBody>
      </p:sp>
      <p:sp>
        <p:nvSpPr>
          <p:cNvPr id="30" name="Rectangle 29">
            <a:extLst>
              <a:ext uri="{FF2B5EF4-FFF2-40B4-BE49-F238E27FC236}">
                <a16:creationId xmlns:a16="http://schemas.microsoft.com/office/drawing/2014/main" id="{ED57D9BA-DEC8-42E4-A59E-8853F057A7FA}"/>
              </a:ext>
            </a:extLst>
          </p:cNvPr>
          <p:cNvSpPr/>
          <p:nvPr/>
        </p:nvSpPr>
        <p:spPr>
          <a:xfrm>
            <a:off x="5342740" y="1971502"/>
            <a:ext cx="2395207" cy="369332"/>
          </a:xfrm>
          <a:prstGeom prst="rect">
            <a:avLst/>
          </a:prstGeom>
        </p:spPr>
        <p:txBody>
          <a:bodyPr wrap="none">
            <a:spAutoFit/>
          </a:bodyPr>
          <a:lstStyle/>
          <a:p>
            <a:r>
              <a:rPr lang="en-GB" dirty="0">
                <a:latin typeface="Twinkl" pitchFamily="2" charset="0"/>
              </a:rPr>
              <a:t>Late in the afternoon.</a:t>
            </a:r>
          </a:p>
        </p:txBody>
      </p:sp>
      <p:sp>
        <p:nvSpPr>
          <p:cNvPr id="31" name="Rectangle 30">
            <a:extLst>
              <a:ext uri="{FF2B5EF4-FFF2-40B4-BE49-F238E27FC236}">
                <a16:creationId xmlns:a16="http://schemas.microsoft.com/office/drawing/2014/main" id="{53E32931-DB63-438D-9F37-B44870D19B73}"/>
              </a:ext>
            </a:extLst>
          </p:cNvPr>
          <p:cNvSpPr/>
          <p:nvPr/>
        </p:nvSpPr>
        <p:spPr>
          <a:xfrm>
            <a:off x="5342740" y="5104710"/>
            <a:ext cx="3698448" cy="369332"/>
          </a:xfrm>
          <a:prstGeom prst="rect">
            <a:avLst/>
          </a:prstGeom>
        </p:spPr>
        <p:txBody>
          <a:bodyPr wrap="none">
            <a:spAutoFit/>
          </a:bodyPr>
          <a:lstStyle/>
          <a:p>
            <a:r>
              <a:rPr lang="en-GB" dirty="0">
                <a:latin typeface="Twinkl" pitchFamily="2" charset="0"/>
              </a:rPr>
              <a:t>After the sun has finished setting.</a:t>
            </a:r>
          </a:p>
        </p:txBody>
      </p:sp>
      <p:sp>
        <p:nvSpPr>
          <p:cNvPr id="32" name="Rectangle 31">
            <a:extLst>
              <a:ext uri="{FF2B5EF4-FFF2-40B4-BE49-F238E27FC236}">
                <a16:creationId xmlns:a16="http://schemas.microsoft.com/office/drawing/2014/main" id="{1EB0C1B4-3DAD-4E82-8252-348A8D61CB1E}"/>
              </a:ext>
            </a:extLst>
          </p:cNvPr>
          <p:cNvSpPr/>
          <p:nvPr/>
        </p:nvSpPr>
        <p:spPr>
          <a:xfrm>
            <a:off x="5365951" y="4434429"/>
            <a:ext cx="2662908" cy="369332"/>
          </a:xfrm>
          <a:prstGeom prst="rect">
            <a:avLst/>
          </a:prstGeom>
        </p:spPr>
        <p:txBody>
          <a:bodyPr wrap="none">
            <a:spAutoFit/>
          </a:bodyPr>
          <a:lstStyle/>
          <a:p>
            <a:r>
              <a:rPr lang="en-GB" dirty="0">
                <a:latin typeface="Twinkl" pitchFamily="2" charset="0"/>
              </a:rPr>
              <a:t>In the dark of the night.</a:t>
            </a:r>
          </a:p>
        </p:txBody>
      </p:sp>
      <p:sp>
        <p:nvSpPr>
          <p:cNvPr id="33" name="Rectangle 32">
            <a:extLst>
              <a:ext uri="{FF2B5EF4-FFF2-40B4-BE49-F238E27FC236}">
                <a16:creationId xmlns:a16="http://schemas.microsoft.com/office/drawing/2014/main" id="{970A0BAE-7173-4037-B643-E0479C749B2B}"/>
              </a:ext>
            </a:extLst>
          </p:cNvPr>
          <p:cNvSpPr/>
          <p:nvPr/>
        </p:nvSpPr>
        <p:spPr>
          <a:xfrm>
            <a:off x="5342740" y="3655522"/>
            <a:ext cx="2385589" cy="369332"/>
          </a:xfrm>
          <a:prstGeom prst="rect">
            <a:avLst/>
          </a:prstGeom>
        </p:spPr>
        <p:txBody>
          <a:bodyPr wrap="none">
            <a:spAutoFit/>
          </a:bodyPr>
          <a:lstStyle/>
          <a:p>
            <a:pPr>
              <a:spcAft>
                <a:spcPts val="1200"/>
              </a:spcAft>
            </a:pPr>
            <a:r>
              <a:rPr lang="en-GB" dirty="0">
                <a:latin typeface="Twinkl" pitchFamily="2" charset="0"/>
              </a:rPr>
              <a:t>Dawn, before sunrise.</a:t>
            </a:r>
          </a:p>
        </p:txBody>
      </p:sp>
      <p:sp>
        <p:nvSpPr>
          <p:cNvPr id="34" name="TextBox 33">
            <a:extLst>
              <a:ext uri="{FF2B5EF4-FFF2-40B4-BE49-F238E27FC236}">
                <a16:creationId xmlns:a16="http://schemas.microsoft.com/office/drawing/2014/main" id="{CCC0DF3C-AC91-43AB-8D12-EDFB2AC7BDDA}"/>
              </a:ext>
            </a:extLst>
          </p:cNvPr>
          <p:cNvSpPr txBox="1"/>
          <p:nvPr/>
        </p:nvSpPr>
        <p:spPr>
          <a:xfrm>
            <a:off x="182563" y="206370"/>
            <a:ext cx="7947284" cy="1015663"/>
          </a:xfrm>
          <a:prstGeom prst="rect">
            <a:avLst/>
          </a:prstGeom>
          <a:noFill/>
        </p:spPr>
        <p:txBody>
          <a:bodyPr wrap="square" rtlCol="0">
            <a:spAutoFit/>
          </a:bodyPr>
          <a:lstStyle/>
          <a:p>
            <a:r>
              <a:rPr lang="en-GB" sz="2000" dirty="0" smtClean="0">
                <a:solidFill>
                  <a:srgbClr val="C00000"/>
                </a:solidFill>
              </a:rPr>
              <a:t>Task 1:</a:t>
            </a:r>
            <a:r>
              <a:rPr lang="en-GB" sz="2000" dirty="0" smtClean="0"/>
              <a:t> 	Below </a:t>
            </a:r>
            <a:r>
              <a:rPr lang="en-GB" sz="2000" dirty="0"/>
              <a:t>are a list of times during the day when Muslims pray. They </a:t>
            </a:r>
            <a:r>
              <a:rPr lang="en-GB" sz="2000" dirty="0" smtClean="0"/>
              <a:t>	are </a:t>
            </a:r>
            <a:r>
              <a:rPr lang="en-GB" sz="2000" dirty="0"/>
              <a:t>all muddled </a:t>
            </a:r>
            <a:r>
              <a:rPr lang="en-GB" sz="2000" dirty="0" smtClean="0"/>
              <a:t>up</a:t>
            </a:r>
            <a:r>
              <a:rPr lang="en-GB" sz="2000" dirty="0"/>
              <a:t>. Put them in order in </a:t>
            </a:r>
            <a:r>
              <a:rPr lang="en-GB" sz="2000" dirty="0" smtClean="0"/>
              <a:t>on the </a:t>
            </a:r>
            <a:r>
              <a:rPr lang="en-GB" sz="2000" dirty="0" err="1" smtClean="0"/>
              <a:t>powerpoint</a:t>
            </a:r>
            <a:r>
              <a:rPr lang="en-GB" sz="2000" dirty="0" smtClean="0"/>
              <a:t>, or </a:t>
            </a:r>
            <a:r>
              <a:rPr lang="en-GB" sz="2000" dirty="0" smtClean="0"/>
              <a:t>on 	paper </a:t>
            </a:r>
            <a:r>
              <a:rPr lang="en-GB" sz="2000" b="1" u="sng" dirty="0" smtClean="0"/>
              <a:t>and</a:t>
            </a:r>
            <a:r>
              <a:rPr lang="en-GB" sz="2000" dirty="0" smtClean="0"/>
              <a:t> insert a picture or draw a diagram for each time.</a:t>
            </a:r>
            <a:endParaRPr lang="en-GB" dirty="0"/>
          </a:p>
        </p:txBody>
      </p:sp>
      <p:sp>
        <p:nvSpPr>
          <p:cNvPr id="2" name="TextBox 1">
            <a:extLst>
              <a:ext uri="{FF2B5EF4-FFF2-40B4-BE49-F238E27FC236}">
                <a16:creationId xmlns:a16="http://schemas.microsoft.com/office/drawing/2014/main" id="{BE0384A1-4339-4405-92ED-771857E20820}"/>
              </a:ext>
            </a:extLst>
          </p:cNvPr>
          <p:cNvSpPr txBox="1"/>
          <p:nvPr/>
        </p:nvSpPr>
        <p:spPr>
          <a:xfrm>
            <a:off x="9041188" y="5644631"/>
            <a:ext cx="2968283" cy="923330"/>
          </a:xfrm>
          <a:prstGeom prst="rect">
            <a:avLst/>
          </a:prstGeom>
          <a:noFill/>
          <a:ln>
            <a:solidFill>
              <a:schemeClr val="tx1"/>
            </a:solidFill>
          </a:ln>
        </p:spPr>
        <p:txBody>
          <a:bodyPr wrap="square" rtlCol="0">
            <a:spAutoFit/>
          </a:bodyPr>
          <a:lstStyle/>
          <a:p>
            <a:r>
              <a:rPr lang="en-GB" dirty="0"/>
              <a:t>You could write them out on a piece of paper, or you could number them on the slide. </a:t>
            </a:r>
          </a:p>
        </p:txBody>
      </p:sp>
      <p:sp>
        <p:nvSpPr>
          <p:cNvPr id="35" name="Rectangle 34">
            <a:extLst>
              <a:ext uri="{FF2B5EF4-FFF2-40B4-BE49-F238E27FC236}">
                <a16:creationId xmlns:a16="http://schemas.microsoft.com/office/drawing/2014/main" id="{629AD11C-F8B1-45E8-BE29-1B8A17191563}"/>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6" name="Picture 35">
            <a:extLst>
              <a:ext uri="{FF2B5EF4-FFF2-40B4-BE49-F238E27FC236}">
                <a16:creationId xmlns:a16="http://schemas.microsoft.com/office/drawing/2014/main" id="{1C358CC3-22EA-4155-BA81-FCF886CE39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38" name="Picture 37">
            <a:extLst>
              <a:ext uri="{FF2B5EF4-FFF2-40B4-BE49-F238E27FC236}">
                <a16:creationId xmlns:a16="http://schemas.microsoft.com/office/drawing/2014/main" id="{6DD1EBFA-EE84-4802-84D3-18664BDA3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74" y="5920283"/>
            <a:ext cx="1026702" cy="762402"/>
          </a:xfrm>
          <a:prstGeom prst="rect">
            <a:avLst/>
          </a:prstGeom>
        </p:spPr>
      </p:pic>
    </p:spTree>
    <p:extLst>
      <p:ext uri="{BB962C8B-B14F-4D97-AF65-F5344CB8AC3E}">
        <p14:creationId xmlns:p14="http://schemas.microsoft.com/office/powerpoint/2010/main" val="14911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9"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763481-A8F0-434E-BA21-AC6A325D681A}"/>
              </a:ext>
            </a:extLst>
          </p:cNvPr>
          <p:cNvPicPr>
            <a:picLocks noChangeAspect="1"/>
          </p:cNvPicPr>
          <p:nvPr/>
        </p:nvPicPr>
        <p:blipFill rotWithShape="1">
          <a:blip r:embed="rId2"/>
          <a:srcRect l="32014" t="15331" r="33844" b="9607"/>
          <a:stretch/>
        </p:blipFill>
        <p:spPr>
          <a:xfrm>
            <a:off x="1426374" y="675391"/>
            <a:ext cx="4667534" cy="5953352"/>
          </a:xfrm>
          <a:prstGeom prst="rect">
            <a:avLst/>
          </a:prstGeom>
        </p:spPr>
      </p:pic>
      <p:sp>
        <p:nvSpPr>
          <p:cNvPr id="6" name="TextBox 5">
            <a:extLst>
              <a:ext uri="{FF2B5EF4-FFF2-40B4-BE49-F238E27FC236}">
                <a16:creationId xmlns:a16="http://schemas.microsoft.com/office/drawing/2014/main" id="{CDEC4638-B024-411F-AC6C-F907E574131B}"/>
              </a:ext>
            </a:extLst>
          </p:cNvPr>
          <p:cNvSpPr txBox="1"/>
          <p:nvPr/>
        </p:nvSpPr>
        <p:spPr>
          <a:xfrm>
            <a:off x="182880" y="90616"/>
            <a:ext cx="6645704" cy="523220"/>
          </a:xfrm>
          <a:prstGeom prst="rect">
            <a:avLst/>
          </a:prstGeom>
          <a:noFill/>
        </p:spPr>
        <p:txBody>
          <a:bodyPr wrap="square" rtlCol="0">
            <a:spAutoFit/>
          </a:bodyPr>
          <a:lstStyle/>
          <a:p>
            <a:r>
              <a:rPr lang="en-GB" sz="2800" dirty="0" smtClean="0">
                <a:solidFill>
                  <a:srgbClr val="C00000"/>
                </a:solidFill>
              </a:rPr>
              <a:t>Task 2</a:t>
            </a:r>
            <a:r>
              <a:rPr lang="en-GB" sz="2800" dirty="0" smtClean="0"/>
              <a:t>: </a:t>
            </a:r>
            <a:r>
              <a:rPr lang="en-GB" sz="2800" dirty="0"/>
              <a:t>Design your own prayer mat</a:t>
            </a:r>
          </a:p>
        </p:txBody>
      </p:sp>
      <p:sp>
        <p:nvSpPr>
          <p:cNvPr id="7" name="TextBox 6">
            <a:extLst>
              <a:ext uri="{FF2B5EF4-FFF2-40B4-BE49-F238E27FC236}">
                <a16:creationId xmlns:a16="http://schemas.microsoft.com/office/drawing/2014/main" id="{590F9F97-F7E9-414C-89B0-CE1B8BA20A26}"/>
              </a:ext>
            </a:extLst>
          </p:cNvPr>
          <p:cNvSpPr txBox="1"/>
          <p:nvPr/>
        </p:nvSpPr>
        <p:spPr>
          <a:xfrm>
            <a:off x="6305265" y="1686091"/>
            <a:ext cx="4176214" cy="1200329"/>
          </a:xfrm>
          <a:prstGeom prst="rect">
            <a:avLst/>
          </a:prstGeom>
          <a:noFill/>
          <a:ln>
            <a:solidFill>
              <a:schemeClr val="tx1"/>
            </a:solidFill>
          </a:ln>
        </p:spPr>
        <p:txBody>
          <a:bodyPr wrap="square" rtlCol="0">
            <a:spAutoFit/>
          </a:bodyPr>
          <a:lstStyle/>
          <a:p>
            <a:r>
              <a:rPr lang="en-GB" dirty="0"/>
              <a:t>Draw patterns </a:t>
            </a:r>
            <a:r>
              <a:rPr lang="en-GB" dirty="0" smtClean="0"/>
              <a:t>(or insert images) on </a:t>
            </a:r>
            <a:r>
              <a:rPr lang="en-GB" dirty="0"/>
              <a:t>your prayer mat to make your own design. Remember not to draw animals or people on your pray mat.</a:t>
            </a:r>
          </a:p>
        </p:txBody>
      </p:sp>
      <p:sp>
        <p:nvSpPr>
          <p:cNvPr id="8" name="TextBox 7">
            <a:extLst>
              <a:ext uri="{FF2B5EF4-FFF2-40B4-BE49-F238E27FC236}">
                <a16:creationId xmlns:a16="http://schemas.microsoft.com/office/drawing/2014/main" id="{EF99D9D9-C682-4461-8DA0-E235C736C037}"/>
              </a:ext>
            </a:extLst>
          </p:cNvPr>
          <p:cNvSpPr txBox="1"/>
          <p:nvPr/>
        </p:nvSpPr>
        <p:spPr>
          <a:xfrm>
            <a:off x="6305265" y="3530264"/>
            <a:ext cx="4176214" cy="923330"/>
          </a:xfrm>
          <a:prstGeom prst="rect">
            <a:avLst/>
          </a:prstGeom>
          <a:noFill/>
          <a:ln>
            <a:solidFill>
              <a:schemeClr val="tx1"/>
            </a:solidFill>
          </a:ln>
        </p:spPr>
        <p:txBody>
          <a:bodyPr wrap="square" rtlCol="0">
            <a:spAutoFit/>
          </a:bodyPr>
          <a:lstStyle/>
          <a:p>
            <a:r>
              <a:rPr lang="en-GB" dirty="0"/>
              <a:t>Once you have designed your prayer mat, write a sentence to explain why Salat is important to Muslims.</a:t>
            </a:r>
          </a:p>
        </p:txBody>
      </p:sp>
      <p:sp>
        <p:nvSpPr>
          <p:cNvPr id="9" name="Rectangle 8">
            <a:extLst>
              <a:ext uri="{FF2B5EF4-FFF2-40B4-BE49-F238E27FC236}">
                <a16:creationId xmlns:a16="http://schemas.microsoft.com/office/drawing/2014/main" id="{667B1EC6-6745-4E30-B5C1-6C28420BF476}"/>
              </a:ext>
            </a:extLst>
          </p:cNvPr>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Picture 9">
            <a:extLst>
              <a:ext uri="{FF2B5EF4-FFF2-40B4-BE49-F238E27FC236}">
                <a16:creationId xmlns:a16="http://schemas.microsoft.com/office/drawing/2014/main" id="{49174930-D259-4D64-9ED5-A1B6684D6A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6135" y="209594"/>
            <a:ext cx="942885" cy="942885"/>
          </a:xfrm>
          <a:prstGeom prst="rect">
            <a:avLst/>
          </a:prstGeom>
        </p:spPr>
      </p:pic>
      <p:pic>
        <p:nvPicPr>
          <p:cNvPr id="12" name="Picture 11">
            <a:extLst>
              <a:ext uri="{FF2B5EF4-FFF2-40B4-BE49-F238E27FC236}">
                <a16:creationId xmlns:a16="http://schemas.microsoft.com/office/drawing/2014/main" id="{7DD51EC3-2128-4F79-B2AF-6496F7030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56" y="5929341"/>
            <a:ext cx="941861" cy="699402"/>
          </a:xfrm>
          <a:prstGeom prst="rect">
            <a:avLst/>
          </a:prstGeom>
        </p:spPr>
      </p:pic>
    </p:spTree>
    <p:extLst>
      <p:ext uri="{BB962C8B-B14F-4D97-AF65-F5344CB8AC3E}">
        <p14:creationId xmlns:p14="http://schemas.microsoft.com/office/powerpoint/2010/main" val="1327720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End of Lesson</a:t>
            </a:r>
            <a:endParaRPr lang="en-GB" dirty="0">
              <a:solidFill>
                <a:schemeClr val="bg1"/>
              </a:solidFill>
            </a:endParaRPr>
          </a:p>
        </p:txBody>
      </p:sp>
    </p:spTree>
    <p:extLst>
      <p:ext uri="{BB962C8B-B14F-4D97-AF65-F5344CB8AC3E}">
        <p14:creationId xmlns:p14="http://schemas.microsoft.com/office/powerpoint/2010/main" val="3061709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3189</Words>
  <Application>Microsoft Office PowerPoint</Application>
  <PresentationFormat>Widescreen</PresentationFormat>
  <Paragraphs>395</Paragraphs>
  <Slides>52</Slides>
  <Notes>0</Notes>
  <HiddenSlides>0</HiddenSlides>
  <MMClips>9</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Calibri Light</vt:lpstr>
      <vt:lpstr>Twinkl</vt:lpstr>
      <vt:lpstr>Twinkl SemiBold</vt:lpstr>
      <vt:lpstr>Wingdings</vt:lpstr>
      <vt:lpstr>Office Theme</vt:lpstr>
      <vt:lpstr>1_Office Theme</vt:lpstr>
      <vt:lpstr>PowerPoint Presentation</vt:lpstr>
      <vt:lpstr>What Are Ritual Prayers?</vt:lpstr>
      <vt:lpstr>Ritual Prayer</vt:lpstr>
      <vt:lpstr>Ritual Prayer</vt:lpstr>
      <vt:lpstr>PowerPoint Presentation</vt:lpstr>
      <vt:lpstr>PowerPoint Presentation</vt:lpstr>
      <vt:lpstr>PowerPoint Presentation</vt:lpstr>
      <vt:lpstr>PowerPoint Presentation</vt:lpstr>
      <vt:lpstr>PowerPoint Presentation</vt:lpstr>
      <vt:lpstr>PowerPoint Presentation</vt:lpstr>
      <vt:lpstr>Objects and Memories</vt:lpstr>
      <vt:lpstr>PowerPoint Presentation</vt:lpstr>
      <vt:lpstr>PowerPoint Presentation</vt:lpstr>
      <vt:lpstr>PowerPoint Presentation</vt:lpstr>
      <vt:lpstr>PowerPoint Presentation</vt:lpstr>
      <vt:lpstr>PowerPoint Presentation</vt:lpstr>
      <vt:lpstr>Re-Enacting the Last Supper</vt:lpstr>
      <vt:lpstr>PowerPoint Presentation</vt:lpstr>
      <vt:lpstr>Holy Communion Poem</vt:lpstr>
      <vt:lpstr>PowerPoint Presentation</vt:lpstr>
      <vt:lpstr>PowerPoint Presentation</vt:lpstr>
      <vt:lpstr>PowerPoint Presentation</vt:lpstr>
      <vt:lpstr>PowerPoint Presentation</vt:lpstr>
      <vt:lpstr>PowerPoint Presentation</vt:lpstr>
      <vt:lpstr>What Is Puja?</vt:lpstr>
      <vt:lpstr>What Is Puja?</vt:lpstr>
      <vt:lpstr>What Is Puja?</vt:lpstr>
      <vt:lpstr>What Is Puja?</vt:lpstr>
      <vt:lpstr>Puja and the Senses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Quelle est ta matière favorite ? Which is your favourite subject?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crocker</dc:creator>
  <cp:lastModifiedBy>D. Palmer [ Wheatley Hill Primary School ]</cp:lastModifiedBy>
  <cp:revision>36</cp:revision>
  <dcterms:created xsi:type="dcterms:W3CDTF">2021-06-23T12:23:25Z</dcterms:created>
  <dcterms:modified xsi:type="dcterms:W3CDTF">2021-06-25T16:20:54Z</dcterms:modified>
</cp:coreProperties>
</file>