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306" r:id="rId2"/>
    <p:sldId id="308" r:id="rId3"/>
    <p:sldId id="309" r:id="rId4"/>
    <p:sldId id="307" r:id="rId5"/>
    <p:sldId id="310" r:id="rId6"/>
    <p:sldId id="311" r:id="rId7"/>
    <p:sldId id="331" r:id="rId8"/>
    <p:sldId id="329" r:id="rId9"/>
    <p:sldId id="312" r:id="rId10"/>
    <p:sldId id="314" r:id="rId11"/>
    <p:sldId id="317" r:id="rId12"/>
    <p:sldId id="319" r:id="rId13"/>
    <p:sldId id="320" r:id="rId14"/>
    <p:sldId id="316" r:id="rId15"/>
    <p:sldId id="322" r:id="rId16"/>
    <p:sldId id="321" r:id="rId17"/>
    <p:sldId id="323" r:id="rId18"/>
    <p:sldId id="324" r:id="rId19"/>
    <p:sldId id="325" r:id="rId20"/>
    <p:sldId id="327" r:id="rId21"/>
    <p:sldId id="328" r:id="rId22"/>
    <p:sldId id="332" r:id="rId23"/>
    <p:sldId id="330" r:id="rId24"/>
    <p:sldId id="33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ADC"/>
    <a:srgbClr val="ECEAD9"/>
    <a:srgbClr val="EBEBEB"/>
    <a:srgbClr val="FFFFFF"/>
    <a:srgbClr val="FB8C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F1FDDF-7060-851E-928E-A23EF418F1D4}" v="54" dt="2021-02-03T09:32:16.2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 Umpleby" userId="S::judith.umpleby_shottonhallscitt.co.uk#ext#@durhamschools.onmicrosoft.com::595de4aa-84d7-4d68-970d-7c0d61591ffd" providerId="AD" clId="Web-{1EF1FDDF-7060-851E-928E-A23EF418F1D4}"/>
    <pc:docChg chg="modSld">
      <pc:chgData name="J Umpleby" userId="S::judith.umpleby_shottonhallscitt.co.uk#ext#@durhamschools.onmicrosoft.com::595de4aa-84d7-4d68-970d-7c0d61591ffd" providerId="AD" clId="Web-{1EF1FDDF-7060-851E-928E-A23EF418F1D4}" dt="2021-02-03T09:32:16.209" v="48" actId="14100"/>
      <pc:docMkLst>
        <pc:docMk/>
      </pc:docMkLst>
      <pc:sldChg chg="modSp">
        <pc:chgData name="J Umpleby" userId="S::judith.umpleby_shottonhallscitt.co.uk#ext#@durhamschools.onmicrosoft.com::595de4aa-84d7-4d68-970d-7c0d61591ffd" providerId="AD" clId="Web-{1EF1FDDF-7060-851E-928E-A23EF418F1D4}" dt="2021-02-03T09:32:16.209" v="48" actId="14100"/>
        <pc:sldMkLst>
          <pc:docMk/>
          <pc:sldMk cId="12864659" sldId="314"/>
        </pc:sldMkLst>
        <pc:picChg chg="mod">
          <ac:chgData name="J Umpleby" userId="S::judith.umpleby_shottonhallscitt.co.uk#ext#@durhamschools.onmicrosoft.com::595de4aa-84d7-4d68-970d-7c0d61591ffd" providerId="AD" clId="Web-{1EF1FDDF-7060-851E-928E-A23EF418F1D4}" dt="2021-02-03T09:32:16.209" v="48" actId="14100"/>
          <ac:picMkLst>
            <pc:docMk/>
            <pc:sldMk cId="12864659" sldId="314"/>
            <ac:picMk id="6" creationId="{058CDB2B-33B5-694B-B37B-0EE597FD6816}"/>
          </ac:picMkLst>
        </pc:picChg>
      </pc:sldChg>
      <pc:sldChg chg="addSp delSp modSp">
        <pc:chgData name="J Umpleby" userId="S::judith.umpleby_shottonhallscitt.co.uk#ext#@durhamschools.onmicrosoft.com::595de4aa-84d7-4d68-970d-7c0d61591ffd" providerId="AD" clId="Web-{1EF1FDDF-7060-851E-928E-A23EF418F1D4}" dt="2021-02-03T09:31:39.411" v="38" actId="1076"/>
        <pc:sldMkLst>
          <pc:docMk/>
          <pc:sldMk cId="298896088" sldId="316"/>
        </pc:sldMkLst>
        <pc:picChg chg="add mod">
          <ac:chgData name="J Umpleby" userId="S::judith.umpleby_shottonhallscitt.co.uk#ext#@durhamschools.onmicrosoft.com::595de4aa-84d7-4d68-970d-7c0d61591ffd" providerId="AD" clId="Web-{1EF1FDDF-7060-851E-928E-A23EF418F1D4}" dt="2021-02-03T09:31:39.411" v="38" actId="1076"/>
          <ac:picMkLst>
            <pc:docMk/>
            <pc:sldMk cId="298896088" sldId="316"/>
            <ac:picMk id="3" creationId="{AE9E523C-BC6B-49EF-9FD6-DDD35B0F0CE9}"/>
          </ac:picMkLst>
        </pc:picChg>
        <pc:picChg chg="del">
          <ac:chgData name="J Umpleby" userId="S::judith.umpleby_shottonhallscitt.co.uk#ext#@durhamschools.onmicrosoft.com::595de4aa-84d7-4d68-970d-7c0d61591ffd" providerId="AD" clId="Web-{1EF1FDDF-7060-851E-928E-A23EF418F1D4}" dt="2021-02-03T09:29:57.299" v="10"/>
          <ac:picMkLst>
            <pc:docMk/>
            <pc:sldMk cId="298896088" sldId="316"/>
            <ac:picMk id="5" creationId="{A9E22CE5-2E86-6B4F-A09D-8B6C98014551}"/>
          </ac:picMkLst>
        </pc:picChg>
      </pc:sldChg>
      <pc:sldChg chg="addSp delSp modSp">
        <pc:chgData name="J Umpleby" userId="S::judith.umpleby_shottonhallscitt.co.uk#ext#@durhamschools.onmicrosoft.com::595de4aa-84d7-4d68-970d-7c0d61591ffd" providerId="AD" clId="Web-{1EF1FDDF-7060-851E-928E-A23EF418F1D4}" dt="2021-02-03T09:32:05.006" v="44"/>
        <pc:sldMkLst>
          <pc:docMk/>
          <pc:sldMk cId="2644714472" sldId="317"/>
        </pc:sldMkLst>
        <pc:picChg chg="add del mod">
          <ac:chgData name="J Umpleby" userId="S::judith.umpleby_shottonhallscitt.co.uk#ext#@durhamschools.onmicrosoft.com::595de4aa-84d7-4d68-970d-7c0d61591ffd" providerId="AD" clId="Web-{1EF1FDDF-7060-851E-928E-A23EF418F1D4}" dt="2021-02-03T09:32:01.787" v="43"/>
          <ac:picMkLst>
            <pc:docMk/>
            <pc:sldMk cId="2644714472" sldId="317"/>
            <ac:picMk id="6" creationId="{9AD3126A-AE64-4747-9F1F-DB9CA63AAA03}"/>
          </ac:picMkLst>
        </pc:picChg>
        <pc:picChg chg="add">
          <ac:chgData name="J Umpleby" userId="S::judith.umpleby_shottonhallscitt.co.uk#ext#@durhamschools.onmicrosoft.com::595de4aa-84d7-4d68-970d-7c0d61591ffd" providerId="AD" clId="Web-{1EF1FDDF-7060-851E-928E-A23EF418F1D4}" dt="2021-02-03T09:32:05.006" v="44"/>
          <ac:picMkLst>
            <pc:docMk/>
            <pc:sldMk cId="2644714472" sldId="317"/>
            <ac:picMk id="10" creationId="{27836835-9B13-42C8-BE93-DC40B5324763}"/>
          </ac:picMkLst>
        </pc:picChg>
        <pc:picChg chg="del">
          <ac:chgData name="J Umpleby" userId="S::judith.umpleby_shottonhallscitt.co.uk#ext#@durhamschools.onmicrosoft.com::595de4aa-84d7-4d68-970d-7c0d61591ffd" providerId="AD" clId="Web-{1EF1FDDF-7060-851E-928E-A23EF418F1D4}" dt="2021-02-03T09:29:24.158" v="0"/>
          <ac:picMkLst>
            <pc:docMk/>
            <pc:sldMk cId="2644714472" sldId="317"/>
            <ac:picMk id="11" creationId="{567DBCB2-358C-2843-B798-D757D1F16AF5}"/>
          </ac:picMkLst>
        </pc:picChg>
      </pc:sldChg>
      <pc:sldChg chg="addSp delSp modSp">
        <pc:chgData name="J Umpleby" userId="S::judith.umpleby_shottonhallscitt.co.uk#ext#@durhamschools.onmicrosoft.com::595de4aa-84d7-4d68-970d-7c0d61591ffd" providerId="AD" clId="Web-{1EF1FDDF-7060-851E-928E-A23EF418F1D4}" dt="2021-02-03T09:31:56.724" v="42" actId="1076"/>
        <pc:sldMkLst>
          <pc:docMk/>
          <pc:sldMk cId="838518830" sldId="319"/>
        </pc:sldMkLst>
        <pc:picChg chg="add mod">
          <ac:chgData name="J Umpleby" userId="S::judith.umpleby_shottonhallscitt.co.uk#ext#@durhamschools.onmicrosoft.com::595de4aa-84d7-4d68-970d-7c0d61591ffd" providerId="AD" clId="Web-{1EF1FDDF-7060-851E-928E-A23EF418F1D4}" dt="2021-02-03T09:31:56.724" v="42" actId="1076"/>
          <ac:picMkLst>
            <pc:docMk/>
            <pc:sldMk cId="838518830" sldId="319"/>
            <ac:picMk id="3" creationId="{30390177-05AB-4AA9-ADD0-4ED2878A4721}"/>
          </ac:picMkLst>
        </pc:picChg>
        <pc:picChg chg="del">
          <ac:chgData name="J Umpleby" userId="S::judith.umpleby_shottonhallscitt.co.uk#ext#@durhamschools.onmicrosoft.com::595de4aa-84d7-4d68-970d-7c0d61591ffd" providerId="AD" clId="Web-{1EF1FDDF-7060-851E-928E-A23EF418F1D4}" dt="2021-02-03T09:29:38.361" v="4"/>
          <ac:picMkLst>
            <pc:docMk/>
            <pc:sldMk cId="838518830" sldId="319"/>
            <ac:picMk id="12" creationId="{44C1B568-B326-304A-BE1A-CABA08F6FA90}"/>
          </ac:picMkLst>
        </pc:picChg>
      </pc:sldChg>
      <pc:sldChg chg="addSp delSp modSp">
        <pc:chgData name="J Umpleby" userId="S::judith.umpleby_shottonhallscitt.co.uk#ext#@durhamschools.onmicrosoft.com::595de4aa-84d7-4d68-970d-7c0d61591ffd" providerId="AD" clId="Web-{1EF1FDDF-7060-851E-928E-A23EF418F1D4}" dt="2021-02-03T09:31:42.646" v="39" actId="1076"/>
        <pc:sldMkLst>
          <pc:docMk/>
          <pc:sldMk cId="1215124618" sldId="320"/>
        </pc:sldMkLst>
        <pc:picChg chg="add mod">
          <ac:chgData name="J Umpleby" userId="S::judith.umpleby_shottonhallscitt.co.uk#ext#@durhamschools.onmicrosoft.com::595de4aa-84d7-4d68-970d-7c0d61591ffd" providerId="AD" clId="Web-{1EF1FDDF-7060-851E-928E-A23EF418F1D4}" dt="2021-02-03T09:31:42.646" v="39" actId="1076"/>
          <ac:picMkLst>
            <pc:docMk/>
            <pc:sldMk cId="1215124618" sldId="320"/>
            <ac:picMk id="3" creationId="{05808784-C696-4B2F-BED6-D20A1BCAB1F3}"/>
          </ac:picMkLst>
        </pc:picChg>
        <pc:picChg chg="del">
          <ac:chgData name="J Umpleby" userId="S::judith.umpleby_shottonhallscitt.co.uk#ext#@durhamschools.onmicrosoft.com::595de4aa-84d7-4d68-970d-7c0d61591ffd" providerId="AD" clId="Web-{1EF1FDDF-7060-851E-928E-A23EF418F1D4}" dt="2021-02-03T09:29:48.518" v="6"/>
          <ac:picMkLst>
            <pc:docMk/>
            <pc:sldMk cId="1215124618" sldId="320"/>
            <ac:picMk id="20" creationId="{B9CA63F0-A233-F749-B71A-1A7B3ECCAB6B}"/>
          </ac:picMkLst>
        </pc:picChg>
      </pc:sldChg>
      <pc:sldChg chg="addSp delSp modSp">
        <pc:chgData name="J Umpleby" userId="S::judith.umpleby_shottonhallscitt.co.uk#ext#@durhamschools.onmicrosoft.com::595de4aa-84d7-4d68-970d-7c0d61591ffd" providerId="AD" clId="Web-{1EF1FDDF-7060-851E-928E-A23EF418F1D4}" dt="2021-02-03T09:31:33.864" v="36" actId="1076"/>
        <pc:sldMkLst>
          <pc:docMk/>
          <pc:sldMk cId="3159101036" sldId="321"/>
        </pc:sldMkLst>
        <pc:picChg chg="add mod">
          <ac:chgData name="J Umpleby" userId="S::judith.umpleby_shottonhallscitt.co.uk#ext#@durhamschools.onmicrosoft.com::595de4aa-84d7-4d68-970d-7c0d61591ffd" providerId="AD" clId="Web-{1EF1FDDF-7060-851E-928E-A23EF418F1D4}" dt="2021-02-03T09:31:33.864" v="36" actId="1076"/>
          <ac:picMkLst>
            <pc:docMk/>
            <pc:sldMk cId="3159101036" sldId="321"/>
            <ac:picMk id="3" creationId="{D2C22660-6010-430D-8D3A-494E3B094D80}"/>
          </ac:picMkLst>
        </pc:picChg>
        <pc:picChg chg="del">
          <ac:chgData name="J Umpleby" userId="S::judith.umpleby_shottonhallscitt.co.uk#ext#@durhamschools.onmicrosoft.com::595de4aa-84d7-4d68-970d-7c0d61591ffd" providerId="AD" clId="Web-{1EF1FDDF-7060-851E-928E-A23EF418F1D4}" dt="2021-02-03T09:30:12.143" v="16"/>
          <ac:picMkLst>
            <pc:docMk/>
            <pc:sldMk cId="3159101036" sldId="321"/>
            <ac:picMk id="12" creationId="{9B1A3426-3AA1-5B40-AD80-131DBC4EA210}"/>
          </ac:picMkLst>
        </pc:picChg>
      </pc:sldChg>
      <pc:sldChg chg="addSp delSp modSp">
        <pc:chgData name="J Umpleby" userId="S::judith.umpleby_shottonhallscitt.co.uk#ext#@durhamschools.onmicrosoft.com::595de4aa-84d7-4d68-970d-7c0d61591ffd" providerId="AD" clId="Web-{1EF1FDDF-7060-851E-928E-A23EF418F1D4}" dt="2021-02-03T09:31:37.224" v="37" actId="1076"/>
        <pc:sldMkLst>
          <pc:docMk/>
          <pc:sldMk cId="4147074271" sldId="322"/>
        </pc:sldMkLst>
        <pc:picChg chg="del">
          <ac:chgData name="J Umpleby" userId="S::judith.umpleby_shottonhallscitt.co.uk#ext#@durhamschools.onmicrosoft.com::595de4aa-84d7-4d68-970d-7c0d61591ffd" providerId="AD" clId="Web-{1EF1FDDF-7060-851E-928E-A23EF418F1D4}" dt="2021-02-03T09:30:03.487" v="12"/>
          <ac:picMkLst>
            <pc:docMk/>
            <pc:sldMk cId="4147074271" sldId="322"/>
            <ac:picMk id="3" creationId="{0D7A65BE-8418-E640-96D2-0FD1ACD28FC6}"/>
          </ac:picMkLst>
        </pc:picChg>
        <pc:picChg chg="add mod">
          <ac:chgData name="J Umpleby" userId="S::judith.umpleby_shottonhallscitt.co.uk#ext#@durhamschools.onmicrosoft.com::595de4aa-84d7-4d68-970d-7c0d61591ffd" providerId="AD" clId="Web-{1EF1FDDF-7060-851E-928E-A23EF418F1D4}" dt="2021-02-03T09:31:37.224" v="37" actId="1076"/>
          <ac:picMkLst>
            <pc:docMk/>
            <pc:sldMk cId="4147074271" sldId="322"/>
            <ac:picMk id="4" creationId="{C772D430-7450-49E1-851A-700F0EC56EE5}"/>
          </ac:picMkLst>
        </pc:picChg>
      </pc:sldChg>
      <pc:sldChg chg="addSp delSp modSp">
        <pc:chgData name="J Umpleby" userId="S::judith.umpleby_shottonhallscitt.co.uk#ext#@durhamschools.onmicrosoft.com::595de4aa-84d7-4d68-970d-7c0d61591ffd" providerId="AD" clId="Web-{1EF1FDDF-7060-851E-928E-A23EF418F1D4}" dt="2021-02-03T09:31:30.427" v="35" actId="1076"/>
        <pc:sldMkLst>
          <pc:docMk/>
          <pc:sldMk cId="1542790426" sldId="323"/>
        </pc:sldMkLst>
        <pc:picChg chg="del">
          <ac:chgData name="J Umpleby" userId="S::judith.umpleby_shottonhallscitt.co.uk#ext#@durhamschools.onmicrosoft.com::595de4aa-84d7-4d68-970d-7c0d61591ffd" providerId="AD" clId="Web-{1EF1FDDF-7060-851E-928E-A23EF418F1D4}" dt="2021-02-03T09:30:23.050" v="18"/>
          <ac:picMkLst>
            <pc:docMk/>
            <pc:sldMk cId="1542790426" sldId="323"/>
            <ac:picMk id="3" creationId="{F18BD3F1-0311-3A40-8BE0-02D29BDC87AA}"/>
          </ac:picMkLst>
        </pc:picChg>
        <pc:picChg chg="add mod">
          <ac:chgData name="J Umpleby" userId="S::judith.umpleby_shottonhallscitt.co.uk#ext#@durhamschools.onmicrosoft.com::595de4aa-84d7-4d68-970d-7c0d61591ffd" providerId="AD" clId="Web-{1EF1FDDF-7060-851E-928E-A23EF418F1D4}" dt="2021-02-03T09:31:30.427" v="35" actId="1076"/>
          <ac:picMkLst>
            <pc:docMk/>
            <pc:sldMk cId="1542790426" sldId="323"/>
            <ac:picMk id="4" creationId="{4AE3591B-DF84-4DB8-B192-28FFFB3CF94A}"/>
          </ac:picMkLst>
        </pc:picChg>
      </pc:sldChg>
      <pc:sldChg chg="addSp delSp modSp">
        <pc:chgData name="J Umpleby" userId="S::judith.umpleby_shottonhallscitt.co.uk#ext#@durhamschools.onmicrosoft.com::595de4aa-84d7-4d68-970d-7c0d61591ffd" providerId="AD" clId="Web-{1EF1FDDF-7060-851E-928E-A23EF418F1D4}" dt="2021-02-03T09:31:26.067" v="34" actId="1076"/>
        <pc:sldMkLst>
          <pc:docMk/>
          <pc:sldMk cId="1708115922" sldId="324"/>
        </pc:sldMkLst>
        <pc:picChg chg="add mod">
          <ac:chgData name="J Umpleby" userId="S::judith.umpleby_shottonhallscitt.co.uk#ext#@durhamschools.onmicrosoft.com::595de4aa-84d7-4d68-970d-7c0d61591ffd" providerId="AD" clId="Web-{1EF1FDDF-7060-851E-928E-A23EF418F1D4}" dt="2021-02-03T09:31:26.067" v="34" actId="1076"/>
          <ac:picMkLst>
            <pc:docMk/>
            <pc:sldMk cId="1708115922" sldId="324"/>
            <ac:picMk id="3" creationId="{E9862014-7881-4F29-8F5C-ED6F69BD95C5}"/>
          </ac:picMkLst>
        </pc:picChg>
        <pc:picChg chg="del">
          <ac:chgData name="J Umpleby" userId="S::judith.umpleby_shottonhallscitt.co.uk#ext#@durhamschools.onmicrosoft.com::595de4aa-84d7-4d68-970d-7c0d61591ffd" providerId="AD" clId="Web-{1EF1FDDF-7060-851E-928E-A23EF418F1D4}" dt="2021-02-03T09:30:29.753" v="22"/>
          <ac:picMkLst>
            <pc:docMk/>
            <pc:sldMk cId="1708115922" sldId="324"/>
            <ac:picMk id="18" creationId="{158A8620-5795-7146-8699-7C4DA616A14D}"/>
          </ac:picMkLst>
        </pc:picChg>
      </pc:sldChg>
      <pc:sldChg chg="addSp delSp modSp">
        <pc:chgData name="J Umpleby" userId="S::judith.umpleby_shottonhallscitt.co.uk#ext#@durhamschools.onmicrosoft.com::595de4aa-84d7-4d68-970d-7c0d61591ffd" providerId="AD" clId="Web-{1EF1FDDF-7060-851E-928E-A23EF418F1D4}" dt="2021-02-03T09:31:10.864" v="32" actId="1076"/>
        <pc:sldMkLst>
          <pc:docMk/>
          <pc:sldMk cId="2672455393" sldId="325"/>
        </pc:sldMkLst>
        <pc:picChg chg="del">
          <ac:chgData name="J Umpleby" userId="S::judith.umpleby_shottonhallscitt.co.uk#ext#@durhamschools.onmicrosoft.com::595de4aa-84d7-4d68-970d-7c0d61591ffd" providerId="AD" clId="Web-{1EF1FDDF-7060-851E-928E-A23EF418F1D4}" dt="2021-02-03T09:30:35.988" v="24"/>
          <ac:picMkLst>
            <pc:docMk/>
            <pc:sldMk cId="2672455393" sldId="325"/>
            <ac:picMk id="3" creationId="{6E0AB7C4-94D3-2C48-AD37-718EF3E330BA}"/>
          </ac:picMkLst>
        </pc:picChg>
        <pc:picChg chg="add mod">
          <ac:chgData name="J Umpleby" userId="S::judith.umpleby_shottonhallscitt.co.uk#ext#@durhamschools.onmicrosoft.com::595de4aa-84d7-4d68-970d-7c0d61591ffd" providerId="AD" clId="Web-{1EF1FDDF-7060-851E-928E-A23EF418F1D4}" dt="2021-02-03T09:31:10.864" v="32" actId="1076"/>
          <ac:picMkLst>
            <pc:docMk/>
            <pc:sldMk cId="2672455393" sldId="325"/>
            <ac:picMk id="4" creationId="{60D75495-A653-47E3-9968-3089867E3A22}"/>
          </ac:picMkLst>
        </pc:picChg>
      </pc:sldChg>
      <pc:sldChg chg="addSp delSp modSp">
        <pc:chgData name="J Umpleby" userId="S::judith.umpleby_shottonhallscitt.co.uk#ext#@durhamschools.onmicrosoft.com::595de4aa-84d7-4d68-970d-7c0d61591ffd" providerId="AD" clId="Web-{1EF1FDDF-7060-851E-928E-A23EF418F1D4}" dt="2021-02-03T09:31:14.223" v="33" actId="1076"/>
        <pc:sldMkLst>
          <pc:docMk/>
          <pc:sldMk cId="2127863362" sldId="327"/>
        </pc:sldMkLst>
        <pc:picChg chg="add mod">
          <ac:chgData name="J Umpleby" userId="S::judith.umpleby_shottonhallscitt.co.uk#ext#@durhamschools.onmicrosoft.com::595de4aa-84d7-4d68-970d-7c0d61591ffd" providerId="AD" clId="Web-{1EF1FDDF-7060-851E-928E-A23EF418F1D4}" dt="2021-02-03T09:31:14.223" v="33" actId="1076"/>
          <ac:picMkLst>
            <pc:docMk/>
            <pc:sldMk cId="2127863362" sldId="327"/>
            <ac:picMk id="3" creationId="{77D9F860-0F8F-45D6-AF23-B3865086220A}"/>
          </ac:picMkLst>
        </pc:picChg>
        <pc:picChg chg="del">
          <ac:chgData name="J Umpleby" userId="S::judith.umpleby_shottonhallscitt.co.uk#ext#@durhamschools.onmicrosoft.com::595de4aa-84d7-4d68-970d-7c0d61591ffd" providerId="AD" clId="Web-{1EF1FDDF-7060-851E-928E-A23EF418F1D4}" dt="2021-02-03T09:30:43.613" v="28"/>
          <ac:picMkLst>
            <pc:docMk/>
            <pc:sldMk cId="2127863362" sldId="327"/>
            <ac:picMk id="12" creationId="{768AA916-E1C7-DF48-9B3F-3C9493DD07F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4B0F03-2E2F-4746-AF5B-A1907F725535}" type="datetimeFigureOut">
              <a:rPr lang="en-US" smtClean="0"/>
              <a:t>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43BEC5-6A8F-3244-8D70-1526CC5B783E}" type="slidenum">
              <a:rPr lang="en-US" smtClean="0"/>
              <a:t>‹#›</a:t>
            </a:fld>
            <a:endParaRPr lang="en-US"/>
          </a:p>
        </p:txBody>
      </p:sp>
    </p:spTree>
    <p:extLst>
      <p:ext uri="{BB962C8B-B14F-4D97-AF65-F5344CB8AC3E}">
        <p14:creationId xmlns:p14="http://schemas.microsoft.com/office/powerpoint/2010/main" val="3613073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02D78C3-7EEB-3C42-8041-BA7ABC1909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8F8EBD2-9697-474B-81D4-E3DB69BFAF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100" name="Slide Number Placeholder 3">
            <a:extLst>
              <a:ext uri="{FF2B5EF4-FFF2-40B4-BE49-F238E27FC236}">
                <a16:creationId xmlns:a16="http://schemas.microsoft.com/office/drawing/2014/main" id="{6824EE67-0265-614A-A786-D31748A84C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A87A78A0-A43D-D847-82C5-09FC9C4C13BA}" type="slidenum">
              <a:rPr lang="en-GB" altLang="en-US" sz="800" smtClean="0">
                <a:solidFill>
                  <a:srgbClr val="000000"/>
                </a:solidFill>
              </a:rPr>
              <a:pPr eaLnBrk="1" hangingPunct="1"/>
              <a:t>1</a:t>
            </a:fld>
            <a:endParaRPr lang="en-GB" altLang="en-US" sz="800">
              <a:solidFill>
                <a:srgbClr val="000000"/>
              </a:solidFill>
            </a:endParaRPr>
          </a:p>
        </p:txBody>
      </p:sp>
    </p:spTree>
    <p:extLst>
      <p:ext uri="{BB962C8B-B14F-4D97-AF65-F5344CB8AC3E}">
        <p14:creationId xmlns:p14="http://schemas.microsoft.com/office/powerpoint/2010/main" val="1248267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3364-EF33-254C-AF4D-5739694C7A0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C7DECC3-4AF0-F84F-A0E6-B748952625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DC97A27-3C2B-4F49-ABA6-651A145933CB}"/>
              </a:ext>
            </a:extLst>
          </p:cNvPr>
          <p:cNvSpPr>
            <a:spLocks noGrp="1"/>
          </p:cNvSpPr>
          <p:nvPr>
            <p:ph type="dt" sz="half" idx="10"/>
          </p:nvPr>
        </p:nvSpPr>
        <p:spPr/>
        <p:txBody>
          <a:bodyPr/>
          <a:lstStyle/>
          <a:p>
            <a:fld id="{D9A1537F-4ECF-8C4E-8DC6-F3023392C2F3}" type="datetimeFigureOut">
              <a:rPr lang="en-US" smtClean="0"/>
              <a:t>2/3/2021</a:t>
            </a:fld>
            <a:endParaRPr lang="en-US"/>
          </a:p>
        </p:txBody>
      </p:sp>
      <p:sp>
        <p:nvSpPr>
          <p:cNvPr id="5" name="Footer Placeholder 4">
            <a:extLst>
              <a:ext uri="{FF2B5EF4-FFF2-40B4-BE49-F238E27FC236}">
                <a16:creationId xmlns:a16="http://schemas.microsoft.com/office/drawing/2014/main" id="{7C48E9E8-ABAD-F644-B3C5-A946BA293F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FC4B2F-36C4-3E45-8F5F-009F92EA45FE}"/>
              </a:ext>
            </a:extLst>
          </p:cNvPr>
          <p:cNvSpPr>
            <a:spLocks noGrp="1"/>
          </p:cNvSpPr>
          <p:nvPr>
            <p:ph type="sldNum" sz="quarter" idx="12"/>
          </p:nvPr>
        </p:nvSpPr>
        <p:spPr/>
        <p:txBody>
          <a:bodyPr/>
          <a:lstStyle/>
          <a:p>
            <a:fld id="{3CE860DF-CEA9-E249-9F61-9016A8953DD3}" type="slidenum">
              <a:rPr lang="en-US" smtClean="0"/>
              <a:t>‹#›</a:t>
            </a:fld>
            <a:endParaRPr lang="en-US"/>
          </a:p>
        </p:txBody>
      </p:sp>
    </p:spTree>
    <p:extLst>
      <p:ext uri="{BB962C8B-B14F-4D97-AF65-F5344CB8AC3E}">
        <p14:creationId xmlns:p14="http://schemas.microsoft.com/office/powerpoint/2010/main" val="1692061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696D7-558E-FF4B-84BF-742B60F8A3C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CFE6AEE-0D84-134D-915C-B714F5FD4F6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7CACDDC-9753-FB4B-8494-DE52D8D3E385}"/>
              </a:ext>
            </a:extLst>
          </p:cNvPr>
          <p:cNvSpPr>
            <a:spLocks noGrp="1"/>
          </p:cNvSpPr>
          <p:nvPr>
            <p:ph type="dt" sz="half" idx="10"/>
          </p:nvPr>
        </p:nvSpPr>
        <p:spPr/>
        <p:txBody>
          <a:bodyPr/>
          <a:lstStyle/>
          <a:p>
            <a:fld id="{D9A1537F-4ECF-8C4E-8DC6-F3023392C2F3}" type="datetimeFigureOut">
              <a:rPr lang="en-US" smtClean="0"/>
              <a:t>2/3/2021</a:t>
            </a:fld>
            <a:endParaRPr lang="en-US"/>
          </a:p>
        </p:txBody>
      </p:sp>
      <p:sp>
        <p:nvSpPr>
          <p:cNvPr id="5" name="Footer Placeholder 4">
            <a:extLst>
              <a:ext uri="{FF2B5EF4-FFF2-40B4-BE49-F238E27FC236}">
                <a16:creationId xmlns:a16="http://schemas.microsoft.com/office/drawing/2014/main" id="{904F3C60-2E78-394C-B156-E468878750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23F9FF-0653-BD4D-B423-325BCE3E55DA}"/>
              </a:ext>
            </a:extLst>
          </p:cNvPr>
          <p:cNvSpPr>
            <a:spLocks noGrp="1"/>
          </p:cNvSpPr>
          <p:nvPr>
            <p:ph type="sldNum" sz="quarter" idx="12"/>
          </p:nvPr>
        </p:nvSpPr>
        <p:spPr/>
        <p:txBody>
          <a:bodyPr/>
          <a:lstStyle/>
          <a:p>
            <a:fld id="{3CE860DF-CEA9-E249-9F61-9016A8953DD3}" type="slidenum">
              <a:rPr lang="en-US" smtClean="0"/>
              <a:t>‹#›</a:t>
            </a:fld>
            <a:endParaRPr lang="en-US"/>
          </a:p>
        </p:txBody>
      </p:sp>
    </p:spTree>
    <p:extLst>
      <p:ext uri="{BB962C8B-B14F-4D97-AF65-F5344CB8AC3E}">
        <p14:creationId xmlns:p14="http://schemas.microsoft.com/office/powerpoint/2010/main" val="1094445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E31B7E-07D4-5F46-BB8D-864D63EC4C8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FA92693-0B23-9C45-98F3-3CD29280F52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7273F37-9F63-3F41-846C-63145A4A015F}"/>
              </a:ext>
            </a:extLst>
          </p:cNvPr>
          <p:cNvSpPr>
            <a:spLocks noGrp="1"/>
          </p:cNvSpPr>
          <p:nvPr>
            <p:ph type="dt" sz="half" idx="10"/>
          </p:nvPr>
        </p:nvSpPr>
        <p:spPr/>
        <p:txBody>
          <a:bodyPr/>
          <a:lstStyle/>
          <a:p>
            <a:fld id="{D9A1537F-4ECF-8C4E-8DC6-F3023392C2F3}" type="datetimeFigureOut">
              <a:rPr lang="en-US" smtClean="0"/>
              <a:t>2/3/2021</a:t>
            </a:fld>
            <a:endParaRPr lang="en-US"/>
          </a:p>
        </p:txBody>
      </p:sp>
      <p:sp>
        <p:nvSpPr>
          <p:cNvPr id="5" name="Footer Placeholder 4">
            <a:extLst>
              <a:ext uri="{FF2B5EF4-FFF2-40B4-BE49-F238E27FC236}">
                <a16:creationId xmlns:a16="http://schemas.microsoft.com/office/drawing/2014/main" id="{BFC457AC-FAB3-3F48-9E1D-44B10D02A6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F211BC-61B9-494B-93A2-D53C3C6FD476}"/>
              </a:ext>
            </a:extLst>
          </p:cNvPr>
          <p:cNvSpPr>
            <a:spLocks noGrp="1"/>
          </p:cNvSpPr>
          <p:nvPr>
            <p:ph type="sldNum" sz="quarter" idx="12"/>
          </p:nvPr>
        </p:nvSpPr>
        <p:spPr/>
        <p:txBody>
          <a:bodyPr/>
          <a:lstStyle/>
          <a:p>
            <a:fld id="{3CE860DF-CEA9-E249-9F61-9016A8953DD3}" type="slidenum">
              <a:rPr lang="en-US" smtClean="0"/>
              <a:t>‹#›</a:t>
            </a:fld>
            <a:endParaRPr lang="en-US"/>
          </a:p>
        </p:txBody>
      </p:sp>
    </p:spTree>
    <p:extLst>
      <p:ext uri="{BB962C8B-B14F-4D97-AF65-F5344CB8AC3E}">
        <p14:creationId xmlns:p14="http://schemas.microsoft.com/office/powerpoint/2010/main" val="3563042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D7F56-BA91-2A4B-964C-0AEDD90E46E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A6CCA98-BB04-1447-BE00-1B33581E631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96D6920-0575-AC42-806B-CC3EF6F8BFA5}"/>
              </a:ext>
            </a:extLst>
          </p:cNvPr>
          <p:cNvSpPr>
            <a:spLocks noGrp="1"/>
          </p:cNvSpPr>
          <p:nvPr>
            <p:ph type="dt" sz="half" idx="10"/>
          </p:nvPr>
        </p:nvSpPr>
        <p:spPr/>
        <p:txBody>
          <a:bodyPr/>
          <a:lstStyle/>
          <a:p>
            <a:fld id="{D9A1537F-4ECF-8C4E-8DC6-F3023392C2F3}" type="datetimeFigureOut">
              <a:rPr lang="en-US" smtClean="0"/>
              <a:t>2/3/2021</a:t>
            </a:fld>
            <a:endParaRPr lang="en-US"/>
          </a:p>
        </p:txBody>
      </p:sp>
      <p:sp>
        <p:nvSpPr>
          <p:cNvPr id="5" name="Footer Placeholder 4">
            <a:extLst>
              <a:ext uri="{FF2B5EF4-FFF2-40B4-BE49-F238E27FC236}">
                <a16:creationId xmlns:a16="http://schemas.microsoft.com/office/drawing/2014/main" id="{B1DEF222-CADA-584B-93D4-9A2F7219AB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BC1A9-DA7E-1949-86ED-27DDBC6C38FB}"/>
              </a:ext>
            </a:extLst>
          </p:cNvPr>
          <p:cNvSpPr>
            <a:spLocks noGrp="1"/>
          </p:cNvSpPr>
          <p:nvPr>
            <p:ph type="sldNum" sz="quarter" idx="12"/>
          </p:nvPr>
        </p:nvSpPr>
        <p:spPr/>
        <p:txBody>
          <a:bodyPr/>
          <a:lstStyle/>
          <a:p>
            <a:fld id="{3CE860DF-CEA9-E249-9F61-9016A8953DD3}" type="slidenum">
              <a:rPr lang="en-US" smtClean="0"/>
              <a:t>‹#›</a:t>
            </a:fld>
            <a:endParaRPr lang="en-US"/>
          </a:p>
        </p:txBody>
      </p:sp>
    </p:spTree>
    <p:extLst>
      <p:ext uri="{BB962C8B-B14F-4D97-AF65-F5344CB8AC3E}">
        <p14:creationId xmlns:p14="http://schemas.microsoft.com/office/powerpoint/2010/main" val="448575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29597-8368-8E47-BA33-B0FB7102546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E4197EE-F151-604F-A27A-FF6A748FA8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19C4E66-1AE1-AA49-995F-ADBC01EE29E7}"/>
              </a:ext>
            </a:extLst>
          </p:cNvPr>
          <p:cNvSpPr>
            <a:spLocks noGrp="1"/>
          </p:cNvSpPr>
          <p:nvPr>
            <p:ph type="dt" sz="half" idx="10"/>
          </p:nvPr>
        </p:nvSpPr>
        <p:spPr/>
        <p:txBody>
          <a:bodyPr/>
          <a:lstStyle/>
          <a:p>
            <a:fld id="{D9A1537F-4ECF-8C4E-8DC6-F3023392C2F3}" type="datetimeFigureOut">
              <a:rPr lang="en-US" smtClean="0"/>
              <a:t>2/3/2021</a:t>
            </a:fld>
            <a:endParaRPr lang="en-US"/>
          </a:p>
        </p:txBody>
      </p:sp>
      <p:sp>
        <p:nvSpPr>
          <p:cNvPr id="5" name="Footer Placeholder 4">
            <a:extLst>
              <a:ext uri="{FF2B5EF4-FFF2-40B4-BE49-F238E27FC236}">
                <a16:creationId xmlns:a16="http://schemas.microsoft.com/office/drawing/2014/main" id="{5C9F2094-49A4-944B-BEAE-AD4260FE59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469884-019D-9D4C-A368-0E4C67AA7801}"/>
              </a:ext>
            </a:extLst>
          </p:cNvPr>
          <p:cNvSpPr>
            <a:spLocks noGrp="1"/>
          </p:cNvSpPr>
          <p:nvPr>
            <p:ph type="sldNum" sz="quarter" idx="12"/>
          </p:nvPr>
        </p:nvSpPr>
        <p:spPr/>
        <p:txBody>
          <a:bodyPr/>
          <a:lstStyle/>
          <a:p>
            <a:fld id="{3CE860DF-CEA9-E249-9F61-9016A8953DD3}" type="slidenum">
              <a:rPr lang="en-US" smtClean="0"/>
              <a:t>‹#›</a:t>
            </a:fld>
            <a:endParaRPr lang="en-US"/>
          </a:p>
        </p:txBody>
      </p:sp>
    </p:spTree>
    <p:extLst>
      <p:ext uri="{BB962C8B-B14F-4D97-AF65-F5344CB8AC3E}">
        <p14:creationId xmlns:p14="http://schemas.microsoft.com/office/powerpoint/2010/main" val="96187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C45F1-33F8-FA43-B447-F2365057567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362031A-2FCD-CA4F-8415-8AD5ECF187E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D2D269E-875D-CF4A-A7C2-9779C0716B4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2B0167C-AF81-FB42-BB23-2DA996E91BCB}"/>
              </a:ext>
            </a:extLst>
          </p:cNvPr>
          <p:cNvSpPr>
            <a:spLocks noGrp="1"/>
          </p:cNvSpPr>
          <p:nvPr>
            <p:ph type="dt" sz="half" idx="10"/>
          </p:nvPr>
        </p:nvSpPr>
        <p:spPr/>
        <p:txBody>
          <a:bodyPr/>
          <a:lstStyle/>
          <a:p>
            <a:fld id="{D9A1537F-4ECF-8C4E-8DC6-F3023392C2F3}" type="datetimeFigureOut">
              <a:rPr lang="en-US" smtClean="0"/>
              <a:t>2/3/2021</a:t>
            </a:fld>
            <a:endParaRPr lang="en-US"/>
          </a:p>
        </p:txBody>
      </p:sp>
      <p:sp>
        <p:nvSpPr>
          <p:cNvPr id="6" name="Footer Placeholder 5">
            <a:extLst>
              <a:ext uri="{FF2B5EF4-FFF2-40B4-BE49-F238E27FC236}">
                <a16:creationId xmlns:a16="http://schemas.microsoft.com/office/drawing/2014/main" id="{0B1B7036-E9FA-2845-AFAD-7A1E86E991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3973B5-AA6F-0B42-9B92-6A442C7A1835}"/>
              </a:ext>
            </a:extLst>
          </p:cNvPr>
          <p:cNvSpPr>
            <a:spLocks noGrp="1"/>
          </p:cNvSpPr>
          <p:nvPr>
            <p:ph type="sldNum" sz="quarter" idx="12"/>
          </p:nvPr>
        </p:nvSpPr>
        <p:spPr/>
        <p:txBody>
          <a:bodyPr/>
          <a:lstStyle/>
          <a:p>
            <a:fld id="{3CE860DF-CEA9-E249-9F61-9016A8953DD3}" type="slidenum">
              <a:rPr lang="en-US" smtClean="0"/>
              <a:t>‹#›</a:t>
            </a:fld>
            <a:endParaRPr lang="en-US"/>
          </a:p>
        </p:txBody>
      </p:sp>
    </p:spTree>
    <p:extLst>
      <p:ext uri="{BB962C8B-B14F-4D97-AF65-F5344CB8AC3E}">
        <p14:creationId xmlns:p14="http://schemas.microsoft.com/office/powerpoint/2010/main" val="2602811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AF9CA-189D-724C-9405-25F9955353C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9504EBC-BF83-7C48-9288-DB8A58F6DD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2713377-3E72-5343-BC7C-623BCA32BC5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8BC127B-58D3-3147-A5B4-59C778C2F8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7DA171E-F1B2-8141-8948-20BE3E9A7B4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CDA45E5-5356-1845-B83B-AE0BBCF88F58}"/>
              </a:ext>
            </a:extLst>
          </p:cNvPr>
          <p:cNvSpPr>
            <a:spLocks noGrp="1"/>
          </p:cNvSpPr>
          <p:nvPr>
            <p:ph type="dt" sz="half" idx="10"/>
          </p:nvPr>
        </p:nvSpPr>
        <p:spPr/>
        <p:txBody>
          <a:bodyPr/>
          <a:lstStyle/>
          <a:p>
            <a:fld id="{D9A1537F-4ECF-8C4E-8DC6-F3023392C2F3}" type="datetimeFigureOut">
              <a:rPr lang="en-US" smtClean="0"/>
              <a:t>2/3/2021</a:t>
            </a:fld>
            <a:endParaRPr lang="en-US"/>
          </a:p>
        </p:txBody>
      </p:sp>
      <p:sp>
        <p:nvSpPr>
          <p:cNvPr id="8" name="Footer Placeholder 7">
            <a:extLst>
              <a:ext uri="{FF2B5EF4-FFF2-40B4-BE49-F238E27FC236}">
                <a16:creationId xmlns:a16="http://schemas.microsoft.com/office/drawing/2014/main" id="{29F6AA08-2F73-B94B-84D8-EF2D5FB995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4907E6-0043-B443-AFD9-E12146306A54}"/>
              </a:ext>
            </a:extLst>
          </p:cNvPr>
          <p:cNvSpPr>
            <a:spLocks noGrp="1"/>
          </p:cNvSpPr>
          <p:nvPr>
            <p:ph type="sldNum" sz="quarter" idx="12"/>
          </p:nvPr>
        </p:nvSpPr>
        <p:spPr/>
        <p:txBody>
          <a:bodyPr/>
          <a:lstStyle/>
          <a:p>
            <a:fld id="{3CE860DF-CEA9-E249-9F61-9016A8953DD3}" type="slidenum">
              <a:rPr lang="en-US" smtClean="0"/>
              <a:t>‹#›</a:t>
            </a:fld>
            <a:endParaRPr lang="en-US"/>
          </a:p>
        </p:txBody>
      </p:sp>
    </p:spTree>
    <p:extLst>
      <p:ext uri="{BB962C8B-B14F-4D97-AF65-F5344CB8AC3E}">
        <p14:creationId xmlns:p14="http://schemas.microsoft.com/office/powerpoint/2010/main" val="2250834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DCF88-E89D-EF4C-BB8E-C400DA5089F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BF2ECA3-CEB6-7D44-BDEE-250630197CD0}"/>
              </a:ext>
            </a:extLst>
          </p:cNvPr>
          <p:cNvSpPr>
            <a:spLocks noGrp="1"/>
          </p:cNvSpPr>
          <p:nvPr>
            <p:ph type="dt" sz="half" idx="10"/>
          </p:nvPr>
        </p:nvSpPr>
        <p:spPr/>
        <p:txBody>
          <a:bodyPr/>
          <a:lstStyle/>
          <a:p>
            <a:fld id="{D9A1537F-4ECF-8C4E-8DC6-F3023392C2F3}" type="datetimeFigureOut">
              <a:rPr lang="en-US" smtClean="0"/>
              <a:t>2/3/2021</a:t>
            </a:fld>
            <a:endParaRPr lang="en-US"/>
          </a:p>
        </p:txBody>
      </p:sp>
      <p:sp>
        <p:nvSpPr>
          <p:cNvPr id="4" name="Footer Placeholder 3">
            <a:extLst>
              <a:ext uri="{FF2B5EF4-FFF2-40B4-BE49-F238E27FC236}">
                <a16:creationId xmlns:a16="http://schemas.microsoft.com/office/drawing/2014/main" id="{60A61EEA-79CC-3140-8DD8-FA5AACFFC6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BE6B88-9483-214A-ACCE-06BA2D0D6078}"/>
              </a:ext>
            </a:extLst>
          </p:cNvPr>
          <p:cNvSpPr>
            <a:spLocks noGrp="1"/>
          </p:cNvSpPr>
          <p:nvPr>
            <p:ph type="sldNum" sz="quarter" idx="12"/>
          </p:nvPr>
        </p:nvSpPr>
        <p:spPr/>
        <p:txBody>
          <a:bodyPr/>
          <a:lstStyle/>
          <a:p>
            <a:fld id="{3CE860DF-CEA9-E249-9F61-9016A8953DD3}" type="slidenum">
              <a:rPr lang="en-US" smtClean="0"/>
              <a:t>‹#›</a:t>
            </a:fld>
            <a:endParaRPr lang="en-US"/>
          </a:p>
        </p:txBody>
      </p:sp>
    </p:spTree>
    <p:extLst>
      <p:ext uri="{BB962C8B-B14F-4D97-AF65-F5344CB8AC3E}">
        <p14:creationId xmlns:p14="http://schemas.microsoft.com/office/powerpoint/2010/main" val="3660039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A5ADB7-5F05-1240-9F25-AA0B5405A4EF}"/>
              </a:ext>
            </a:extLst>
          </p:cNvPr>
          <p:cNvSpPr>
            <a:spLocks noGrp="1"/>
          </p:cNvSpPr>
          <p:nvPr>
            <p:ph type="dt" sz="half" idx="10"/>
          </p:nvPr>
        </p:nvSpPr>
        <p:spPr/>
        <p:txBody>
          <a:bodyPr/>
          <a:lstStyle/>
          <a:p>
            <a:fld id="{D9A1537F-4ECF-8C4E-8DC6-F3023392C2F3}" type="datetimeFigureOut">
              <a:rPr lang="en-US" smtClean="0"/>
              <a:t>2/3/2021</a:t>
            </a:fld>
            <a:endParaRPr lang="en-US"/>
          </a:p>
        </p:txBody>
      </p:sp>
      <p:sp>
        <p:nvSpPr>
          <p:cNvPr id="3" name="Footer Placeholder 2">
            <a:extLst>
              <a:ext uri="{FF2B5EF4-FFF2-40B4-BE49-F238E27FC236}">
                <a16:creationId xmlns:a16="http://schemas.microsoft.com/office/drawing/2014/main" id="{4302883C-5141-2341-BBFB-492B869113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5E3251-E62B-D84A-B7E5-8829E3C02ECC}"/>
              </a:ext>
            </a:extLst>
          </p:cNvPr>
          <p:cNvSpPr>
            <a:spLocks noGrp="1"/>
          </p:cNvSpPr>
          <p:nvPr>
            <p:ph type="sldNum" sz="quarter" idx="12"/>
          </p:nvPr>
        </p:nvSpPr>
        <p:spPr/>
        <p:txBody>
          <a:bodyPr/>
          <a:lstStyle/>
          <a:p>
            <a:fld id="{3CE860DF-CEA9-E249-9F61-9016A8953DD3}" type="slidenum">
              <a:rPr lang="en-US" smtClean="0"/>
              <a:t>‹#›</a:t>
            </a:fld>
            <a:endParaRPr lang="en-US"/>
          </a:p>
        </p:txBody>
      </p:sp>
    </p:spTree>
    <p:extLst>
      <p:ext uri="{BB962C8B-B14F-4D97-AF65-F5344CB8AC3E}">
        <p14:creationId xmlns:p14="http://schemas.microsoft.com/office/powerpoint/2010/main" val="2814482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B3C6E-6AD1-5141-A4E5-BBD8DD50FB6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526AEB3-F3D5-7247-B98F-DD34ECAB7F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D9B7A39-0D7D-EB46-BE8E-D5A928874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96BEDF7-2324-2642-8FC6-C747EFB4BB4A}"/>
              </a:ext>
            </a:extLst>
          </p:cNvPr>
          <p:cNvSpPr>
            <a:spLocks noGrp="1"/>
          </p:cNvSpPr>
          <p:nvPr>
            <p:ph type="dt" sz="half" idx="10"/>
          </p:nvPr>
        </p:nvSpPr>
        <p:spPr/>
        <p:txBody>
          <a:bodyPr/>
          <a:lstStyle/>
          <a:p>
            <a:fld id="{D9A1537F-4ECF-8C4E-8DC6-F3023392C2F3}" type="datetimeFigureOut">
              <a:rPr lang="en-US" smtClean="0"/>
              <a:t>2/3/2021</a:t>
            </a:fld>
            <a:endParaRPr lang="en-US"/>
          </a:p>
        </p:txBody>
      </p:sp>
      <p:sp>
        <p:nvSpPr>
          <p:cNvPr id="6" name="Footer Placeholder 5">
            <a:extLst>
              <a:ext uri="{FF2B5EF4-FFF2-40B4-BE49-F238E27FC236}">
                <a16:creationId xmlns:a16="http://schemas.microsoft.com/office/drawing/2014/main" id="{42EDC769-5886-364A-8666-33A94BAE7D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AB218-B724-8B4E-97E6-0C177C4F1EC3}"/>
              </a:ext>
            </a:extLst>
          </p:cNvPr>
          <p:cNvSpPr>
            <a:spLocks noGrp="1"/>
          </p:cNvSpPr>
          <p:nvPr>
            <p:ph type="sldNum" sz="quarter" idx="12"/>
          </p:nvPr>
        </p:nvSpPr>
        <p:spPr/>
        <p:txBody>
          <a:bodyPr/>
          <a:lstStyle/>
          <a:p>
            <a:fld id="{3CE860DF-CEA9-E249-9F61-9016A8953DD3}" type="slidenum">
              <a:rPr lang="en-US" smtClean="0"/>
              <a:t>‹#›</a:t>
            </a:fld>
            <a:endParaRPr lang="en-US"/>
          </a:p>
        </p:txBody>
      </p:sp>
    </p:spTree>
    <p:extLst>
      <p:ext uri="{BB962C8B-B14F-4D97-AF65-F5344CB8AC3E}">
        <p14:creationId xmlns:p14="http://schemas.microsoft.com/office/powerpoint/2010/main" val="3774028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D3D63-8569-BF4D-BA83-9658446078E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A3C5169-A766-1246-BDD3-B97F2479CB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0F4B78-A964-2D4F-AE57-810A1151D6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C45FF89-6DF5-4948-8D5D-C050590B10E8}"/>
              </a:ext>
            </a:extLst>
          </p:cNvPr>
          <p:cNvSpPr>
            <a:spLocks noGrp="1"/>
          </p:cNvSpPr>
          <p:nvPr>
            <p:ph type="dt" sz="half" idx="10"/>
          </p:nvPr>
        </p:nvSpPr>
        <p:spPr/>
        <p:txBody>
          <a:bodyPr/>
          <a:lstStyle/>
          <a:p>
            <a:fld id="{D9A1537F-4ECF-8C4E-8DC6-F3023392C2F3}" type="datetimeFigureOut">
              <a:rPr lang="en-US" smtClean="0"/>
              <a:t>2/3/2021</a:t>
            </a:fld>
            <a:endParaRPr lang="en-US"/>
          </a:p>
        </p:txBody>
      </p:sp>
      <p:sp>
        <p:nvSpPr>
          <p:cNvPr id="6" name="Footer Placeholder 5">
            <a:extLst>
              <a:ext uri="{FF2B5EF4-FFF2-40B4-BE49-F238E27FC236}">
                <a16:creationId xmlns:a16="http://schemas.microsoft.com/office/drawing/2014/main" id="{637EF486-B7D6-0C41-B864-C80DF776C4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F8949F-2EE5-7147-8D02-387F9CD11A6F}"/>
              </a:ext>
            </a:extLst>
          </p:cNvPr>
          <p:cNvSpPr>
            <a:spLocks noGrp="1"/>
          </p:cNvSpPr>
          <p:nvPr>
            <p:ph type="sldNum" sz="quarter" idx="12"/>
          </p:nvPr>
        </p:nvSpPr>
        <p:spPr/>
        <p:txBody>
          <a:bodyPr/>
          <a:lstStyle/>
          <a:p>
            <a:fld id="{3CE860DF-CEA9-E249-9F61-9016A8953DD3}" type="slidenum">
              <a:rPr lang="en-US" smtClean="0"/>
              <a:t>‹#›</a:t>
            </a:fld>
            <a:endParaRPr lang="en-US"/>
          </a:p>
        </p:txBody>
      </p:sp>
    </p:spTree>
    <p:extLst>
      <p:ext uri="{BB962C8B-B14F-4D97-AF65-F5344CB8AC3E}">
        <p14:creationId xmlns:p14="http://schemas.microsoft.com/office/powerpoint/2010/main" val="4107065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A48E93-B4C0-114C-955D-FE8DB4CDDC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979DA3F-AC0F-AE4A-8329-84DF3599DF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391A5AC-6914-2745-BE06-5E27FFA061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1537F-4ECF-8C4E-8DC6-F3023392C2F3}" type="datetimeFigureOut">
              <a:rPr lang="en-US" smtClean="0"/>
              <a:t>2/3/2021</a:t>
            </a:fld>
            <a:endParaRPr lang="en-US"/>
          </a:p>
        </p:txBody>
      </p:sp>
      <p:sp>
        <p:nvSpPr>
          <p:cNvPr id="5" name="Footer Placeholder 4">
            <a:extLst>
              <a:ext uri="{FF2B5EF4-FFF2-40B4-BE49-F238E27FC236}">
                <a16:creationId xmlns:a16="http://schemas.microsoft.com/office/drawing/2014/main" id="{C8DD5883-C901-344C-965C-7531D33031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AFBA02-9895-B14E-B8B1-C88813F041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860DF-CEA9-E249-9F61-9016A8953DD3}" type="slidenum">
              <a:rPr lang="en-US" smtClean="0"/>
              <a:t>‹#›</a:t>
            </a:fld>
            <a:endParaRPr lang="en-US"/>
          </a:p>
        </p:txBody>
      </p:sp>
    </p:spTree>
    <p:extLst>
      <p:ext uri="{BB962C8B-B14F-4D97-AF65-F5344CB8AC3E}">
        <p14:creationId xmlns:p14="http://schemas.microsoft.com/office/powerpoint/2010/main" val="1484935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tif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tiff"/><Relationship Id="rId1" Type="http://schemas.openxmlformats.org/officeDocument/2006/relationships/slideLayout" Target="../slideLayouts/slideLayout7.xml"/><Relationship Id="rId5" Type="http://schemas.openxmlformats.org/officeDocument/2006/relationships/image" Target="../media/image18.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431D56-1710-1A4D-B6F8-02ACF4F89631}"/>
              </a:ext>
            </a:extLst>
          </p:cNvPr>
          <p:cNvSpPr/>
          <p:nvPr/>
        </p:nvSpPr>
        <p:spPr>
          <a:xfrm>
            <a:off x="106363" y="90488"/>
            <a:ext cx="11979275" cy="6648450"/>
          </a:xfrm>
          <a:prstGeom prst="rect">
            <a:avLst/>
          </a:prstGeom>
          <a:solidFill>
            <a:srgbClr val="FB8C8B"/>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pic>
        <p:nvPicPr>
          <p:cNvPr id="3075" name="Picture 4">
            <a:extLst>
              <a:ext uri="{FF2B5EF4-FFF2-40B4-BE49-F238E27FC236}">
                <a16:creationId xmlns:a16="http://schemas.microsoft.com/office/drawing/2014/main" id="{7822C295-FC3F-7049-B387-E912819502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6225" y="5986463"/>
            <a:ext cx="58737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C1977A2-79CA-EB48-99F6-916FBA4E1A2A}"/>
              </a:ext>
            </a:extLst>
          </p:cNvPr>
          <p:cNvSpPr/>
          <p:nvPr/>
        </p:nvSpPr>
        <p:spPr>
          <a:xfrm>
            <a:off x="188913" y="5905500"/>
            <a:ext cx="5473700" cy="73818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3077" name="TextBox 6">
            <a:extLst>
              <a:ext uri="{FF2B5EF4-FFF2-40B4-BE49-F238E27FC236}">
                <a16:creationId xmlns:a16="http://schemas.microsoft.com/office/drawing/2014/main" id="{433A8B2D-4130-8541-95ED-7A2C2C263FDF}"/>
              </a:ext>
            </a:extLst>
          </p:cNvPr>
          <p:cNvSpPr txBox="1">
            <a:spLocks noChangeArrowheads="1"/>
          </p:cNvSpPr>
          <p:nvPr/>
        </p:nvSpPr>
        <p:spPr bwMode="auto">
          <a:xfrm>
            <a:off x="863600" y="6034088"/>
            <a:ext cx="4029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2400">
                <a:solidFill>
                  <a:srgbClr val="000000"/>
                </a:solidFill>
              </a:rPr>
              <a:t>Subject</a:t>
            </a:r>
            <a:r>
              <a:rPr lang="en-GB" altLang="en-US" sz="1800">
                <a:solidFill>
                  <a:srgbClr val="000000"/>
                </a:solidFill>
              </a:rPr>
              <a:t>: </a:t>
            </a:r>
            <a:r>
              <a:rPr lang="en-GB" altLang="en-US" sz="2400">
                <a:solidFill>
                  <a:srgbClr val="000000"/>
                </a:solidFill>
              </a:rPr>
              <a:t>Computing </a:t>
            </a:r>
            <a:endParaRPr lang="en-GB" altLang="en-US" sz="1800">
              <a:solidFill>
                <a:srgbClr val="000000"/>
              </a:solidFill>
            </a:endParaRPr>
          </a:p>
        </p:txBody>
      </p:sp>
      <p:sp>
        <p:nvSpPr>
          <p:cNvPr id="8" name="Rectangle 7">
            <a:extLst>
              <a:ext uri="{FF2B5EF4-FFF2-40B4-BE49-F238E27FC236}">
                <a16:creationId xmlns:a16="http://schemas.microsoft.com/office/drawing/2014/main" id="{D8312AB6-38FB-654C-B399-336ACF8D6AB8}"/>
              </a:ext>
            </a:extLst>
          </p:cNvPr>
          <p:cNvSpPr/>
          <p:nvPr/>
        </p:nvSpPr>
        <p:spPr>
          <a:xfrm>
            <a:off x="188913" y="165100"/>
            <a:ext cx="7594600" cy="70008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3079" name="TextBox 8">
            <a:extLst>
              <a:ext uri="{FF2B5EF4-FFF2-40B4-BE49-F238E27FC236}">
                <a16:creationId xmlns:a16="http://schemas.microsoft.com/office/drawing/2014/main" id="{0E665214-D9DC-DF46-AA28-D9472B881C77}"/>
              </a:ext>
            </a:extLst>
          </p:cNvPr>
          <p:cNvSpPr txBox="1">
            <a:spLocks noChangeArrowheads="1"/>
          </p:cNvSpPr>
          <p:nvPr/>
        </p:nvSpPr>
        <p:spPr bwMode="auto">
          <a:xfrm>
            <a:off x="273050" y="222250"/>
            <a:ext cx="74263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GB" altLang="en-US" sz="3200">
                <a:solidFill>
                  <a:srgbClr val="000000"/>
                </a:solidFill>
              </a:rPr>
              <a:t>Date: </a:t>
            </a:r>
            <a:r>
              <a:rPr lang="en-GB" sz="3200">
                <a:solidFill>
                  <a:prstClr val="black"/>
                </a:solidFill>
                <a:latin typeface="Calibri" panose="020F0502020204030204"/>
              </a:rPr>
              <a:t>Tuesday 9th February 2021 	</a:t>
            </a:r>
            <a:endParaRPr lang="en-GB" altLang="en-US" sz="1800" u="sng">
              <a:solidFill>
                <a:srgbClr val="000000"/>
              </a:solidFill>
            </a:endParaRPr>
          </a:p>
        </p:txBody>
      </p:sp>
      <p:pic>
        <p:nvPicPr>
          <p:cNvPr id="3080" name="Picture 9">
            <a:extLst>
              <a:ext uri="{FF2B5EF4-FFF2-40B4-BE49-F238E27FC236}">
                <a16:creationId xmlns:a16="http://schemas.microsoft.com/office/drawing/2014/main" id="{48DB0408-3FBE-4542-9E8E-D44B5268AD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275" y="1728788"/>
            <a:ext cx="22193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6C685BB1-0FDC-2C4E-88C4-758F9F85D7C3}"/>
              </a:ext>
            </a:extLst>
          </p:cNvPr>
          <p:cNvSpPr/>
          <p:nvPr/>
        </p:nvSpPr>
        <p:spPr>
          <a:xfrm>
            <a:off x="569913" y="2835275"/>
            <a:ext cx="10612437" cy="1626997"/>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12" name="TextBox 11">
            <a:extLst>
              <a:ext uri="{FF2B5EF4-FFF2-40B4-BE49-F238E27FC236}">
                <a16:creationId xmlns:a16="http://schemas.microsoft.com/office/drawing/2014/main" id="{E9789B41-3B2E-A14F-B21B-D71C1C1D0CEB}"/>
              </a:ext>
            </a:extLst>
          </p:cNvPr>
          <p:cNvSpPr txBox="1"/>
          <p:nvPr/>
        </p:nvSpPr>
        <p:spPr>
          <a:xfrm>
            <a:off x="590334" y="2914651"/>
            <a:ext cx="10612654" cy="1323439"/>
          </a:xfrm>
          <a:prstGeom prst="rect">
            <a:avLst/>
          </a:prstGeom>
          <a:noFill/>
        </p:spPr>
        <p:txBody>
          <a:bodyPr lIns="91440" tIns="45720" rIns="91440" bIns="45720" anchor="t">
            <a:spAutoFit/>
          </a:bodyPr>
          <a:lstStyle/>
          <a:p>
            <a:pPr>
              <a:defRPr/>
            </a:pPr>
            <a:r>
              <a:rPr lang="en-GB" sz="4000" u="sng">
                <a:latin typeface="Calibri" panose="020F0502020204030204"/>
              </a:rPr>
              <a:t>LO: </a:t>
            </a:r>
            <a:r>
              <a:rPr lang="en-GB" sz="4000" u="sng"/>
              <a:t>To be able to understand the importance of using secure passwords. </a:t>
            </a:r>
            <a:endParaRPr lang="en-US" sz="4000">
              <a:ln>
                <a:solidFill>
                  <a:prstClr val="black"/>
                </a:solidFill>
              </a:ln>
              <a:latin typeface="Calibri" panose="020F0502020204030204"/>
            </a:endParaRPr>
          </a:p>
        </p:txBody>
      </p:sp>
      <p:pic>
        <p:nvPicPr>
          <p:cNvPr id="3084" name="Picture 14">
            <a:extLst>
              <a:ext uri="{FF2B5EF4-FFF2-40B4-BE49-F238E27FC236}">
                <a16:creationId xmlns:a16="http://schemas.microsoft.com/office/drawing/2014/main" id="{27DC183B-6D1A-AE4F-8FC5-AD92E926C1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8" y="5970588"/>
            <a:ext cx="588962"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1636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7EFEC-C760-E644-AA48-317DE3AF8368}"/>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3" name="TextBox 2">
            <a:extLst>
              <a:ext uri="{FF2B5EF4-FFF2-40B4-BE49-F238E27FC236}">
                <a16:creationId xmlns:a16="http://schemas.microsoft.com/office/drawing/2014/main" id="{4EDA2464-A6F3-A94B-9FA9-98AB0882BEF8}"/>
              </a:ext>
            </a:extLst>
          </p:cNvPr>
          <p:cNvSpPr txBox="1"/>
          <p:nvPr/>
        </p:nvSpPr>
        <p:spPr>
          <a:xfrm>
            <a:off x="4974108" y="1313411"/>
            <a:ext cx="2226507" cy="646331"/>
          </a:xfrm>
          <a:prstGeom prst="rect">
            <a:avLst/>
          </a:prstGeom>
          <a:noFill/>
        </p:spPr>
        <p:txBody>
          <a:bodyPr wrap="none" rtlCol="0">
            <a:spAutoFit/>
          </a:bodyPr>
          <a:lstStyle/>
          <a:p>
            <a:r>
              <a:rPr lang="en-US" sz="3600"/>
              <a:t>Question 1</a:t>
            </a:r>
          </a:p>
        </p:txBody>
      </p:sp>
      <p:sp>
        <p:nvSpPr>
          <p:cNvPr id="4" name="TextBox 3">
            <a:extLst>
              <a:ext uri="{FF2B5EF4-FFF2-40B4-BE49-F238E27FC236}">
                <a16:creationId xmlns:a16="http://schemas.microsoft.com/office/drawing/2014/main" id="{2011F46E-2B87-B74D-932D-586137F81CA0}"/>
              </a:ext>
            </a:extLst>
          </p:cNvPr>
          <p:cNvSpPr txBox="1"/>
          <p:nvPr/>
        </p:nvSpPr>
        <p:spPr>
          <a:xfrm>
            <a:off x="3291721" y="2078301"/>
            <a:ext cx="5803576" cy="369332"/>
          </a:xfrm>
          <a:prstGeom prst="rect">
            <a:avLst/>
          </a:prstGeom>
          <a:noFill/>
        </p:spPr>
        <p:txBody>
          <a:bodyPr wrap="none" rtlCol="0">
            <a:spAutoFit/>
          </a:bodyPr>
          <a:lstStyle/>
          <a:p>
            <a:r>
              <a:rPr lang="en-US"/>
              <a:t>You are creating a password for your email account. Do you:</a:t>
            </a:r>
          </a:p>
        </p:txBody>
      </p:sp>
      <p:sp>
        <p:nvSpPr>
          <p:cNvPr id="5" name="Rounded Rectangle 4">
            <a:extLst>
              <a:ext uri="{FF2B5EF4-FFF2-40B4-BE49-F238E27FC236}">
                <a16:creationId xmlns:a16="http://schemas.microsoft.com/office/drawing/2014/main" id="{EDC93F3B-554B-5A41-8BEC-B633D8141950}"/>
              </a:ext>
            </a:extLst>
          </p:cNvPr>
          <p:cNvSpPr/>
          <p:nvPr/>
        </p:nvSpPr>
        <p:spPr>
          <a:xfrm>
            <a:off x="1519923" y="3225484"/>
            <a:ext cx="4488873" cy="99830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 Include personal information, for example, your name. </a:t>
            </a:r>
          </a:p>
        </p:txBody>
      </p:sp>
      <p:sp>
        <p:nvSpPr>
          <p:cNvPr id="7" name="Rounded Rectangle 6">
            <a:extLst>
              <a:ext uri="{FF2B5EF4-FFF2-40B4-BE49-F238E27FC236}">
                <a16:creationId xmlns:a16="http://schemas.microsoft.com/office/drawing/2014/main" id="{5E484FB7-307C-D04C-A202-C62498F180D1}"/>
              </a:ext>
            </a:extLst>
          </p:cNvPr>
          <p:cNvSpPr/>
          <p:nvPr/>
        </p:nvSpPr>
        <p:spPr>
          <a:xfrm>
            <a:off x="1519922" y="4767956"/>
            <a:ext cx="4488873" cy="998303"/>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 Use a sequence of number, for example, 12345.</a:t>
            </a:r>
          </a:p>
        </p:txBody>
      </p:sp>
      <p:sp>
        <p:nvSpPr>
          <p:cNvPr id="8" name="Rounded Rectangle 7">
            <a:extLst>
              <a:ext uri="{FF2B5EF4-FFF2-40B4-BE49-F238E27FC236}">
                <a16:creationId xmlns:a16="http://schemas.microsoft.com/office/drawing/2014/main" id="{24987E12-1E46-D542-99EC-518292BE6E3B}"/>
              </a:ext>
            </a:extLst>
          </p:cNvPr>
          <p:cNvSpPr/>
          <p:nvPr/>
        </p:nvSpPr>
        <p:spPr>
          <a:xfrm>
            <a:off x="6576506" y="3225484"/>
            <a:ext cx="4488873" cy="99830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B) Use the word ‘password’. </a:t>
            </a:r>
          </a:p>
        </p:txBody>
      </p:sp>
      <p:sp>
        <p:nvSpPr>
          <p:cNvPr id="9" name="Rounded Rectangle 8">
            <a:extLst>
              <a:ext uri="{FF2B5EF4-FFF2-40B4-BE49-F238E27FC236}">
                <a16:creationId xmlns:a16="http://schemas.microsoft.com/office/drawing/2014/main" id="{D073CFAF-4273-4245-9C7D-E4D25D4AE72D}"/>
              </a:ext>
            </a:extLst>
          </p:cNvPr>
          <p:cNvSpPr/>
          <p:nvPr/>
        </p:nvSpPr>
        <p:spPr>
          <a:xfrm>
            <a:off x="6585145" y="4778117"/>
            <a:ext cx="4488873" cy="99830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 </a:t>
            </a:r>
            <a:r>
              <a:rPr lang="en-GB">
                <a:solidFill>
                  <a:schemeClr val="tx1"/>
                </a:solidFill>
              </a:rPr>
              <a:t>Include a mix of at least 8 characters including upper- and lower-case letters, numbers and symbols.</a:t>
            </a:r>
            <a:r>
              <a:rPr lang="en-US">
                <a:solidFill>
                  <a:schemeClr val="tx1"/>
                </a:solidFill>
              </a:rPr>
              <a:t> </a:t>
            </a:r>
          </a:p>
        </p:txBody>
      </p:sp>
      <p:pic>
        <p:nvPicPr>
          <p:cNvPr id="6" name="Picture 5">
            <a:extLst>
              <a:ext uri="{FF2B5EF4-FFF2-40B4-BE49-F238E27FC236}">
                <a16:creationId xmlns:a16="http://schemas.microsoft.com/office/drawing/2014/main" id="{058CDB2B-33B5-694B-B37B-0EE597FD6816}"/>
              </a:ext>
            </a:extLst>
          </p:cNvPr>
          <p:cNvPicPr>
            <a:picLocks noChangeAspect="1"/>
          </p:cNvPicPr>
          <p:nvPr/>
        </p:nvPicPr>
        <p:blipFill>
          <a:blip r:embed="rId2"/>
          <a:stretch>
            <a:fillRect/>
          </a:stretch>
        </p:blipFill>
        <p:spPr>
          <a:xfrm>
            <a:off x="221482" y="209205"/>
            <a:ext cx="1985072" cy="2812460"/>
          </a:xfrm>
          <a:prstGeom prst="rect">
            <a:avLst/>
          </a:prstGeom>
        </p:spPr>
      </p:pic>
      <p:pic>
        <p:nvPicPr>
          <p:cNvPr id="11" name="Picture 10">
            <a:extLst>
              <a:ext uri="{FF2B5EF4-FFF2-40B4-BE49-F238E27FC236}">
                <a16:creationId xmlns:a16="http://schemas.microsoft.com/office/drawing/2014/main" id="{FB54051A-0AFF-5343-AED7-89E9440D27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spTree>
    <p:extLst>
      <p:ext uri="{BB962C8B-B14F-4D97-AF65-F5344CB8AC3E}">
        <p14:creationId xmlns:p14="http://schemas.microsoft.com/office/powerpoint/2010/main" val="12864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7EFEC-C760-E644-AA48-317DE3AF8368}"/>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3" name="TextBox 2">
            <a:extLst>
              <a:ext uri="{FF2B5EF4-FFF2-40B4-BE49-F238E27FC236}">
                <a16:creationId xmlns:a16="http://schemas.microsoft.com/office/drawing/2014/main" id="{4EDA2464-A6F3-A94B-9FA9-98AB0882BEF8}"/>
              </a:ext>
            </a:extLst>
          </p:cNvPr>
          <p:cNvSpPr txBox="1"/>
          <p:nvPr/>
        </p:nvSpPr>
        <p:spPr>
          <a:xfrm>
            <a:off x="4974108" y="1313411"/>
            <a:ext cx="2226507" cy="646331"/>
          </a:xfrm>
          <a:prstGeom prst="rect">
            <a:avLst/>
          </a:prstGeom>
          <a:noFill/>
        </p:spPr>
        <p:txBody>
          <a:bodyPr wrap="none" rtlCol="0">
            <a:spAutoFit/>
          </a:bodyPr>
          <a:lstStyle/>
          <a:p>
            <a:r>
              <a:rPr lang="en-US" sz="3600"/>
              <a:t>Question 1</a:t>
            </a:r>
          </a:p>
        </p:txBody>
      </p:sp>
      <p:sp>
        <p:nvSpPr>
          <p:cNvPr id="4" name="TextBox 3">
            <a:extLst>
              <a:ext uri="{FF2B5EF4-FFF2-40B4-BE49-F238E27FC236}">
                <a16:creationId xmlns:a16="http://schemas.microsoft.com/office/drawing/2014/main" id="{2011F46E-2B87-B74D-932D-586137F81CA0}"/>
              </a:ext>
            </a:extLst>
          </p:cNvPr>
          <p:cNvSpPr txBox="1"/>
          <p:nvPr/>
        </p:nvSpPr>
        <p:spPr>
          <a:xfrm>
            <a:off x="3291721" y="2078301"/>
            <a:ext cx="5803576" cy="369332"/>
          </a:xfrm>
          <a:prstGeom prst="rect">
            <a:avLst/>
          </a:prstGeom>
          <a:noFill/>
        </p:spPr>
        <p:txBody>
          <a:bodyPr wrap="none" rtlCol="0">
            <a:spAutoFit/>
          </a:bodyPr>
          <a:lstStyle/>
          <a:p>
            <a:r>
              <a:rPr lang="en-US"/>
              <a:t>You are creating a password for your email account. Do you:</a:t>
            </a:r>
          </a:p>
        </p:txBody>
      </p:sp>
      <p:sp>
        <p:nvSpPr>
          <p:cNvPr id="5" name="Rounded Rectangle 4">
            <a:extLst>
              <a:ext uri="{FF2B5EF4-FFF2-40B4-BE49-F238E27FC236}">
                <a16:creationId xmlns:a16="http://schemas.microsoft.com/office/drawing/2014/main" id="{EDC93F3B-554B-5A41-8BEC-B633D8141950}"/>
              </a:ext>
            </a:extLst>
          </p:cNvPr>
          <p:cNvSpPr/>
          <p:nvPr/>
        </p:nvSpPr>
        <p:spPr>
          <a:xfrm>
            <a:off x="1519923" y="3225484"/>
            <a:ext cx="4488873" cy="99830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 Include personal information, for example, your name. </a:t>
            </a:r>
          </a:p>
        </p:txBody>
      </p:sp>
      <p:sp>
        <p:nvSpPr>
          <p:cNvPr id="7" name="Rounded Rectangle 6">
            <a:extLst>
              <a:ext uri="{FF2B5EF4-FFF2-40B4-BE49-F238E27FC236}">
                <a16:creationId xmlns:a16="http://schemas.microsoft.com/office/drawing/2014/main" id="{5E484FB7-307C-D04C-A202-C62498F180D1}"/>
              </a:ext>
            </a:extLst>
          </p:cNvPr>
          <p:cNvSpPr/>
          <p:nvPr/>
        </p:nvSpPr>
        <p:spPr>
          <a:xfrm>
            <a:off x="1519922" y="4767956"/>
            <a:ext cx="4488873" cy="998303"/>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 Use a sequence of number, for example, 12345.</a:t>
            </a:r>
          </a:p>
        </p:txBody>
      </p:sp>
      <p:sp>
        <p:nvSpPr>
          <p:cNvPr id="8" name="Rounded Rectangle 7">
            <a:extLst>
              <a:ext uri="{FF2B5EF4-FFF2-40B4-BE49-F238E27FC236}">
                <a16:creationId xmlns:a16="http://schemas.microsoft.com/office/drawing/2014/main" id="{24987E12-1E46-D542-99EC-518292BE6E3B}"/>
              </a:ext>
            </a:extLst>
          </p:cNvPr>
          <p:cNvSpPr/>
          <p:nvPr/>
        </p:nvSpPr>
        <p:spPr>
          <a:xfrm>
            <a:off x="6576506" y="3225484"/>
            <a:ext cx="4488873" cy="99830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B) Use the word ‘password’. </a:t>
            </a:r>
          </a:p>
        </p:txBody>
      </p:sp>
      <p:sp>
        <p:nvSpPr>
          <p:cNvPr id="9" name="Rounded Rectangle 8">
            <a:extLst>
              <a:ext uri="{FF2B5EF4-FFF2-40B4-BE49-F238E27FC236}">
                <a16:creationId xmlns:a16="http://schemas.microsoft.com/office/drawing/2014/main" id="{D073CFAF-4273-4245-9C7D-E4D25D4AE72D}"/>
              </a:ext>
            </a:extLst>
          </p:cNvPr>
          <p:cNvSpPr/>
          <p:nvPr/>
        </p:nvSpPr>
        <p:spPr>
          <a:xfrm>
            <a:off x="6585145" y="4778117"/>
            <a:ext cx="4488873" cy="998304"/>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 </a:t>
            </a:r>
            <a:r>
              <a:rPr lang="en-GB">
                <a:solidFill>
                  <a:schemeClr val="tx1"/>
                </a:solidFill>
              </a:rPr>
              <a:t>Include a mix of at least 8 characters including upper- and lower-case letters, numbers and symbols.</a:t>
            </a:r>
            <a:r>
              <a:rPr lang="en-US">
                <a:solidFill>
                  <a:schemeClr val="tx1"/>
                </a:solidFill>
              </a:rPr>
              <a:t> </a:t>
            </a:r>
          </a:p>
        </p:txBody>
      </p:sp>
      <p:pic>
        <p:nvPicPr>
          <p:cNvPr id="12" name="Picture 11">
            <a:extLst>
              <a:ext uri="{FF2B5EF4-FFF2-40B4-BE49-F238E27FC236}">
                <a16:creationId xmlns:a16="http://schemas.microsoft.com/office/drawing/2014/main" id="{4070A19E-E773-A74A-979A-D0EA11D7CE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pic>
        <p:nvPicPr>
          <p:cNvPr id="10" name="Picture 9" descr="Graphical user interface, text, application, chat or text message&#10;&#10;Description automatically generated">
            <a:extLst>
              <a:ext uri="{FF2B5EF4-FFF2-40B4-BE49-F238E27FC236}">
                <a16:creationId xmlns:a16="http://schemas.microsoft.com/office/drawing/2014/main" id="{27836835-9B13-42C8-BE93-DC40B5324763}"/>
              </a:ext>
            </a:extLst>
          </p:cNvPr>
          <p:cNvPicPr>
            <a:picLocks noChangeAspect="1"/>
          </p:cNvPicPr>
          <p:nvPr/>
        </p:nvPicPr>
        <p:blipFill>
          <a:blip r:embed="rId3"/>
          <a:stretch>
            <a:fillRect/>
          </a:stretch>
        </p:blipFill>
        <p:spPr>
          <a:xfrm>
            <a:off x="220158" y="246528"/>
            <a:ext cx="1963706" cy="2779535"/>
          </a:xfrm>
          <a:prstGeom prst="rect">
            <a:avLst/>
          </a:prstGeom>
        </p:spPr>
      </p:pic>
    </p:spTree>
    <p:extLst>
      <p:ext uri="{BB962C8B-B14F-4D97-AF65-F5344CB8AC3E}">
        <p14:creationId xmlns:p14="http://schemas.microsoft.com/office/powerpoint/2010/main" val="2644714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7EFEC-C760-E644-AA48-317DE3AF8368}"/>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6" name="TextBox 5">
            <a:extLst>
              <a:ext uri="{FF2B5EF4-FFF2-40B4-BE49-F238E27FC236}">
                <a16:creationId xmlns:a16="http://schemas.microsoft.com/office/drawing/2014/main" id="{55678D32-60E4-224F-9068-9C232E8C95F5}"/>
              </a:ext>
            </a:extLst>
          </p:cNvPr>
          <p:cNvSpPr txBox="1"/>
          <p:nvPr/>
        </p:nvSpPr>
        <p:spPr>
          <a:xfrm>
            <a:off x="4974108" y="1313411"/>
            <a:ext cx="2226507" cy="646331"/>
          </a:xfrm>
          <a:prstGeom prst="rect">
            <a:avLst/>
          </a:prstGeom>
          <a:noFill/>
        </p:spPr>
        <p:txBody>
          <a:bodyPr wrap="none" rtlCol="0">
            <a:spAutoFit/>
          </a:bodyPr>
          <a:lstStyle/>
          <a:p>
            <a:r>
              <a:rPr lang="en-US" sz="3600"/>
              <a:t>Question 2</a:t>
            </a:r>
          </a:p>
        </p:txBody>
      </p:sp>
      <p:sp>
        <p:nvSpPr>
          <p:cNvPr id="7" name="TextBox 6">
            <a:extLst>
              <a:ext uri="{FF2B5EF4-FFF2-40B4-BE49-F238E27FC236}">
                <a16:creationId xmlns:a16="http://schemas.microsoft.com/office/drawing/2014/main" id="{CAE39849-F75F-A54B-A06F-2221ABCCB99C}"/>
              </a:ext>
            </a:extLst>
          </p:cNvPr>
          <p:cNvSpPr txBox="1"/>
          <p:nvPr/>
        </p:nvSpPr>
        <p:spPr>
          <a:xfrm>
            <a:off x="2465003" y="2024824"/>
            <a:ext cx="7349677" cy="646331"/>
          </a:xfrm>
          <a:prstGeom prst="rect">
            <a:avLst/>
          </a:prstGeom>
          <a:noFill/>
        </p:spPr>
        <p:txBody>
          <a:bodyPr wrap="square" rtlCol="0">
            <a:spAutoFit/>
          </a:bodyPr>
          <a:lstStyle/>
          <a:p>
            <a:pPr algn="ctr"/>
            <a:r>
              <a:rPr lang="en-US"/>
              <a:t>You have created a password for your email account. Who do you tell this password too?</a:t>
            </a:r>
          </a:p>
        </p:txBody>
      </p:sp>
      <p:sp>
        <p:nvSpPr>
          <p:cNvPr id="8" name="Rounded Rectangle 7">
            <a:extLst>
              <a:ext uri="{FF2B5EF4-FFF2-40B4-BE49-F238E27FC236}">
                <a16:creationId xmlns:a16="http://schemas.microsoft.com/office/drawing/2014/main" id="{749A4AFA-B990-EA4D-99B7-CEBDA94337A1}"/>
              </a:ext>
            </a:extLst>
          </p:cNvPr>
          <p:cNvSpPr/>
          <p:nvPr/>
        </p:nvSpPr>
        <p:spPr>
          <a:xfrm>
            <a:off x="1519923" y="3225484"/>
            <a:ext cx="4488873" cy="99830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 Your family.</a:t>
            </a:r>
          </a:p>
        </p:txBody>
      </p:sp>
      <p:sp>
        <p:nvSpPr>
          <p:cNvPr id="9" name="Rounded Rectangle 8">
            <a:extLst>
              <a:ext uri="{FF2B5EF4-FFF2-40B4-BE49-F238E27FC236}">
                <a16:creationId xmlns:a16="http://schemas.microsoft.com/office/drawing/2014/main" id="{8AC9CF7C-8B10-DB41-8C2C-03F79E26D776}"/>
              </a:ext>
            </a:extLst>
          </p:cNvPr>
          <p:cNvSpPr/>
          <p:nvPr/>
        </p:nvSpPr>
        <p:spPr>
          <a:xfrm>
            <a:off x="1519922" y="4767956"/>
            <a:ext cx="4488873" cy="998303"/>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 No-one. </a:t>
            </a:r>
          </a:p>
        </p:txBody>
      </p:sp>
      <p:sp>
        <p:nvSpPr>
          <p:cNvPr id="10" name="Rounded Rectangle 9">
            <a:extLst>
              <a:ext uri="{FF2B5EF4-FFF2-40B4-BE49-F238E27FC236}">
                <a16:creationId xmlns:a16="http://schemas.microsoft.com/office/drawing/2014/main" id="{AA6CCC79-5B71-9041-B713-6822897D40DF}"/>
              </a:ext>
            </a:extLst>
          </p:cNvPr>
          <p:cNvSpPr/>
          <p:nvPr/>
        </p:nvSpPr>
        <p:spPr>
          <a:xfrm>
            <a:off x="6576506" y="3225484"/>
            <a:ext cx="4488873" cy="99830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B) Your friends.</a:t>
            </a:r>
          </a:p>
        </p:txBody>
      </p:sp>
      <p:sp>
        <p:nvSpPr>
          <p:cNvPr id="11" name="Rounded Rectangle 10">
            <a:extLst>
              <a:ext uri="{FF2B5EF4-FFF2-40B4-BE49-F238E27FC236}">
                <a16:creationId xmlns:a16="http://schemas.microsoft.com/office/drawing/2014/main" id="{551A68A0-BBA7-4D48-A709-03FB32981C43}"/>
              </a:ext>
            </a:extLst>
          </p:cNvPr>
          <p:cNvSpPr/>
          <p:nvPr/>
        </p:nvSpPr>
        <p:spPr>
          <a:xfrm>
            <a:off x="6585145" y="4778117"/>
            <a:ext cx="4488873" cy="99830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 Your teacher.</a:t>
            </a:r>
          </a:p>
        </p:txBody>
      </p:sp>
      <p:pic>
        <p:nvPicPr>
          <p:cNvPr id="13" name="Picture 12">
            <a:extLst>
              <a:ext uri="{FF2B5EF4-FFF2-40B4-BE49-F238E27FC236}">
                <a16:creationId xmlns:a16="http://schemas.microsoft.com/office/drawing/2014/main" id="{EFBF55F5-9C09-9C4C-9741-C8AD62EEA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pic>
        <p:nvPicPr>
          <p:cNvPr id="3" name="Picture 9" descr="Graphical user interface, text, application, chat or text message&#10;&#10;Description automatically generated">
            <a:extLst>
              <a:ext uri="{FF2B5EF4-FFF2-40B4-BE49-F238E27FC236}">
                <a16:creationId xmlns:a16="http://schemas.microsoft.com/office/drawing/2014/main" id="{30390177-05AB-4AA9-ADD0-4ED2878A4721}"/>
              </a:ext>
            </a:extLst>
          </p:cNvPr>
          <p:cNvPicPr>
            <a:picLocks noChangeAspect="1"/>
          </p:cNvPicPr>
          <p:nvPr/>
        </p:nvPicPr>
        <p:blipFill>
          <a:blip r:embed="rId3"/>
          <a:stretch>
            <a:fillRect/>
          </a:stretch>
        </p:blipFill>
        <p:spPr>
          <a:xfrm>
            <a:off x="220158" y="246528"/>
            <a:ext cx="1963706" cy="2779535"/>
          </a:xfrm>
          <a:prstGeom prst="rect">
            <a:avLst/>
          </a:prstGeom>
        </p:spPr>
      </p:pic>
    </p:spTree>
    <p:extLst>
      <p:ext uri="{BB962C8B-B14F-4D97-AF65-F5344CB8AC3E}">
        <p14:creationId xmlns:p14="http://schemas.microsoft.com/office/powerpoint/2010/main" val="838518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7EFEC-C760-E644-AA48-317DE3AF8368}"/>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6" name="TextBox 5">
            <a:extLst>
              <a:ext uri="{FF2B5EF4-FFF2-40B4-BE49-F238E27FC236}">
                <a16:creationId xmlns:a16="http://schemas.microsoft.com/office/drawing/2014/main" id="{55678D32-60E4-224F-9068-9C232E8C95F5}"/>
              </a:ext>
            </a:extLst>
          </p:cNvPr>
          <p:cNvSpPr txBox="1"/>
          <p:nvPr/>
        </p:nvSpPr>
        <p:spPr>
          <a:xfrm>
            <a:off x="4974108" y="1313411"/>
            <a:ext cx="2226507" cy="646331"/>
          </a:xfrm>
          <a:prstGeom prst="rect">
            <a:avLst/>
          </a:prstGeom>
          <a:noFill/>
        </p:spPr>
        <p:txBody>
          <a:bodyPr wrap="none" rtlCol="0">
            <a:spAutoFit/>
          </a:bodyPr>
          <a:lstStyle/>
          <a:p>
            <a:r>
              <a:rPr lang="en-US" sz="3600"/>
              <a:t>Question 2</a:t>
            </a:r>
          </a:p>
        </p:txBody>
      </p:sp>
      <p:sp>
        <p:nvSpPr>
          <p:cNvPr id="13" name="Rounded Rectangle 12">
            <a:extLst>
              <a:ext uri="{FF2B5EF4-FFF2-40B4-BE49-F238E27FC236}">
                <a16:creationId xmlns:a16="http://schemas.microsoft.com/office/drawing/2014/main" id="{C7048A9A-C8CD-9E4F-8BF4-F5CFBA03D720}"/>
              </a:ext>
            </a:extLst>
          </p:cNvPr>
          <p:cNvSpPr/>
          <p:nvPr/>
        </p:nvSpPr>
        <p:spPr>
          <a:xfrm>
            <a:off x="1519923" y="3225484"/>
            <a:ext cx="4488873" cy="99830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 Your family.</a:t>
            </a:r>
          </a:p>
        </p:txBody>
      </p:sp>
      <p:sp>
        <p:nvSpPr>
          <p:cNvPr id="14" name="Rounded Rectangle 13">
            <a:extLst>
              <a:ext uri="{FF2B5EF4-FFF2-40B4-BE49-F238E27FC236}">
                <a16:creationId xmlns:a16="http://schemas.microsoft.com/office/drawing/2014/main" id="{75D3AD8A-1036-E84A-B209-C36621FA0472}"/>
              </a:ext>
            </a:extLst>
          </p:cNvPr>
          <p:cNvSpPr/>
          <p:nvPr/>
        </p:nvSpPr>
        <p:spPr>
          <a:xfrm>
            <a:off x="1519922" y="4767956"/>
            <a:ext cx="4488873" cy="998303"/>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 No-one. </a:t>
            </a:r>
          </a:p>
        </p:txBody>
      </p:sp>
      <p:sp>
        <p:nvSpPr>
          <p:cNvPr id="15" name="Rounded Rectangle 14">
            <a:extLst>
              <a:ext uri="{FF2B5EF4-FFF2-40B4-BE49-F238E27FC236}">
                <a16:creationId xmlns:a16="http://schemas.microsoft.com/office/drawing/2014/main" id="{7E8E47BE-59DE-E84C-AD66-CBBC76AD26D8}"/>
              </a:ext>
            </a:extLst>
          </p:cNvPr>
          <p:cNvSpPr/>
          <p:nvPr/>
        </p:nvSpPr>
        <p:spPr>
          <a:xfrm>
            <a:off x="6576506" y="3225484"/>
            <a:ext cx="4488873" cy="99830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B) Your friends.</a:t>
            </a:r>
          </a:p>
        </p:txBody>
      </p:sp>
      <p:sp>
        <p:nvSpPr>
          <p:cNvPr id="16" name="Rounded Rectangle 15">
            <a:extLst>
              <a:ext uri="{FF2B5EF4-FFF2-40B4-BE49-F238E27FC236}">
                <a16:creationId xmlns:a16="http://schemas.microsoft.com/office/drawing/2014/main" id="{D3ABB482-A9B3-9A47-979C-33FF6DBF6271}"/>
              </a:ext>
            </a:extLst>
          </p:cNvPr>
          <p:cNvSpPr/>
          <p:nvPr/>
        </p:nvSpPr>
        <p:spPr>
          <a:xfrm>
            <a:off x="6585145" y="4778117"/>
            <a:ext cx="4488873" cy="99830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 Your teacher.</a:t>
            </a:r>
          </a:p>
        </p:txBody>
      </p:sp>
      <p:pic>
        <p:nvPicPr>
          <p:cNvPr id="21" name="Picture 20">
            <a:extLst>
              <a:ext uri="{FF2B5EF4-FFF2-40B4-BE49-F238E27FC236}">
                <a16:creationId xmlns:a16="http://schemas.microsoft.com/office/drawing/2014/main" id="{7A5EEFDA-69C9-A348-9833-DE82B0CD0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sp>
        <p:nvSpPr>
          <p:cNvPr id="11" name="TextBox 10">
            <a:extLst>
              <a:ext uri="{FF2B5EF4-FFF2-40B4-BE49-F238E27FC236}">
                <a16:creationId xmlns:a16="http://schemas.microsoft.com/office/drawing/2014/main" id="{42D18CAF-B759-3F42-BAE8-72A8212381DD}"/>
              </a:ext>
            </a:extLst>
          </p:cNvPr>
          <p:cNvSpPr txBox="1"/>
          <p:nvPr/>
        </p:nvSpPr>
        <p:spPr>
          <a:xfrm>
            <a:off x="2465003" y="2024824"/>
            <a:ext cx="7349677" cy="646331"/>
          </a:xfrm>
          <a:prstGeom prst="rect">
            <a:avLst/>
          </a:prstGeom>
          <a:noFill/>
        </p:spPr>
        <p:txBody>
          <a:bodyPr wrap="square" rtlCol="0">
            <a:spAutoFit/>
          </a:bodyPr>
          <a:lstStyle/>
          <a:p>
            <a:pPr algn="ctr"/>
            <a:r>
              <a:rPr lang="en-US"/>
              <a:t>You have created a password for your email account. Who do you tell this password too?</a:t>
            </a:r>
          </a:p>
        </p:txBody>
      </p:sp>
      <p:pic>
        <p:nvPicPr>
          <p:cNvPr id="3" name="Picture 3" descr="Graphical user interface, text, application, chat or text message&#10;&#10;Description automatically generated">
            <a:extLst>
              <a:ext uri="{FF2B5EF4-FFF2-40B4-BE49-F238E27FC236}">
                <a16:creationId xmlns:a16="http://schemas.microsoft.com/office/drawing/2014/main" id="{05808784-C696-4B2F-BED6-D20A1BCAB1F3}"/>
              </a:ext>
            </a:extLst>
          </p:cNvPr>
          <p:cNvPicPr>
            <a:picLocks noChangeAspect="1"/>
          </p:cNvPicPr>
          <p:nvPr/>
        </p:nvPicPr>
        <p:blipFill>
          <a:blip r:embed="rId3"/>
          <a:stretch>
            <a:fillRect/>
          </a:stretch>
        </p:blipFill>
        <p:spPr>
          <a:xfrm>
            <a:off x="220159" y="256006"/>
            <a:ext cx="1950894" cy="2764848"/>
          </a:xfrm>
          <a:prstGeom prst="rect">
            <a:avLst/>
          </a:prstGeom>
        </p:spPr>
      </p:pic>
    </p:spTree>
    <p:extLst>
      <p:ext uri="{BB962C8B-B14F-4D97-AF65-F5344CB8AC3E}">
        <p14:creationId xmlns:p14="http://schemas.microsoft.com/office/powerpoint/2010/main" val="1215124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7EFEC-C760-E644-AA48-317DE3AF8368}"/>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6" name="TextBox 5">
            <a:extLst>
              <a:ext uri="{FF2B5EF4-FFF2-40B4-BE49-F238E27FC236}">
                <a16:creationId xmlns:a16="http://schemas.microsoft.com/office/drawing/2014/main" id="{55678D32-60E4-224F-9068-9C232E8C95F5}"/>
              </a:ext>
            </a:extLst>
          </p:cNvPr>
          <p:cNvSpPr txBox="1"/>
          <p:nvPr/>
        </p:nvSpPr>
        <p:spPr>
          <a:xfrm>
            <a:off x="4974108" y="1313411"/>
            <a:ext cx="2226507" cy="646331"/>
          </a:xfrm>
          <a:prstGeom prst="rect">
            <a:avLst/>
          </a:prstGeom>
          <a:noFill/>
        </p:spPr>
        <p:txBody>
          <a:bodyPr wrap="none" rtlCol="0">
            <a:spAutoFit/>
          </a:bodyPr>
          <a:lstStyle/>
          <a:p>
            <a:r>
              <a:rPr lang="en-US" sz="3600"/>
              <a:t>Question 3</a:t>
            </a:r>
          </a:p>
        </p:txBody>
      </p:sp>
      <p:sp>
        <p:nvSpPr>
          <p:cNvPr id="7" name="TextBox 6">
            <a:extLst>
              <a:ext uri="{FF2B5EF4-FFF2-40B4-BE49-F238E27FC236}">
                <a16:creationId xmlns:a16="http://schemas.microsoft.com/office/drawing/2014/main" id="{CAE39849-F75F-A54B-A06F-2221ABCCB99C}"/>
              </a:ext>
            </a:extLst>
          </p:cNvPr>
          <p:cNvSpPr txBox="1"/>
          <p:nvPr/>
        </p:nvSpPr>
        <p:spPr>
          <a:xfrm>
            <a:off x="3466868" y="1995937"/>
            <a:ext cx="5686750" cy="369332"/>
          </a:xfrm>
          <a:prstGeom prst="rect">
            <a:avLst/>
          </a:prstGeom>
          <a:noFill/>
        </p:spPr>
        <p:txBody>
          <a:bodyPr wrap="none" rtlCol="0">
            <a:spAutoFit/>
          </a:bodyPr>
          <a:lstStyle/>
          <a:p>
            <a:r>
              <a:rPr lang="en-US"/>
              <a:t>You need to create a password you will remember. Do you:</a:t>
            </a:r>
          </a:p>
        </p:txBody>
      </p:sp>
      <p:sp>
        <p:nvSpPr>
          <p:cNvPr id="8" name="Rounded Rectangle 7">
            <a:extLst>
              <a:ext uri="{FF2B5EF4-FFF2-40B4-BE49-F238E27FC236}">
                <a16:creationId xmlns:a16="http://schemas.microsoft.com/office/drawing/2014/main" id="{749A4AFA-B990-EA4D-99B7-CEBDA94337A1}"/>
              </a:ext>
            </a:extLst>
          </p:cNvPr>
          <p:cNvSpPr/>
          <p:nvPr/>
        </p:nvSpPr>
        <p:spPr>
          <a:xfrm>
            <a:off x="1519923" y="3225484"/>
            <a:ext cx="4488873" cy="99830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A) Use anacronym, an unusual phrase, or words of a song or poem that you know well and add in or substitute numbers or symbols for some of the letters. </a:t>
            </a:r>
          </a:p>
        </p:txBody>
      </p:sp>
      <p:sp>
        <p:nvSpPr>
          <p:cNvPr id="9" name="Rounded Rectangle 8">
            <a:extLst>
              <a:ext uri="{FF2B5EF4-FFF2-40B4-BE49-F238E27FC236}">
                <a16:creationId xmlns:a16="http://schemas.microsoft.com/office/drawing/2014/main" id="{8AC9CF7C-8B10-DB41-8C2C-03F79E26D776}"/>
              </a:ext>
            </a:extLst>
          </p:cNvPr>
          <p:cNvSpPr/>
          <p:nvPr/>
        </p:nvSpPr>
        <p:spPr>
          <a:xfrm>
            <a:off x="1519922" y="4767956"/>
            <a:ext cx="4488873" cy="998303"/>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 Use personal information that is easy to remember, for example, your birthday.</a:t>
            </a:r>
          </a:p>
        </p:txBody>
      </p:sp>
      <p:sp>
        <p:nvSpPr>
          <p:cNvPr id="10" name="Rounded Rectangle 9">
            <a:extLst>
              <a:ext uri="{FF2B5EF4-FFF2-40B4-BE49-F238E27FC236}">
                <a16:creationId xmlns:a16="http://schemas.microsoft.com/office/drawing/2014/main" id="{AA6CCC79-5B71-9041-B713-6822897D40DF}"/>
              </a:ext>
            </a:extLst>
          </p:cNvPr>
          <p:cNvSpPr/>
          <p:nvPr/>
        </p:nvSpPr>
        <p:spPr>
          <a:xfrm>
            <a:off x="6576506" y="3225484"/>
            <a:ext cx="4488873" cy="99830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B) Use substitutions such as 1 for i or 3 for E.</a:t>
            </a:r>
          </a:p>
        </p:txBody>
      </p:sp>
      <p:sp>
        <p:nvSpPr>
          <p:cNvPr id="11" name="Rounded Rectangle 10">
            <a:extLst>
              <a:ext uri="{FF2B5EF4-FFF2-40B4-BE49-F238E27FC236}">
                <a16:creationId xmlns:a16="http://schemas.microsoft.com/office/drawing/2014/main" id="{551A68A0-BBA7-4D48-A709-03FB32981C43}"/>
              </a:ext>
            </a:extLst>
          </p:cNvPr>
          <p:cNvSpPr/>
          <p:nvPr/>
        </p:nvSpPr>
        <p:spPr>
          <a:xfrm>
            <a:off x="6585145" y="4778117"/>
            <a:ext cx="4488873" cy="99830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 Make a secure password but tell a family member incase you forget. </a:t>
            </a:r>
          </a:p>
        </p:txBody>
      </p:sp>
      <p:pic>
        <p:nvPicPr>
          <p:cNvPr id="13" name="Picture 12">
            <a:extLst>
              <a:ext uri="{FF2B5EF4-FFF2-40B4-BE49-F238E27FC236}">
                <a16:creationId xmlns:a16="http://schemas.microsoft.com/office/drawing/2014/main" id="{901DF5B5-1078-7740-81B1-E2C8217CC8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pic>
        <p:nvPicPr>
          <p:cNvPr id="3" name="Picture 3" descr="Graphical user interface, text, application, chat or text message&#10;&#10;Description automatically generated">
            <a:extLst>
              <a:ext uri="{FF2B5EF4-FFF2-40B4-BE49-F238E27FC236}">
                <a16:creationId xmlns:a16="http://schemas.microsoft.com/office/drawing/2014/main" id="{AE9E523C-BC6B-49EF-9FD6-DDD35B0F0CE9}"/>
              </a:ext>
            </a:extLst>
          </p:cNvPr>
          <p:cNvPicPr>
            <a:picLocks noChangeAspect="1"/>
          </p:cNvPicPr>
          <p:nvPr/>
        </p:nvPicPr>
        <p:blipFill>
          <a:blip r:embed="rId3"/>
          <a:stretch>
            <a:fillRect/>
          </a:stretch>
        </p:blipFill>
        <p:spPr>
          <a:xfrm>
            <a:off x="220159" y="256006"/>
            <a:ext cx="1950894" cy="2764848"/>
          </a:xfrm>
          <a:prstGeom prst="rect">
            <a:avLst/>
          </a:prstGeom>
        </p:spPr>
      </p:pic>
    </p:spTree>
    <p:extLst>
      <p:ext uri="{BB962C8B-B14F-4D97-AF65-F5344CB8AC3E}">
        <p14:creationId xmlns:p14="http://schemas.microsoft.com/office/powerpoint/2010/main" val="298896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7EFEC-C760-E644-AA48-317DE3AF8368}"/>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6" name="TextBox 5">
            <a:extLst>
              <a:ext uri="{FF2B5EF4-FFF2-40B4-BE49-F238E27FC236}">
                <a16:creationId xmlns:a16="http://schemas.microsoft.com/office/drawing/2014/main" id="{55678D32-60E4-224F-9068-9C232E8C95F5}"/>
              </a:ext>
            </a:extLst>
          </p:cNvPr>
          <p:cNvSpPr txBox="1"/>
          <p:nvPr/>
        </p:nvSpPr>
        <p:spPr>
          <a:xfrm>
            <a:off x="4974108" y="1313411"/>
            <a:ext cx="2226507" cy="646331"/>
          </a:xfrm>
          <a:prstGeom prst="rect">
            <a:avLst/>
          </a:prstGeom>
          <a:noFill/>
        </p:spPr>
        <p:txBody>
          <a:bodyPr wrap="none" rtlCol="0">
            <a:spAutoFit/>
          </a:bodyPr>
          <a:lstStyle/>
          <a:p>
            <a:r>
              <a:rPr lang="en-US" sz="3600"/>
              <a:t>Question 3</a:t>
            </a:r>
          </a:p>
        </p:txBody>
      </p:sp>
      <p:sp>
        <p:nvSpPr>
          <p:cNvPr id="7" name="TextBox 6">
            <a:extLst>
              <a:ext uri="{FF2B5EF4-FFF2-40B4-BE49-F238E27FC236}">
                <a16:creationId xmlns:a16="http://schemas.microsoft.com/office/drawing/2014/main" id="{CAE39849-F75F-A54B-A06F-2221ABCCB99C}"/>
              </a:ext>
            </a:extLst>
          </p:cNvPr>
          <p:cNvSpPr txBox="1"/>
          <p:nvPr/>
        </p:nvSpPr>
        <p:spPr>
          <a:xfrm>
            <a:off x="3466868" y="1995937"/>
            <a:ext cx="5686750" cy="369332"/>
          </a:xfrm>
          <a:prstGeom prst="rect">
            <a:avLst/>
          </a:prstGeom>
          <a:noFill/>
        </p:spPr>
        <p:txBody>
          <a:bodyPr wrap="none" rtlCol="0">
            <a:spAutoFit/>
          </a:bodyPr>
          <a:lstStyle/>
          <a:p>
            <a:r>
              <a:rPr lang="en-US"/>
              <a:t>You need to create a password you will remember. Do you:</a:t>
            </a:r>
          </a:p>
        </p:txBody>
      </p:sp>
      <p:sp>
        <p:nvSpPr>
          <p:cNvPr id="8" name="Rounded Rectangle 7">
            <a:extLst>
              <a:ext uri="{FF2B5EF4-FFF2-40B4-BE49-F238E27FC236}">
                <a16:creationId xmlns:a16="http://schemas.microsoft.com/office/drawing/2014/main" id="{749A4AFA-B990-EA4D-99B7-CEBDA94337A1}"/>
              </a:ext>
            </a:extLst>
          </p:cNvPr>
          <p:cNvSpPr/>
          <p:nvPr/>
        </p:nvSpPr>
        <p:spPr>
          <a:xfrm>
            <a:off x="1519923" y="3225484"/>
            <a:ext cx="4488873" cy="998304"/>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A) Use anacronym, an unusual phrase, or words of a song or poem that you know well and add in or substitute numbers or symbols for some of the letters. </a:t>
            </a:r>
          </a:p>
        </p:txBody>
      </p:sp>
      <p:sp>
        <p:nvSpPr>
          <p:cNvPr id="9" name="Rounded Rectangle 8">
            <a:extLst>
              <a:ext uri="{FF2B5EF4-FFF2-40B4-BE49-F238E27FC236}">
                <a16:creationId xmlns:a16="http://schemas.microsoft.com/office/drawing/2014/main" id="{8AC9CF7C-8B10-DB41-8C2C-03F79E26D776}"/>
              </a:ext>
            </a:extLst>
          </p:cNvPr>
          <p:cNvSpPr/>
          <p:nvPr/>
        </p:nvSpPr>
        <p:spPr>
          <a:xfrm>
            <a:off x="1519922" y="4767956"/>
            <a:ext cx="4488873" cy="998303"/>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 Use personal information that is easy to remember, for example, your birthday.</a:t>
            </a:r>
          </a:p>
        </p:txBody>
      </p:sp>
      <p:sp>
        <p:nvSpPr>
          <p:cNvPr id="10" name="Rounded Rectangle 9">
            <a:extLst>
              <a:ext uri="{FF2B5EF4-FFF2-40B4-BE49-F238E27FC236}">
                <a16:creationId xmlns:a16="http://schemas.microsoft.com/office/drawing/2014/main" id="{AA6CCC79-5B71-9041-B713-6822897D40DF}"/>
              </a:ext>
            </a:extLst>
          </p:cNvPr>
          <p:cNvSpPr/>
          <p:nvPr/>
        </p:nvSpPr>
        <p:spPr>
          <a:xfrm>
            <a:off x="6576506" y="3225484"/>
            <a:ext cx="4488873" cy="99830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B) Use substitutions such as 1 for i or 3 for E.</a:t>
            </a:r>
          </a:p>
        </p:txBody>
      </p:sp>
      <p:pic>
        <p:nvPicPr>
          <p:cNvPr id="13" name="Picture 12">
            <a:extLst>
              <a:ext uri="{FF2B5EF4-FFF2-40B4-BE49-F238E27FC236}">
                <a16:creationId xmlns:a16="http://schemas.microsoft.com/office/drawing/2014/main" id="{7833F262-811F-F948-9861-310E2DB9E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sp>
        <p:nvSpPr>
          <p:cNvPr id="14" name="Rounded Rectangle 13">
            <a:extLst>
              <a:ext uri="{FF2B5EF4-FFF2-40B4-BE49-F238E27FC236}">
                <a16:creationId xmlns:a16="http://schemas.microsoft.com/office/drawing/2014/main" id="{E0DB7715-F334-C143-A25D-65ADFB64DD38}"/>
              </a:ext>
            </a:extLst>
          </p:cNvPr>
          <p:cNvSpPr/>
          <p:nvPr/>
        </p:nvSpPr>
        <p:spPr>
          <a:xfrm>
            <a:off x="6585145" y="4778117"/>
            <a:ext cx="4488873" cy="99830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 Make a secure password but tell a family member incase you forget. </a:t>
            </a:r>
          </a:p>
        </p:txBody>
      </p:sp>
      <p:pic>
        <p:nvPicPr>
          <p:cNvPr id="4" name="Picture 4" descr="Graphical user interface, text, application, chat or text message&#10;&#10;Description automatically generated">
            <a:extLst>
              <a:ext uri="{FF2B5EF4-FFF2-40B4-BE49-F238E27FC236}">
                <a16:creationId xmlns:a16="http://schemas.microsoft.com/office/drawing/2014/main" id="{C772D430-7450-49E1-851A-700F0EC56EE5}"/>
              </a:ext>
            </a:extLst>
          </p:cNvPr>
          <p:cNvPicPr>
            <a:picLocks noChangeAspect="1"/>
          </p:cNvPicPr>
          <p:nvPr/>
        </p:nvPicPr>
        <p:blipFill>
          <a:blip r:embed="rId3"/>
          <a:stretch>
            <a:fillRect/>
          </a:stretch>
        </p:blipFill>
        <p:spPr>
          <a:xfrm>
            <a:off x="222971" y="260799"/>
            <a:ext cx="1937039" cy="2750994"/>
          </a:xfrm>
          <a:prstGeom prst="rect">
            <a:avLst/>
          </a:prstGeom>
        </p:spPr>
      </p:pic>
    </p:spTree>
    <p:extLst>
      <p:ext uri="{BB962C8B-B14F-4D97-AF65-F5344CB8AC3E}">
        <p14:creationId xmlns:p14="http://schemas.microsoft.com/office/powerpoint/2010/main" val="4147074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7EFEC-C760-E644-AA48-317DE3AF8368}"/>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6" name="TextBox 5">
            <a:extLst>
              <a:ext uri="{FF2B5EF4-FFF2-40B4-BE49-F238E27FC236}">
                <a16:creationId xmlns:a16="http://schemas.microsoft.com/office/drawing/2014/main" id="{55678D32-60E4-224F-9068-9C232E8C95F5}"/>
              </a:ext>
            </a:extLst>
          </p:cNvPr>
          <p:cNvSpPr txBox="1"/>
          <p:nvPr/>
        </p:nvSpPr>
        <p:spPr>
          <a:xfrm>
            <a:off x="4974108" y="1313411"/>
            <a:ext cx="2226507" cy="646331"/>
          </a:xfrm>
          <a:prstGeom prst="rect">
            <a:avLst/>
          </a:prstGeom>
          <a:noFill/>
        </p:spPr>
        <p:txBody>
          <a:bodyPr wrap="none" rtlCol="0">
            <a:spAutoFit/>
          </a:bodyPr>
          <a:lstStyle/>
          <a:p>
            <a:r>
              <a:rPr lang="en-US" sz="3600"/>
              <a:t>Question 4</a:t>
            </a:r>
          </a:p>
        </p:txBody>
      </p:sp>
      <p:sp>
        <p:nvSpPr>
          <p:cNvPr id="7" name="TextBox 6">
            <a:extLst>
              <a:ext uri="{FF2B5EF4-FFF2-40B4-BE49-F238E27FC236}">
                <a16:creationId xmlns:a16="http://schemas.microsoft.com/office/drawing/2014/main" id="{CAE39849-F75F-A54B-A06F-2221ABCCB99C}"/>
              </a:ext>
            </a:extLst>
          </p:cNvPr>
          <p:cNvSpPr txBox="1"/>
          <p:nvPr/>
        </p:nvSpPr>
        <p:spPr>
          <a:xfrm>
            <a:off x="2878299" y="1959742"/>
            <a:ext cx="6435402" cy="646331"/>
          </a:xfrm>
          <a:prstGeom prst="rect">
            <a:avLst/>
          </a:prstGeom>
          <a:noFill/>
        </p:spPr>
        <p:txBody>
          <a:bodyPr wrap="square" rtlCol="0">
            <a:spAutoFit/>
          </a:bodyPr>
          <a:lstStyle/>
          <a:p>
            <a:pPr algn="ctr"/>
            <a:r>
              <a:rPr lang="en-US"/>
              <a:t>You are creating a password for another account. Do you use the same password as your email account?</a:t>
            </a:r>
          </a:p>
        </p:txBody>
      </p:sp>
      <p:sp>
        <p:nvSpPr>
          <p:cNvPr id="8" name="Rounded Rectangle 7">
            <a:extLst>
              <a:ext uri="{FF2B5EF4-FFF2-40B4-BE49-F238E27FC236}">
                <a16:creationId xmlns:a16="http://schemas.microsoft.com/office/drawing/2014/main" id="{749A4AFA-B990-EA4D-99B7-CEBDA94337A1}"/>
              </a:ext>
            </a:extLst>
          </p:cNvPr>
          <p:cNvSpPr/>
          <p:nvPr/>
        </p:nvSpPr>
        <p:spPr>
          <a:xfrm>
            <a:off x="1519923" y="3225484"/>
            <a:ext cx="4488873" cy="99830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 No, all passwords should be different. Especially important for your email account.</a:t>
            </a:r>
          </a:p>
        </p:txBody>
      </p:sp>
      <p:sp>
        <p:nvSpPr>
          <p:cNvPr id="10" name="Rounded Rectangle 9">
            <a:extLst>
              <a:ext uri="{FF2B5EF4-FFF2-40B4-BE49-F238E27FC236}">
                <a16:creationId xmlns:a16="http://schemas.microsoft.com/office/drawing/2014/main" id="{AA6CCC79-5B71-9041-B713-6822897D40DF}"/>
              </a:ext>
            </a:extLst>
          </p:cNvPr>
          <p:cNvSpPr/>
          <p:nvPr/>
        </p:nvSpPr>
        <p:spPr>
          <a:xfrm>
            <a:off x="6576506" y="3225484"/>
            <a:ext cx="4488873" cy="99830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B) Yes, it will be easy to remember.</a:t>
            </a:r>
          </a:p>
        </p:txBody>
      </p:sp>
      <p:pic>
        <p:nvPicPr>
          <p:cNvPr id="13" name="Picture 12">
            <a:extLst>
              <a:ext uri="{FF2B5EF4-FFF2-40B4-BE49-F238E27FC236}">
                <a16:creationId xmlns:a16="http://schemas.microsoft.com/office/drawing/2014/main" id="{A6DCFF90-A75E-2049-9516-CC1DA37170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pic>
        <p:nvPicPr>
          <p:cNvPr id="3" name="Picture 4" descr="Graphical user interface, text, application, chat or text message&#10;&#10;Description automatically generated">
            <a:extLst>
              <a:ext uri="{FF2B5EF4-FFF2-40B4-BE49-F238E27FC236}">
                <a16:creationId xmlns:a16="http://schemas.microsoft.com/office/drawing/2014/main" id="{D2C22660-6010-430D-8D3A-494E3B094D80}"/>
              </a:ext>
            </a:extLst>
          </p:cNvPr>
          <p:cNvPicPr>
            <a:picLocks noChangeAspect="1"/>
          </p:cNvPicPr>
          <p:nvPr/>
        </p:nvPicPr>
        <p:blipFill>
          <a:blip r:embed="rId3"/>
          <a:stretch>
            <a:fillRect/>
          </a:stretch>
        </p:blipFill>
        <p:spPr>
          <a:xfrm>
            <a:off x="222971" y="260799"/>
            <a:ext cx="1937039" cy="2750994"/>
          </a:xfrm>
          <a:prstGeom prst="rect">
            <a:avLst/>
          </a:prstGeom>
        </p:spPr>
      </p:pic>
    </p:spTree>
    <p:extLst>
      <p:ext uri="{BB962C8B-B14F-4D97-AF65-F5344CB8AC3E}">
        <p14:creationId xmlns:p14="http://schemas.microsoft.com/office/powerpoint/2010/main" val="3159101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7EFEC-C760-E644-AA48-317DE3AF8368}"/>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6" name="TextBox 5">
            <a:extLst>
              <a:ext uri="{FF2B5EF4-FFF2-40B4-BE49-F238E27FC236}">
                <a16:creationId xmlns:a16="http://schemas.microsoft.com/office/drawing/2014/main" id="{55678D32-60E4-224F-9068-9C232E8C95F5}"/>
              </a:ext>
            </a:extLst>
          </p:cNvPr>
          <p:cNvSpPr txBox="1"/>
          <p:nvPr/>
        </p:nvSpPr>
        <p:spPr>
          <a:xfrm>
            <a:off x="4974108" y="1313411"/>
            <a:ext cx="2226507" cy="646331"/>
          </a:xfrm>
          <a:prstGeom prst="rect">
            <a:avLst/>
          </a:prstGeom>
          <a:noFill/>
        </p:spPr>
        <p:txBody>
          <a:bodyPr wrap="none" rtlCol="0">
            <a:spAutoFit/>
          </a:bodyPr>
          <a:lstStyle/>
          <a:p>
            <a:r>
              <a:rPr lang="en-US" sz="3600"/>
              <a:t>Question 4</a:t>
            </a:r>
          </a:p>
        </p:txBody>
      </p:sp>
      <p:sp>
        <p:nvSpPr>
          <p:cNvPr id="8" name="Rounded Rectangle 7">
            <a:extLst>
              <a:ext uri="{FF2B5EF4-FFF2-40B4-BE49-F238E27FC236}">
                <a16:creationId xmlns:a16="http://schemas.microsoft.com/office/drawing/2014/main" id="{749A4AFA-B990-EA4D-99B7-CEBDA94337A1}"/>
              </a:ext>
            </a:extLst>
          </p:cNvPr>
          <p:cNvSpPr/>
          <p:nvPr/>
        </p:nvSpPr>
        <p:spPr>
          <a:xfrm>
            <a:off x="1519923" y="3225484"/>
            <a:ext cx="4488873" cy="998304"/>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 No, all passwords should be different. Especially important for your email account.</a:t>
            </a:r>
          </a:p>
        </p:txBody>
      </p:sp>
      <p:sp>
        <p:nvSpPr>
          <p:cNvPr id="10" name="Rounded Rectangle 9">
            <a:extLst>
              <a:ext uri="{FF2B5EF4-FFF2-40B4-BE49-F238E27FC236}">
                <a16:creationId xmlns:a16="http://schemas.microsoft.com/office/drawing/2014/main" id="{AA6CCC79-5B71-9041-B713-6822897D40DF}"/>
              </a:ext>
            </a:extLst>
          </p:cNvPr>
          <p:cNvSpPr/>
          <p:nvPr/>
        </p:nvSpPr>
        <p:spPr>
          <a:xfrm>
            <a:off x="6576506" y="3225484"/>
            <a:ext cx="4488873" cy="99830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B) Yes, it will be easy to remember.</a:t>
            </a:r>
          </a:p>
        </p:txBody>
      </p:sp>
      <p:sp>
        <p:nvSpPr>
          <p:cNvPr id="9" name="TextBox 8">
            <a:extLst>
              <a:ext uri="{FF2B5EF4-FFF2-40B4-BE49-F238E27FC236}">
                <a16:creationId xmlns:a16="http://schemas.microsoft.com/office/drawing/2014/main" id="{9A1B2087-BFD6-1243-A492-98877F0061A4}"/>
              </a:ext>
            </a:extLst>
          </p:cNvPr>
          <p:cNvSpPr txBox="1"/>
          <p:nvPr/>
        </p:nvSpPr>
        <p:spPr>
          <a:xfrm>
            <a:off x="2878299" y="1959742"/>
            <a:ext cx="6435402" cy="646331"/>
          </a:xfrm>
          <a:prstGeom prst="rect">
            <a:avLst/>
          </a:prstGeom>
          <a:noFill/>
        </p:spPr>
        <p:txBody>
          <a:bodyPr wrap="square" rtlCol="0">
            <a:spAutoFit/>
          </a:bodyPr>
          <a:lstStyle/>
          <a:p>
            <a:pPr algn="ctr"/>
            <a:r>
              <a:rPr lang="en-US"/>
              <a:t>You are creating a password for another account. Do you use the same password as your email account?</a:t>
            </a:r>
          </a:p>
        </p:txBody>
      </p:sp>
      <p:pic>
        <p:nvPicPr>
          <p:cNvPr id="11" name="Picture 10">
            <a:extLst>
              <a:ext uri="{FF2B5EF4-FFF2-40B4-BE49-F238E27FC236}">
                <a16:creationId xmlns:a16="http://schemas.microsoft.com/office/drawing/2014/main" id="{57E1F8A2-D361-FD48-A39E-34857B2CE2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pic>
        <p:nvPicPr>
          <p:cNvPr id="4" name="Picture 4" descr="Graphical user interface, text, application, chat or text message&#10;&#10;Description automatically generated">
            <a:extLst>
              <a:ext uri="{FF2B5EF4-FFF2-40B4-BE49-F238E27FC236}">
                <a16:creationId xmlns:a16="http://schemas.microsoft.com/office/drawing/2014/main" id="{4AE3591B-DF84-4DB8-B192-28FFFB3CF94A}"/>
              </a:ext>
            </a:extLst>
          </p:cNvPr>
          <p:cNvPicPr>
            <a:picLocks noChangeAspect="1"/>
          </p:cNvPicPr>
          <p:nvPr/>
        </p:nvPicPr>
        <p:blipFill>
          <a:blip r:embed="rId3"/>
          <a:stretch>
            <a:fillRect/>
          </a:stretch>
        </p:blipFill>
        <p:spPr>
          <a:xfrm>
            <a:off x="220159" y="263611"/>
            <a:ext cx="1937039" cy="2750994"/>
          </a:xfrm>
          <a:prstGeom prst="rect">
            <a:avLst/>
          </a:prstGeom>
        </p:spPr>
      </p:pic>
    </p:spTree>
    <p:extLst>
      <p:ext uri="{BB962C8B-B14F-4D97-AF65-F5344CB8AC3E}">
        <p14:creationId xmlns:p14="http://schemas.microsoft.com/office/powerpoint/2010/main" val="1542790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7EFEC-C760-E644-AA48-317DE3AF8368}"/>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6" name="TextBox 5">
            <a:extLst>
              <a:ext uri="{FF2B5EF4-FFF2-40B4-BE49-F238E27FC236}">
                <a16:creationId xmlns:a16="http://schemas.microsoft.com/office/drawing/2014/main" id="{55678D32-60E4-224F-9068-9C232E8C95F5}"/>
              </a:ext>
            </a:extLst>
          </p:cNvPr>
          <p:cNvSpPr txBox="1"/>
          <p:nvPr/>
        </p:nvSpPr>
        <p:spPr>
          <a:xfrm>
            <a:off x="4974108" y="1313411"/>
            <a:ext cx="2226507" cy="646331"/>
          </a:xfrm>
          <a:prstGeom prst="rect">
            <a:avLst/>
          </a:prstGeom>
          <a:noFill/>
        </p:spPr>
        <p:txBody>
          <a:bodyPr wrap="none" rtlCol="0">
            <a:spAutoFit/>
          </a:bodyPr>
          <a:lstStyle/>
          <a:p>
            <a:r>
              <a:rPr lang="en-US" sz="3600"/>
              <a:t>Question 5</a:t>
            </a:r>
          </a:p>
        </p:txBody>
      </p:sp>
      <p:sp>
        <p:nvSpPr>
          <p:cNvPr id="7" name="TextBox 6">
            <a:extLst>
              <a:ext uri="{FF2B5EF4-FFF2-40B4-BE49-F238E27FC236}">
                <a16:creationId xmlns:a16="http://schemas.microsoft.com/office/drawing/2014/main" id="{CAE39849-F75F-A54B-A06F-2221ABCCB99C}"/>
              </a:ext>
            </a:extLst>
          </p:cNvPr>
          <p:cNvSpPr txBox="1"/>
          <p:nvPr/>
        </p:nvSpPr>
        <p:spPr>
          <a:xfrm>
            <a:off x="3015455" y="1974937"/>
            <a:ext cx="6690421" cy="369332"/>
          </a:xfrm>
          <a:prstGeom prst="rect">
            <a:avLst/>
          </a:prstGeom>
          <a:noFill/>
        </p:spPr>
        <p:txBody>
          <a:bodyPr wrap="none" rtlCol="0">
            <a:spAutoFit/>
          </a:bodyPr>
          <a:lstStyle/>
          <a:p>
            <a:r>
              <a:rPr lang="en-US"/>
              <a:t>Your friend finds out your password and logs into your phone. Do you:</a:t>
            </a:r>
          </a:p>
        </p:txBody>
      </p:sp>
      <p:sp>
        <p:nvSpPr>
          <p:cNvPr id="8" name="Rounded Rectangle 7">
            <a:extLst>
              <a:ext uri="{FF2B5EF4-FFF2-40B4-BE49-F238E27FC236}">
                <a16:creationId xmlns:a16="http://schemas.microsoft.com/office/drawing/2014/main" id="{749A4AFA-B990-EA4D-99B7-CEBDA94337A1}"/>
              </a:ext>
            </a:extLst>
          </p:cNvPr>
          <p:cNvSpPr/>
          <p:nvPr/>
        </p:nvSpPr>
        <p:spPr>
          <a:xfrm>
            <a:off x="1519923" y="3225484"/>
            <a:ext cx="4488873" cy="99830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 Change your password immediately. </a:t>
            </a:r>
          </a:p>
        </p:txBody>
      </p:sp>
      <p:sp>
        <p:nvSpPr>
          <p:cNvPr id="9" name="Rounded Rectangle 8">
            <a:extLst>
              <a:ext uri="{FF2B5EF4-FFF2-40B4-BE49-F238E27FC236}">
                <a16:creationId xmlns:a16="http://schemas.microsoft.com/office/drawing/2014/main" id="{8AC9CF7C-8B10-DB41-8C2C-03F79E26D776}"/>
              </a:ext>
            </a:extLst>
          </p:cNvPr>
          <p:cNvSpPr/>
          <p:nvPr/>
        </p:nvSpPr>
        <p:spPr>
          <a:xfrm>
            <a:off x="3851563" y="4744807"/>
            <a:ext cx="4488873" cy="998303"/>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 Tell your friend not to log in again. </a:t>
            </a:r>
          </a:p>
        </p:txBody>
      </p:sp>
      <p:sp>
        <p:nvSpPr>
          <p:cNvPr id="10" name="Rounded Rectangle 9">
            <a:extLst>
              <a:ext uri="{FF2B5EF4-FFF2-40B4-BE49-F238E27FC236}">
                <a16:creationId xmlns:a16="http://schemas.microsoft.com/office/drawing/2014/main" id="{AA6CCC79-5B71-9041-B713-6822897D40DF}"/>
              </a:ext>
            </a:extLst>
          </p:cNvPr>
          <p:cNvSpPr/>
          <p:nvPr/>
        </p:nvSpPr>
        <p:spPr>
          <a:xfrm>
            <a:off x="6576506" y="3225484"/>
            <a:ext cx="4488873" cy="99830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B) Do nothing.</a:t>
            </a:r>
          </a:p>
        </p:txBody>
      </p:sp>
      <p:pic>
        <p:nvPicPr>
          <p:cNvPr id="19" name="Picture 18">
            <a:extLst>
              <a:ext uri="{FF2B5EF4-FFF2-40B4-BE49-F238E27FC236}">
                <a16:creationId xmlns:a16="http://schemas.microsoft.com/office/drawing/2014/main" id="{119BE3C4-9B55-7143-90BD-A01E124080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pic>
        <p:nvPicPr>
          <p:cNvPr id="3" name="Picture 4" descr="Graphical user interface, text, application, chat or text message&#10;&#10;Description automatically generated">
            <a:extLst>
              <a:ext uri="{FF2B5EF4-FFF2-40B4-BE49-F238E27FC236}">
                <a16:creationId xmlns:a16="http://schemas.microsoft.com/office/drawing/2014/main" id="{E9862014-7881-4F29-8F5C-ED6F69BD95C5}"/>
              </a:ext>
            </a:extLst>
          </p:cNvPr>
          <p:cNvPicPr>
            <a:picLocks noChangeAspect="1"/>
          </p:cNvPicPr>
          <p:nvPr/>
        </p:nvPicPr>
        <p:blipFill>
          <a:blip r:embed="rId3"/>
          <a:stretch>
            <a:fillRect/>
          </a:stretch>
        </p:blipFill>
        <p:spPr>
          <a:xfrm>
            <a:off x="220159" y="263611"/>
            <a:ext cx="1937039" cy="2750994"/>
          </a:xfrm>
          <a:prstGeom prst="rect">
            <a:avLst/>
          </a:prstGeom>
        </p:spPr>
      </p:pic>
    </p:spTree>
    <p:extLst>
      <p:ext uri="{BB962C8B-B14F-4D97-AF65-F5344CB8AC3E}">
        <p14:creationId xmlns:p14="http://schemas.microsoft.com/office/powerpoint/2010/main" val="1708115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7EFEC-C760-E644-AA48-317DE3AF8368}"/>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6" name="TextBox 5">
            <a:extLst>
              <a:ext uri="{FF2B5EF4-FFF2-40B4-BE49-F238E27FC236}">
                <a16:creationId xmlns:a16="http://schemas.microsoft.com/office/drawing/2014/main" id="{55678D32-60E4-224F-9068-9C232E8C95F5}"/>
              </a:ext>
            </a:extLst>
          </p:cNvPr>
          <p:cNvSpPr txBox="1"/>
          <p:nvPr/>
        </p:nvSpPr>
        <p:spPr>
          <a:xfrm>
            <a:off x="4974108" y="1313411"/>
            <a:ext cx="2226507" cy="646331"/>
          </a:xfrm>
          <a:prstGeom prst="rect">
            <a:avLst/>
          </a:prstGeom>
          <a:noFill/>
        </p:spPr>
        <p:txBody>
          <a:bodyPr wrap="none" rtlCol="0">
            <a:spAutoFit/>
          </a:bodyPr>
          <a:lstStyle/>
          <a:p>
            <a:r>
              <a:rPr lang="en-US" sz="3600"/>
              <a:t>Question 5</a:t>
            </a:r>
          </a:p>
        </p:txBody>
      </p:sp>
      <p:sp>
        <p:nvSpPr>
          <p:cNvPr id="7" name="TextBox 6">
            <a:extLst>
              <a:ext uri="{FF2B5EF4-FFF2-40B4-BE49-F238E27FC236}">
                <a16:creationId xmlns:a16="http://schemas.microsoft.com/office/drawing/2014/main" id="{CAE39849-F75F-A54B-A06F-2221ABCCB99C}"/>
              </a:ext>
            </a:extLst>
          </p:cNvPr>
          <p:cNvSpPr txBox="1"/>
          <p:nvPr/>
        </p:nvSpPr>
        <p:spPr>
          <a:xfrm>
            <a:off x="3015455" y="1974937"/>
            <a:ext cx="6690421" cy="369332"/>
          </a:xfrm>
          <a:prstGeom prst="rect">
            <a:avLst/>
          </a:prstGeom>
          <a:noFill/>
        </p:spPr>
        <p:txBody>
          <a:bodyPr wrap="none" rtlCol="0">
            <a:spAutoFit/>
          </a:bodyPr>
          <a:lstStyle/>
          <a:p>
            <a:r>
              <a:rPr lang="en-US"/>
              <a:t>Your friend finds out your password and logs into your phone. Do you:</a:t>
            </a:r>
          </a:p>
        </p:txBody>
      </p:sp>
      <p:sp>
        <p:nvSpPr>
          <p:cNvPr id="8" name="Rounded Rectangle 7">
            <a:extLst>
              <a:ext uri="{FF2B5EF4-FFF2-40B4-BE49-F238E27FC236}">
                <a16:creationId xmlns:a16="http://schemas.microsoft.com/office/drawing/2014/main" id="{749A4AFA-B990-EA4D-99B7-CEBDA94337A1}"/>
              </a:ext>
            </a:extLst>
          </p:cNvPr>
          <p:cNvSpPr/>
          <p:nvPr/>
        </p:nvSpPr>
        <p:spPr>
          <a:xfrm>
            <a:off x="1519923" y="3225484"/>
            <a:ext cx="4488873" cy="998304"/>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 Change your password immediately. </a:t>
            </a:r>
          </a:p>
        </p:txBody>
      </p:sp>
      <p:sp>
        <p:nvSpPr>
          <p:cNvPr id="9" name="Rounded Rectangle 8">
            <a:extLst>
              <a:ext uri="{FF2B5EF4-FFF2-40B4-BE49-F238E27FC236}">
                <a16:creationId xmlns:a16="http://schemas.microsoft.com/office/drawing/2014/main" id="{8AC9CF7C-8B10-DB41-8C2C-03F79E26D776}"/>
              </a:ext>
            </a:extLst>
          </p:cNvPr>
          <p:cNvSpPr/>
          <p:nvPr/>
        </p:nvSpPr>
        <p:spPr>
          <a:xfrm>
            <a:off x="3851563" y="4744807"/>
            <a:ext cx="4488873" cy="998303"/>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 Tell your friend not to log in again. </a:t>
            </a:r>
          </a:p>
        </p:txBody>
      </p:sp>
      <p:sp>
        <p:nvSpPr>
          <p:cNvPr id="10" name="Rounded Rectangle 9">
            <a:extLst>
              <a:ext uri="{FF2B5EF4-FFF2-40B4-BE49-F238E27FC236}">
                <a16:creationId xmlns:a16="http://schemas.microsoft.com/office/drawing/2014/main" id="{AA6CCC79-5B71-9041-B713-6822897D40DF}"/>
              </a:ext>
            </a:extLst>
          </p:cNvPr>
          <p:cNvSpPr/>
          <p:nvPr/>
        </p:nvSpPr>
        <p:spPr>
          <a:xfrm>
            <a:off x="6576506" y="3225484"/>
            <a:ext cx="4488873" cy="99830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B) Do nothing.</a:t>
            </a:r>
          </a:p>
        </p:txBody>
      </p:sp>
      <p:pic>
        <p:nvPicPr>
          <p:cNvPr id="11" name="Picture 10">
            <a:extLst>
              <a:ext uri="{FF2B5EF4-FFF2-40B4-BE49-F238E27FC236}">
                <a16:creationId xmlns:a16="http://schemas.microsoft.com/office/drawing/2014/main" id="{B41200C2-A9A8-5F43-9606-E259192AC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pic>
        <p:nvPicPr>
          <p:cNvPr id="4" name="Picture 4">
            <a:extLst>
              <a:ext uri="{FF2B5EF4-FFF2-40B4-BE49-F238E27FC236}">
                <a16:creationId xmlns:a16="http://schemas.microsoft.com/office/drawing/2014/main" id="{60D75495-A653-47E3-9968-3089867E3A22}"/>
              </a:ext>
            </a:extLst>
          </p:cNvPr>
          <p:cNvPicPr>
            <a:picLocks noChangeAspect="1"/>
          </p:cNvPicPr>
          <p:nvPr/>
        </p:nvPicPr>
        <p:blipFill>
          <a:blip r:embed="rId3"/>
          <a:stretch>
            <a:fillRect/>
          </a:stretch>
        </p:blipFill>
        <p:spPr>
          <a:xfrm>
            <a:off x="224012" y="264653"/>
            <a:ext cx="1937039" cy="2750994"/>
          </a:xfrm>
          <a:prstGeom prst="rect">
            <a:avLst/>
          </a:prstGeom>
        </p:spPr>
      </p:pic>
    </p:spTree>
    <p:extLst>
      <p:ext uri="{BB962C8B-B14F-4D97-AF65-F5344CB8AC3E}">
        <p14:creationId xmlns:p14="http://schemas.microsoft.com/office/powerpoint/2010/main" val="2672455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AE595F-F172-8A46-A487-82BD4FA0CE3E}"/>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5" name="TextBox 4">
            <a:extLst>
              <a:ext uri="{FF2B5EF4-FFF2-40B4-BE49-F238E27FC236}">
                <a16:creationId xmlns:a16="http://schemas.microsoft.com/office/drawing/2014/main" id="{0718CB0A-1213-DE4E-9737-8DAFFC89A088}"/>
              </a:ext>
            </a:extLst>
          </p:cNvPr>
          <p:cNvSpPr txBox="1"/>
          <p:nvPr/>
        </p:nvSpPr>
        <p:spPr>
          <a:xfrm>
            <a:off x="203790" y="206492"/>
            <a:ext cx="1464503" cy="646331"/>
          </a:xfrm>
          <a:prstGeom prst="rect">
            <a:avLst/>
          </a:prstGeom>
          <a:noFill/>
        </p:spPr>
        <p:txBody>
          <a:bodyPr wrap="none" rtlCol="0">
            <a:spAutoFit/>
          </a:bodyPr>
          <a:lstStyle/>
          <a:p>
            <a:r>
              <a:rPr lang="en-US" sz="3600"/>
              <a:t>Starter</a:t>
            </a:r>
          </a:p>
        </p:txBody>
      </p:sp>
      <p:sp>
        <p:nvSpPr>
          <p:cNvPr id="8" name="TextBox 7">
            <a:extLst>
              <a:ext uri="{FF2B5EF4-FFF2-40B4-BE49-F238E27FC236}">
                <a16:creationId xmlns:a16="http://schemas.microsoft.com/office/drawing/2014/main" id="{58FBB9C2-7D49-1F4A-9224-0FD65199AF60}"/>
              </a:ext>
            </a:extLst>
          </p:cNvPr>
          <p:cNvSpPr txBox="1"/>
          <p:nvPr/>
        </p:nvSpPr>
        <p:spPr>
          <a:xfrm>
            <a:off x="1742759" y="2664564"/>
            <a:ext cx="8706482" cy="954107"/>
          </a:xfrm>
          <a:prstGeom prst="rect">
            <a:avLst/>
          </a:prstGeom>
          <a:noFill/>
        </p:spPr>
        <p:txBody>
          <a:bodyPr wrap="square" rtlCol="0">
            <a:spAutoFit/>
          </a:bodyPr>
          <a:lstStyle/>
          <a:p>
            <a:pPr algn="ctr"/>
            <a:r>
              <a:rPr lang="en-US" sz="2800"/>
              <a:t>In your own words, write down what a password is and what it is used for?</a:t>
            </a:r>
          </a:p>
        </p:txBody>
      </p:sp>
    </p:spTree>
    <p:extLst>
      <p:ext uri="{BB962C8B-B14F-4D97-AF65-F5344CB8AC3E}">
        <p14:creationId xmlns:p14="http://schemas.microsoft.com/office/powerpoint/2010/main" val="2916933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7EFEC-C760-E644-AA48-317DE3AF8368}"/>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6" name="TextBox 5">
            <a:extLst>
              <a:ext uri="{FF2B5EF4-FFF2-40B4-BE49-F238E27FC236}">
                <a16:creationId xmlns:a16="http://schemas.microsoft.com/office/drawing/2014/main" id="{55678D32-60E4-224F-9068-9C232E8C95F5}"/>
              </a:ext>
            </a:extLst>
          </p:cNvPr>
          <p:cNvSpPr txBox="1"/>
          <p:nvPr/>
        </p:nvSpPr>
        <p:spPr>
          <a:xfrm>
            <a:off x="4974108" y="1313411"/>
            <a:ext cx="2226507" cy="646331"/>
          </a:xfrm>
          <a:prstGeom prst="rect">
            <a:avLst/>
          </a:prstGeom>
          <a:noFill/>
        </p:spPr>
        <p:txBody>
          <a:bodyPr wrap="none" rtlCol="0">
            <a:spAutoFit/>
          </a:bodyPr>
          <a:lstStyle/>
          <a:p>
            <a:r>
              <a:rPr lang="en-US" sz="3600"/>
              <a:t>Question 6</a:t>
            </a:r>
          </a:p>
        </p:txBody>
      </p:sp>
      <p:sp>
        <p:nvSpPr>
          <p:cNvPr id="7" name="TextBox 6">
            <a:extLst>
              <a:ext uri="{FF2B5EF4-FFF2-40B4-BE49-F238E27FC236}">
                <a16:creationId xmlns:a16="http://schemas.microsoft.com/office/drawing/2014/main" id="{CAE39849-F75F-A54B-A06F-2221ABCCB99C}"/>
              </a:ext>
            </a:extLst>
          </p:cNvPr>
          <p:cNvSpPr txBox="1"/>
          <p:nvPr/>
        </p:nvSpPr>
        <p:spPr>
          <a:xfrm>
            <a:off x="2622036" y="2038615"/>
            <a:ext cx="6947928" cy="369332"/>
          </a:xfrm>
          <a:prstGeom prst="rect">
            <a:avLst/>
          </a:prstGeom>
          <a:noFill/>
        </p:spPr>
        <p:txBody>
          <a:bodyPr wrap="none" rtlCol="0">
            <a:spAutoFit/>
          </a:bodyPr>
          <a:lstStyle/>
          <a:p>
            <a:r>
              <a:rPr lang="en-US"/>
              <a:t>You are typing your password and lots of people are around you. Do you:</a:t>
            </a:r>
          </a:p>
        </p:txBody>
      </p:sp>
      <p:sp>
        <p:nvSpPr>
          <p:cNvPr id="8" name="Rounded Rectangle 7">
            <a:extLst>
              <a:ext uri="{FF2B5EF4-FFF2-40B4-BE49-F238E27FC236}">
                <a16:creationId xmlns:a16="http://schemas.microsoft.com/office/drawing/2014/main" id="{749A4AFA-B990-EA4D-99B7-CEBDA94337A1}"/>
              </a:ext>
            </a:extLst>
          </p:cNvPr>
          <p:cNvSpPr/>
          <p:nvPr/>
        </p:nvSpPr>
        <p:spPr>
          <a:xfrm>
            <a:off x="1519923" y="3225484"/>
            <a:ext cx="4488873" cy="99830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 Type it in normally.</a:t>
            </a:r>
          </a:p>
        </p:txBody>
      </p:sp>
      <p:sp>
        <p:nvSpPr>
          <p:cNvPr id="9" name="Rounded Rectangle 8">
            <a:extLst>
              <a:ext uri="{FF2B5EF4-FFF2-40B4-BE49-F238E27FC236}">
                <a16:creationId xmlns:a16="http://schemas.microsoft.com/office/drawing/2014/main" id="{8AC9CF7C-8B10-DB41-8C2C-03F79E26D776}"/>
              </a:ext>
            </a:extLst>
          </p:cNvPr>
          <p:cNvSpPr/>
          <p:nvPr/>
        </p:nvSpPr>
        <p:spPr>
          <a:xfrm>
            <a:off x="1519922" y="4767956"/>
            <a:ext cx="4488873" cy="998303"/>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 Type it in quickly.</a:t>
            </a:r>
          </a:p>
        </p:txBody>
      </p:sp>
      <p:sp>
        <p:nvSpPr>
          <p:cNvPr id="10" name="Rounded Rectangle 9">
            <a:extLst>
              <a:ext uri="{FF2B5EF4-FFF2-40B4-BE49-F238E27FC236}">
                <a16:creationId xmlns:a16="http://schemas.microsoft.com/office/drawing/2014/main" id="{AA6CCC79-5B71-9041-B713-6822897D40DF}"/>
              </a:ext>
            </a:extLst>
          </p:cNvPr>
          <p:cNvSpPr/>
          <p:nvPr/>
        </p:nvSpPr>
        <p:spPr>
          <a:xfrm>
            <a:off x="6576506" y="3225484"/>
            <a:ext cx="4488873" cy="99830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B) Cover your password when entering it so others can’t see.</a:t>
            </a:r>
          </a:p>
        </p:txBody>
      </p:sp>
      <p:sp>
        <p:nvSpPr>
          <p:cNvPr id="11" name="Rounded Rectangle 10">
            <a:extLst>
              <a:ext uri="{FF2B5EF4-FFF2-40B4-BE49-F238E27FC236}">
                <a16:creationId xmlns:a16="http://schemas.microsoft.com/office/drawing/2014/main" id="{551A68A0-BBA7-4D48-A709-03FB32981C43}"/>
              </a:ext>
            </a:extLst>
          </p:cNvPr>
          <p:cNvSpPr/>
          <p:nvPr/>
        </p:nvSpPr>
        <p:spPr>
          <a:xfrm>
            <a:off x="6585145" y="4778117"/>
            <a:ext cx="4488873" cy="99830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 Make sure no one is looking.</a:t>
            </a:r>
          </a:p>
        </p:txBody>
      </p:sp>
      <p:pic>
        <p:nvPicPr>
          <p:cNvPr id="13" name="Picture 12">
            <a:extLst>
              <a:ext uri="{FF2B5EF4-FFF2-40B4-BE49-F238E27FC236}">
                <a16:creationId xmlns:a16="http://schemas.microsoft.com/office/drawing/2014/main" id="{58331A4C-FFDE-2941-A986-D697D21D37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pic>
        <p:nvPicPr>
          <p:cNvPr id="3" name="Picture 4" descr="A close up of a screen&#10;&#10;Description automatically generated">
            <a:extLst>
              <a:ext uri="{FF2B5EF4-FFF2-40B4-BE49-F238E27FC236}">
                <a16:creationId xmlns:a16="http://schemas.microsoft.com/office/drawing/2014/main" id="{77D9F860-0F8F-45D6-AF23-B3865086220A}"/>
              </a:ext>
            </a:extLst>
          </p:cNvPr>
          <p:cNvPicPr>
            <a:picLocks noChangeAspect="1"/>
          </p:cNvPicPr>
          <p:nvPr/>
        </p:nvPicPr>
        <p:blipFill>
          <a:blip r:embed="rId3"/>
          <a:stretch>
            <a:fillRect/>
          </a:stretch>
        </p:blipFill>
        <p:spPr>
          <a:xfrm>
            <a:off x="224012" y="264653"/>
            <a:ext cx="1937039" cy="2750994"/>
          </a:xfrm>
          <a:prstGeom prst="rect">
            <a:avLst/>
          </a:prstGeom>
        </p:spPr>
      </p:pic>
    </p:spTree>
    <p:extLst>
      <p:ext uri="{BB962C8B-B14F-4D97-AF65-F5344CB8AC3E}">
        <p14:creationId xmlns:p14="http://schemas.microsoft.com/office/powerpoint/2010/main" val="2127863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7EFEC-C760-E644-AA48-317DE3AF8368}"/>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6" name="TextBox 5">
            <a:extLst>
              <a:ext uri="{FF2B5EF4-FFF2-40B4-BE49-F238E27FC236}">
                <a16:creationId xmlns:a16="http://schemas.microsoft.com/office/drawing/2014/main" id="{55678D32-60E4-224F-9068-9C232E8C95F5}"/>
              </a:ext>
            </a:extLst>
          </p:cNvPr>
          <p:cNvSpPr txBox="1"/>
          <p:nvPr/>
        </p:nvSpPr>
        <p:spPr>
          <a:xfrm>
            <a:off x="4974108" y="1313411"/>
            <a:ext cx="2226507" cy="646331"/>
          </a:xfrm>
          <a:prstGeom prst="rect">
            <a:avLst/>
          </a:prstGeom>
          <a:noFill/>
        </p:spPr>
        <p:txBody>
          <a:bodyPr wrap="none" rtlCol="0">
            <a:spAutoFit/>
          </a:bodyPr>
          <a:lstStyle/>
          <a:p>
            <a:r>
              <a:rPr lang="en-US" sz="3600"/>
              <a:t>Question 6</a:t>
            </a:r>
          </a:p>
        </p:txBody>
      </p:sp>
      <p:sp>
        <p:nvSpPr>
          <p:cNvPr id="7" name="TextBox 6">
            <a:extLst>
              <a:ext uri="{FF2B5EF4-FFF2-40B4-BE49-F238E27FC236}">
                <a16:creationId xmlns:a16="http://schemas.microsoft.com/office/drawing/2014/main" id="{CAE39849-F75F-A54B-A06F-2221ABCCB99C}"/>
              </a:ext>
            </a:extLst>
          </p:cNvPr>
          <p:cNvSpPr txBox="1"/>
          <p:nvPr/>
        </p:nvSpPr>
        <p:spPr>
          <a:xfrm>
            <a:off x="2622036" y="1995222"/>
            <a:ext cx="6947928" cy="369332"/>
          </a:xfrm>
          <a:prstGeom prst="rect">
            <a:avLst/>
          </a:prstGeom>
          <a:noFill/>
        </p:spPr>
        <p:txBody>
          <a:bodyPr wrap="none" rtlCol="0">
            <a:spAutoFit/>
          </a:bodyPr>
          <a:lstStyle/>
          <a:p>
            <a:r>
              <a:rPr lang="en-US"/>
              <a:t>You are typing your password and lots of people are around you. Do you:</a:t>
            </a:r>
          </a:p>
        </p:txBody>
      </p:sp>
      <p:sp>
        <p:nvSpPr>
          <p:cNvPr id="8" name="Rounded Rectangle 7">
            <a:extLst>
              <a:ext uri="{FF2B5EF4-FFF2-40B4-BE49-F238E27FC236}">
                <a16:creationId xmlns:a16="http://schemas.microsoft.com/office/drawing/2014/main" id="{749A4AFA-B990-EA4D-99B7-CEBDA94337A1}"/>
              </a:ext>
            </a:extLst>
          </p:cNvPr>
          <p:cNvSpPr/>
          <p:nvPr/>
        </p:nvSpPr>
        <p:spPr>
          <a:xfrm>
            <a:off x="1519923" y="3225484"/>
            <a:ext cx="4488873" cy="99830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 Type it in normally.</a:t>
            </a:r>
          </a:p>
        </p:txBody>
      </p:sp>
      <p:sp>
        <p:nvSpPr>
          <p:cNvPr id="9" name="Rounded Rectangle 8">
            <a:extLst>
              <a:ext uri="{FF2B5EF4-FFF2-40B4-BE49-F238E27FC236}">
                <a16:creationId xmlns:a16="http://schemas.microsoft.com/office/drawing/2014/main" id="{8AC9CF7C-8B10-DB41-8C2C-03F79E26D776}"/>
              </a:ext>
            </a:extLst>
          </p:cNvPr>
          <p:cNvSpPr/>
          <p:nvPr/>
        </p:nvSpPr>
        <p:spPr>
          <a:xfrm>
            <a:off x="1519922" y="4767956"/>
            <a:ext cx="4488873" cy="998303"/>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 Type it in quickly.</a:t>
            </a:r>
          </a:p>
        </p:txBody>
      </p:sp>
      <p:sp>
        <p:nvSpPr>
          <p:cNvPr id="10" name="Rounded Rectangle 9">
            <a:extLst>
              <a:ext uri="{FF2B5EF4-FFF2-40B4-BE49-F238E27FC236}">
                <a16:creationId xmlns:a16="http://schemas.microsoft.com/office/drawing/2014/main" id="{AA6CCC79-5B71-9041-B713-6822897D40DF}"/>
              </a:ext>
            </a:extLst>
          </p:cNvPr>
          <p:cNvSpPr/>
          <p:nvPr/>
        </p:nvSpPr>
        <p:spPr>
          <a:xfrm>
            <a:off x="6576506" y="3225484"/>
            <a:ext cx="4488873" cy="998304"/>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B) Cover your password when entering it so others can’t see.</a:t>
            </a:r>
          </a:p>
        </p:txBody>
      </p:sp>
      <p:sp>
        <p:nvSpPr>
          <p:cNvPr id="11" name="Rounded Rectangle 10">
            <a:extLst>
              <a:ext uri="{FF2B5EF4-FFF2-40B4-BE49-F238E27FC236}">
                <a16:creationId xmlns:a16="http://schemas.microsoft.com/office/drawing/2014/main" id="{551A68A0-BBA7-4D48-A709-03FB32981C43}"/>
              </a:ext>
            </a:extLst>
          </p:cNvPr>
          <p:cNvSpPr/>
          <p:nvPr/>
        </p:nvSpPr>
        <p:spPr>
          <a:xfrm>
            <a:off x="6585145" y="4778117"/>
            <a:ext cx="4488873" cy="99830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 Make sure no one is looking.</a:t>
            </a:r>
          </a:p>
        </p:txBody>
      </p:sp>
      <p:pic>
        <p:nvPicPr>
          <p:cNvPr id="3" name="Picture 2">
            <a:extLst>
              <a:ext uri="{FF2B5EF4-FFF2-40B4-BE49-F238E27FC236}">
                <a16:creationId xmlns:a16="http://schemas.microsoft.com/office/drawing/2014/main" id="{7A0E286B-B84B-9349-8BDB-DF213FB7A323}"/>
              </a:ext>
            </a:extLst>
          </p:cNvPr>
          <p:cNvPicPr>
            <a:picLocks noChangeAspect="1"/>
          </p:cNvPicPr>
          <p:nvPr/>
        </p:nvPicPr>
        <p:blipFill>
          <a:blip r:embed="rId2"/>
          <a:stretch>
            <a:fillRect/>
          </a:stretch>
        </p:blipFill>
        <p:spPr>
          <a:xfrm>
            <a:off x="221058" y="260769"/>
            <a:ext cx="1946409" cy="2755669"/>
          </a:xfrm>
          <a:prstGeom prst="rect">
            <a:avLst/>
          </a:prstGeom>
        </p:spPr>
      </p:pic>
      <p:pic>
        <p:nvPicPr>
          <p:cNvPr id="12" name="Picture 11">
            <a:extLst>
              <a:ext uri="{FF2B5EF4-FFF2-40B4-BE49-F238E27FC236}">
                <a16:creationId xmlns:a16="http://schemas.microsoft.com/office/drawing/2014/main" id="{6C8EE103-3EEC-2441-8077-E507C64A75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spTree>
    <p:extLst>
      <p:ext uri="{BB962C8B-B14F-4D97-AF65-F5344CB8AC3E}">
        <p14:creationId xmlns:p14="http://schemas.microsoft.com/office/powerpoint/2010/main" val="2074277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7EFEC-C760-E644-AA48-317DE3AF8368}"/>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4" name="Rounded Rectangle 3">
            <a:extLst>
              <a:ext uri="{FF2B5EF4-FFF2-40B4-BE49-F238E27FC236}">
                <a16:creationId xmlns:a16="http://schemas.microsoft.com/office/drawing/2014/main" id="{FC9B413C-2AF5-6F4B-91F0-CFF915731AA8}"/>
              </a:ext>
            </a:extLst>
          </p:cNvPr>
          <p:cNvSpPr/>
          <p:nvPr/>
        </p:nvSpPr>
        <p:spPr>
          <a:xfrm>
            <a:off x="1261995" y="739525"/>
            <a:ext cx="3524596" cy="565266"/>
          </a:xfrm>
          <a:prstGeom prst="roundRect">
            <a:avLst/>
          </a:prstGeom>
          <a:solidFill>
            <a:srgbClr val="7030A0">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Secure and strong password.</a:t>
            </a:r>
          </a:p>
        </p:txBody>
      </p:sp>
      <p:sp>
        <p:nvSpPr>
          <p:cNvPr id="6" name="Rounded Rectangle 5">
            <a:extLst>
              <a:ext uri="{FF2B5EF4-FFF2-40B4-BE49-F238E27FC236}">
                <a16:creationId xmlns:a16="http://schemas.microsoft.com/office/drawing/2014/main" id="{D669B073-E851-7646-A512-6B2F90766457}"/>
              </a:ext>
            </a:extLst>
          </p:cNvPr>
          <p:cNvSpPr/>
          <p:nvPr/>
        </p:nvSpPr>
        <p:spPr>
          <a:xfrm>
            <a:off x="1261995" y="1629449"/>
            <a:ext cx="3524596" cy="565266"/>
          </a:xfrm>
          <a:prstGeom prst="roundRect">
            <a:avLst/>
          </a:prstGeom>
          <a:solidFill>
            <a:srgbClr val="7030A0">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Strong password.</a:t>
            </a:r>
          </a:p>
        </p:txBody>
      </p:sp>
      <p:sp>
        <p:nvSpPr>
          <p:cNvPr id="7" name="Rounded Rectangle 6">
            <a:extLst>
              <a:ext uri="{FF2B5EF4-FFF2-40B4-BE49-F238E27FC236}">
                <a16:creationId xmlns:a16="http://schemas.microsoft.com/office/drawing/2014/main" id="{DE5C3147-67A2-C949-B0D3-2FE411FC4F7E}"/>
              </a:ext>
            </a:extLst>
          </p:cNvPr>
          <p:cNvSpPr/>
          <p:nvPr/>
        </p:nvSpPr>
        <p:spPr>
          <a:xfrm>
            <a:off x="1261995" y="5189145"/>
            <a:ext cx="3524596" cy="565266"/>
          </a:xfrm>
          <a:prstGeom prst="roundRect">
            <a:avLst/>
          </a:prstGeom>
          <a:solidFill>
            <a:srgbClr val="7030A0">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Weak password.</a:t>
            </a:r>
          </a:p>
        </p:txBody>
      </p:sp>
      <p:sp>
        <p:nvSpPr>
          <p:cNvPr id="8" name="Rounded Rectangle 7">
            <a:extLst>
              <a:ext uri="{FF2B5EF4-FFF2-40B4-BE49-F238E27FC236}">
                <a16:creationId xmlns:a16="http://schemas.microsoft.com/office/drawing/2014/main" id="{F5EE9398-2144-B344-B4EB-80D5625A3304}"/>
              </a:ext>
            </a:extLst>
          </p:cNvPr>
          <p:cNvSpPr/>
          <p:nvPr/>
        </p:nvSpPr>
        <p:spPr>
          <a:xfrm>
            <a:off x="1261995" y="3409297"/>
            <a:ext cx="3524596" cy="565266"/>
          </a:xfrm>
          <a:prstGeom prst="roundRect">
            <a:avLst/>
          </a:prstGeom>
          <a:solidFill>
            <a:srgbClr val="7030A0">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Medium strength password.</a:t>
            </a:r>
          </a:p>
        </p:txBody>
      </p:sp>
      <p:sp>
        <p:nvSpPr>
          <p:cNvPr id="9" name="Rounded Rectangle 8">
            <a:extLst>
              <a:ext uri="{FF2B5EF4-FFF2-40B4-BE49-F238E27FC236}">
                <a16:creationId xmlns:a16="http://schemas.microsoft.com/office/drawing/2014/main" id="{C01A45D7-E433-2A4D-9BB0-09E37E8E81C5}"/>
              </a:ext>
            </a:extLst>
          </p:cNvPr>
          <p:cNvSpPr/>
          <p:nvPr/>
        </p:nvSpPr>
        <p:spPr>
          <a:xfrm>
            <a:off x="1261995" y="2519373"/>
            <a:ext cx="3524596" cy="565266"/>
          </a:xfrm>
          <a:prstGeom prst="roundRect">
            <a:avLst/>
          </a:prstGeom>
          <a:solidFill>
            <a:srgbClr val="7030A0">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Stronger password.</a:t>
            </a:r>
          </a:p>
        </p:txBody>
      </p:sp>
      <p:sp>
        <p:nvSpPr>
          <p:cNvPr id="10" name="Rounded Rectangle 9">
            <a:extLst>
              <a:ext uri="{FF2B5EF4-FFF2-40B4-BE49-F238E27FC236}">
                <a16:creationId xmlns:a16="http://schemas.microsoft.com/office/drawing/2014/main" id="{DA0D8671-C1F8-3F4D-9415-195C00736AB6}"/>
              </a:ext>
            </a:extLst>
          </p:cNvPr>
          <p:cNvSpPr/>
          <p:nvPr/>
        </p:nvSpPr>
        <p:spPr>
          <a:xfrm>
            <a:off x="1261995" y="4299221"/>
            <a:ext cx="3524596" cy="565266"/>
          </a:xfrm>
          <a:prstGeom prst="roundRect">
            <a:avLst/>
          </a:prstGeom>
          <a:solidFill>
            <a:srgbClr val="7030A0">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Low strength password.</a:t>
            </a:r>
          </a:p>
        </p:txBody>
      </p:sp>
      <p:grpSp>
        <p:nvGrpSpPr>
          <p:cNvPr id="11" name="Group 10">
            <a:extLst>
              <a:ext uri="{FF2B5EF4-FFF2-40B4-BE49-F238E27FC236}">
                <a16:creationId xmlns:a16="http://schemas.microsoft.com/office/drawing/2014/main" id="{91BC74E8-44B0-5A4E-BD40-DD097102142B}"/>
              </a:ext>
            </a:extLst>
          </p:cNvPr>
          <p:cNvGrpSpPr/>
          <p:nvPr/>
        </p:nvGrpSpPr>
        <p:grpSpPr>
          <a:xfrm>
            <a:off x="6483643" y="739525"/>
            <a:ext cx="3634010" cy="4843087"/>
            <a:chOff x="6619109" y="778780"/>
            <a:chExt cx="3634010" cy="4843087"/>
          </a:xfrm>
        </p:grpSpPr>
        <p:pic>
          <p:nvPicPr>
            <p:cNvPr id="5" name="Picture 4">
              <a:extLst>
                <a:ext uri="{FF2B5EF4-FFF2-40B4-BE49-F238E27FC236}">
                  <a16:creationId xmlns:a16="http://schemas.microsoft.com/office/drawing/2014/main" id="{98A4C56E-2DFE-9245-A50A-DC815B429BC4}"/>
                </a:ext>
              </a:extLst>
            </p:cNvPr>
            <p:cNvPicPr>
              <a:picLocks noChangeAspect="1"/>
            </p:cNvPicPr>
            <p:nvPr/>
          </p:nvPicPr>
          <p:blipFill rotWithShape="1">
            <a:blip r:embed="rId2"/>
            <a:srcRect b="7944"/>
            <a:stretch/>
          </p:blipFill>
          <p:spPr>
            <a:xfrm>
              <a:off x="6619109" y="778780"/>
              <a:ext cx="3634010" cy="4843087"/>
            </a:xfrm>
            <a:prstGeom prst="rect">
              <a:avLst/>
            </a:prstGeom>
          </p:spPr>
        </p:pic>
        <p:sp>
          <p:nvSpPr>
            <p:cNvPr id="3" name="TextBox 2">
              <a:extLst>
                <a:ext uri="{FF2B5EF4-FFF2-40B4-BE49-F238E27FC236}">
                  <a16:creationId xmlns:a16="http://schemas.microsoft.com/office/drawing/2014/main" id="{F8488B38-150A-374E-9091-0814C47419CA}"/>
                </a:ext>
              </a:extLst>
            </p:cNvPr>
            <p:cNvSpPr txBox="1"/>
            <p:nvPr/>
          </p:nvSpPr>
          <p:spPr>
            <a:xfrm>
              <a:off x="7188593" y="4202767"/>
              <a:ext cx="2495042" cy="1323439"/>
            </a:xfrm>
            <a:prstGeom prst="rect">
              <a:avLst/>
            </a:prstGeom>
            <a:noFill/>
          </p:spPr>
          <p:txBody>
            <a:bodyPr wrap="square" rtlCol="0">
              <a:spAutoFit/>
            </a:bodyPr>
            <a:lstStyle/>
            <a:p>
              <a:pPr algn="ctr"/>
              <a:r>
                <a:rPr lang="en-US" sz="2000"/>
                <a:t>Well done!</a:t>
              </a:r>
            </a:p>
            <a:p>
              <a:pPr algn="ctr"/>
              <a:r>
                <a:rPr lang="en-US" sz="2000"/>
                <a:t>You have created a secure and strong password. </a:t>
              </a:r>
            </a:p>
          </p:txBody>
        </p:sp>
      </p:grpSp>
      <p:pic>
        <p:nvPicPr>
          <p:cNvPr id="12" name="Picture 11">
            <a:extLst>
              <a:ext uri="{FF2B5EF4-FFF2-40B4-BE49-F238E27FC236}">
                <a16:creationId xmlns:a16="http://schemas.microsoft.com/office/drawing/2014/main" id="{590FF708-ED5F-B648-A19B-C9505E57D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87" y="5871281"/>
            <a:ext cx="1039908" cy="772209"/>
          </a:xfrm>
          <a:prstGeom prst="rect">
            <a:avLst/>
          </a:prstGeom>
        </p:spPr>
      </p:pic>
    </p:spTree>
    <p:extLst>
      <p:ext uri="{BB962C8B-B14F-4D97-AF65-F5344CB8AC3E}">
        <p14:creationId xmlns:p14="http://schemas.microsoft.com/office/powerpoint/2010/main" val="4005326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FB1BC9-50C5-A144-A4D7-331BE9A3E7F6}"/>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3" name="TextBox 2">
            <a:extLst>
              <a:ext uri="{FF2B5EF4-FFF2-40B4-BE49-F238E27FC236}">
                <a16:creationId xmlns:a16="http://schemas.microsoft.com/office/drawing/2014/main" id="{7E1BD48A-91D7-B548-9E65-A238CEA30380}"/>
              </a:ext>
            </a:extLst>
          </p:cNvPr>
          <p:cNvSpPr txBox="1"/>
          <p:nvPr/>
        </p:nvSpPr>
        <p:spPr>
          <a:xfrm>
            <a:off x="266218" y="243068"/>
            <a:ext cx="1012137" cy="646331"/>
          </a:xfrm>
          <a:prstGeom prst="rect">
            <a:avLst/>
          </a:prstGeom>
          <a:noFill/>
        </p:spPr>
        <p:txBody>
          <a:bodyPr wrap="none" rtlCol="0">
            <a:spAutoFit/>
          </a:bodyPr>
          <a:lstStyle/>
          <a:p>
            <a:r>
              <a:rPr lang="en-US" sz="3600" b="1"/>
              <a:t>Task</a:t>
            </a:r>
          </a:p>
        </p:txBody>
      </p:sp>
      <p:sp>
        <p:nvSpPr>
          <p:cNvPr id="4" name="Rectangle 3">
            <a:extLst>
              <a:ext uri="{FF2B5EF4-FFF2-40B4-BE49-F238E27FC236}">
                <a16:creationId xmlns:a16="http://schemas.microsoft.com/office/drawing/2014/main" id="{85DF73C1-3E17-7D4F-A0DF-37FB054F5EDB}"/>
              </a:ext>
            </a:extLst>
          </p:cNvPr>
          <p:cNvSpPr/>
          <p:nvPr/>
        </p:nvSpPr>
        <p:spPr>
          <a:xfrm>
            <a:off x="3048000" y="1160116"/>
            <a:ext cx="6096000" cy="1384995"/>
          </a:xfrm>
          <a:prstGeom prst="rect">
            <a:avLst/>
          </a:prstGeom>
        </p:spPr>
        <p:txBody>
          <a:bodyPr>
            <a:spAutoFit/>
          </a:bodyPr>
          <a:lstStyle/>
          <a:p>
            <a:pPr algn="ctr"/>
            <a:r>
              <a:rPr lang="en-GB" sz="2800"/>
              <a:t>Using what we have learnt today, create a poster with your top tips for secure ways to set up and protect passwords.</a:t>
            </a:r>
            <a:endParaRPr lang="en-US" sz="2800"/>
          </a:p>
        </p:txBody>
      </p:sp>
      <p:pic>
        <p:nvPicPr>
          <p:cNvPr id="5" name="Picture 4">
            <a:extLst>
              <a:ext uri="{FF2B5EF4-FFF2-40B4-BE49-F238E27FC236}">
                <a16:creationId xmlns:a16="http://schemas.microsoft.com/office/drawing/2014/main" id="{22D92C60-5A9B-9147-BE85-D6C17B3A3145}"/>
              </a:ext>
            </a:extLst>
          </p:cNvPr>
          <p:cNvPicPr>
            <a:picLocks noChangeAspect="1"/>
          </p:cNvPicPr>
          <p:nvPr/>
        </p:nvPicPr>
        <p:blipFill>
          <a:blip r:embed="rId2">
            <a:duotone>
              <a:prstClr val="black"/>
              <a:srgbClr val="D9C3A5">
                <a:tint val="50000"/>
                <a:satMod val="180000"/>
              </a:srgbClr>
            </a:duotone>
          </a:blip>
          <a:stretch>
            <a:fillRect/>
          </a:stretch>
        </p:blipFill>
        <p:spPr>
          <a:xfrm>
            <a:off x="3663748" y="2797362"/>
            <a:ext cx="4864503" cy="2847514"/>
          </a:xfrm>
          <a:prstGeom prst="rect">
            <a:avLst/>
          </a:prstGeom>
        </p:spPr>
      </p:pic>
      <p:pic>
        <p:nvPicPr>
          <p:cNvPr id="6" name="Picture 5">
            <a:extLst>
              <a:ext uri="{FF2B5EF4-FFF2-40B4-BE49-F238E27FC236}">
                <a16:creationId xmlns:a16="http://schemas.microsoft.com/office/drawing/2014/main" id="{5CF82C13-EEE9-9240-B447-F075DF9C3EA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533" b="89452" l="8108" r="99865">
                        <a14:foregroundMark x1="81351" y1="24746" x2="92703" y2="16430"/>
                        <a14:foregroundMark x1="85000" y1="41582" x2="99865" y2="61460"/>
                        <a14:foregroundMark x1="48514" y1="25152" x2="48514" y2="26978"/>
                        <a14:backgroundMark x1="14459" y1="20081" x2="29730" y2="52738"/>
                        <a14:backgroundMark x1="38649" y1="68763" x2="38649" y2="60243"/>
                        <a14:backgroundMark x1="32162" y1="73428" x2="32162" y2="78296"/>
                        <a14:backgroundMark x1="32027" y1="68357" x2="24054" y2="59838"/>
                        <a14:backgroundMark x1="42703" y1="66126" x2="21351" y2="66734"/>
                        <a14:backgroundMark x1="21351" y1="66734" x2="13784" y2="55172"/>
                        <a14:backgroundMark x1="13784" y1="55172" x2="14730" y2="51318"/>
                        <a14:backgroundMark x1="11622" y1="67343" x2="10270" y2="56389"/>
                        <a14:backgroundMark x1="7973" y1="50507" x2="11622" y2="72414"/>
                        <a14:backgroundMark x1="29595" y1="45842" x2="35135" y2="30832"/>
                        <a14:backgroundMark x1="35135" y1="30832" x2="35405" y2="47870"/>
                        <a14:backgroundMark x1="35405" y1="47870" x2="38649" y2="39351"/>
                        <a14:backgroundMark x1="44459" y1="18053" x2="31757" y2="17850"/>
                        <a14:backgroundMark x1="53108" y1="16024" x2="41486" y2="16024"/>
                        <a14:backgroundMark x1="57162" y1="18864" x2="57162" y2="33874"/>
                        <a14:backgroundMark x1="53108" y1="18864" x2="10405" y2="17850"/>
                        <a14:backgroundMark x1="10405" y1="17850" x2="9189" y2="49696"/>
                        <a14:backgroundMark x1="37838" y1="62272" x2="49054" y2="62475"/>
                        <a14:backgroundMark x1="49054" y1="62475" x2="57973" y2="54361"/>
                        <a14:backgroundMark x1="57973" y1="54361" x2="57162" y2="44625"/>
                        <a14:backgroundMark x1="56892" y1="30223" x2="57838" y2="34686"/>
                        <a14:backgroundMark x1="57838" y1="35294" x2="55000" y2="34077"/>
                        <a14:backgroundMark x1="58108" y1="35700" x2="52162" y2="22921"/>
                        <a14:backgroundMark x1="46524" y1="26978" x2="42297" y2="30020"/>
                        <a14:backgroundMark x1="52162" y1="22921" x2="49062" y2="25152"/>
                        <a14:backgroundMark x1="42297" y1="30020" x2="44595" y2="47059"/>
                        <a14:backgroundMark x1="44595" y1="47059" x2="52568" y2="46653"/>
                        <a14:backgroundMark x1="52432" y1="44828" x2="44459" y2="47262"/>
                        <a14:backgroundMark x1="53784" y1="43408" x2="53784" y2="55172"/>
                        <a14:backgroundMark x1="54459" y1="49087" x2="42432" y2="55578"/>
                        <a14:backgroundMark x1="42432" y1="55578" x2="42297" y2="55375"/>
                        <a14:backgroundMark x1="51622" y1="56998" x2="36216" y2="53955"/>
                        <a14:backgroundMark x1="36216" y1="53955" x2="30135" y2="49696"/>
                        <a14:backgroundMark x1="34189" y1="19675" x2="32027" y2="41176"/>
                      </a14:backgroundRemoval>
                    </a14:imgEffect>
                    <a14:imgEffect>
                      <a14:sharpenSoften amount="-25000"/>
                    </a14:imgEffect>
                    <a14:imgEffect>
                      <a14:saturation sat="33000"/>
                    </a14:imgEffect>
                    <a14:imgEffect>
                      <a14:brightnessContrast bright="20000" contrast="-40000"/>
                    </a14:imgEffect>
                  </a14:imgLayer>
                </a14:imgProps>
              </a:ext>
            </a:extLst>
          </a:blip>
          <a:stretch>
            <a:fillRect/>
          </a:stretch>
        </p:blipFill>
        <p:spPr>
          <a:xfrm>
            <a:off x="3829251" y="3139546"/>
            <a:ext cx="4699000" cy="3124200"/>
          </a:xfrm>
          <a:prstGeom prst="rect">
            <a:avLst/>
          </a:prstGeom>
        </p:spPr>
      </p:pic>
      <p:pic>
        <p:nvPicPr>
          <p:cNvPr id="7" name="Picture 6">
            <a:extLst>
              <a:ext uri="{FF2B5EF4-FFF2-40B4-BE49-F238E27FC236}">
                <a16:creationId xmlns:a16="http://schemas.microsoft.com/office/drawing/2014/main" id="{1317CBA6-5ECB-074B-A3EC-F274402229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729" y="5641709"/>
            <a:ext cx="1299108" cy="964684"/>
          </a:xfrm>
          <a:prstGeom prst="rect">
            <a:avLst/>
          </a:prstGeom>
        </p:spPr>
      </p:pic>
    </p:spTree>
    <p:extLst>
      <p:ext uri="{BB962C8B-B14F-4D97-AF65-F5344CB8AC3E}">
        <p14:creationId xmlns:p14="http://schemas.microsoft.com/office/powerpoint/2010/main" val="2958692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3C2918-FED5-8C49-AFDF-4A6A60E28726}"/>
              </a:ext>
            </a:extLst>
          </p:cNvPr>
          <p:cNvSpPr txBox="1"/>
          <p:nvPr/>
        </p:nvSpPr>
        <p:spPr>
          <a:xfrm>
            <a:off x="5136442" y="3198167"/>
            <a:ext cx="1919115" cy="461665"/>
          </a:xfrm>
          <a:prstGeom prst="rect">
            <a:avLst/>
          </a:prstGeom>
          <a:noFill/>
        </p:spPr>
        <p:txBody>
          <a:bodyPr wrap="none" rtlCol="0">
            <a:spAutoFit/>
          </a:bodyPr>
          <a:lstStyle/>
          <a:p>
            <a:r>
              <a:rPr lang="en-US" sz="2400">
                <a:solidFill>
                  <a:schemeClr val="bg1"/>
                </a:solidFill>
              </a:rPr>
              <a:t>End of lesson.</a:t>
            </a:r>
          </a:p>
        </p:txBody>
      </p:sp>
    </p:spTree>
    <p:extLst>
      <p:ext uri="{BB962C8B-B14F-4D97-AF65-F5344CB8AC3E}">
        <p14:creationId xmlns:p14="http://schemas.microsoft.com/office/powerpoint/2010/main" val="4125645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AE595F-F172-8A46-A487-82BD4FA0CE3E}"/>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8" name="TextBox 7">
            <a:extLst>
              <a:ext uri="{FF2B5EF4-FFF2-40B4-BE49-F238E27FC236}">
                <a16:creationId xmlns:a16="http://schemas.microsoft.com/office/drawing/2014/main" id="{58FBB9C2-7D49-1F4A-9224-0FD65199AF60}"/>
              </a:ext>
            </a:extLst>
          </p:cNvPr>
          <p:cNvSpPr txBox="1"/>
          <p:nvPr/>
        </p:nvSpPr>
        <p:spPr>
          <a:xfrm>
            <a:off x="1742759" y="725958"/>
            <a:ext cx="8706482" cy="954107"/>
          </a:xfrm>
          <a:prstGeom prst="rect">
            <a:avLst/>
          </a:prstGeom>
          <a:noFill/>
        </p:spPr>
        <p:txBody>
          <a:bodyPr wrap="square" rtlCol="0">
            <a:spAutoFit/>
          </a:bodyPr>
          <a:lstStyle/>
          <a:p>
            <a:pPr algn="ctr"/>
            <a:r>
              <a:rPr lang="en-US" sz="2800"/>
              <a:t>In your own words, can you tell me what a password is and what it is used for?</a:t>
            </a:r>
          </a:p>
        </p:txBody>
      </p:sp>
      <p:sp>
        <p:nvSpPr>
          <p:cNvPr id="2" name="TextBox 1">
            <a:extLst>
              <a:ext uri="{FF2B5EF4-FFF2-40B4-BE49-F238E27FC236}">
                <a16:creationId xmlns:a16="http://schemas.microsoft.com/office/drawing/2014/main" id="{344E8F2C-AEF5-E549-8862-EEC3EF110753}"/>
              </a:ext>
            </a:extLst>
          </p:cNvPr>
          <p:cNvSpPr txBox="1"/>
          <p:nvPr/>
        </p:nvSpPr>
        <p:spPr>
          <a:xfrm>
            <a:off x="952478" y="2199191"/>
            <a:ext cx="10287044" cy="2677656"/>
          </a:xfrm>
          <a:prstGeom prst="rect">
            <a:avLst/>
          </a:prstGeom>
          <a:noFill/>
        </p:spPr>
        <p:txBody>
          <a:bodyPr wrap="square" rtlCol="0">
            <a:spAutoFit/>
          </a:bodyPr>
          <a:lstStyle/>
          <a:p>
            <a:r>
              <a:rPr lang="en-GB" sz="2400"/>
              <a:t>A password is a string of characters that allows access to a computer, social media account or any other type of secured system. </a:t>
            </a:r>
          </a:p>
          <a:p>
            <a:endParaRPr lang="en-GB" sz="2400"/>
          </a:p>
          <a:p>
            <a:r>
              <a:rPr lang="en-GB" sz="2400"/>
              <a:t>Passwords are like keys that keep our information and money safe. </a:t>
            </a:r>
          </a:p>
          <a:p>
            <a:endParaRPr lang="en-GB" sz="2400"/>
          </a:p>
          <a:p>
            <a:r>
              <a:rPr lang="en-GB" sz="2400"/>
              <a:t>Hackers can use computer programmes to crack our codes to gain access to our valuables and steal our identity.</a:t>
            </a:r>
            <a:endParaRPr lang="en-US" sz="2400"/>
          </a:p>
        </p:txBody>
      </p:sp>
      <p:sp>
        <p:nvSpPr>
          <p:cNvPr id="6" name="TextBox 5">
            <a:extLst>
              <a:ext uri="{FF2B5EF4-FFF2-40B4-BE49-F238E27FC236}">
                <a16:creationId xmlns:a16="http://schemas.microsoft.com/office/drawing/2014/main" id="{17CB3633-6AD8-B84C-918A-57BA4BE5229A}"/>
              </a:ext>
            </a:extLst>
          </p:cNvPr>
          <p:cNvSpPr txBox="1"/>
          <p:nvPr/>
        </p:nvSpPr>
        <p:spPr>
          <a:xfrm>
            <a:off x="203790" y="206492"/>
            <a:ext cx="1464503" cy="646331"/>
          </a:xfrm>
          <a:prstGeom prst="rect">
            <a:avLst/>
          </a:prstGeom>
          <a:noFill/>
        </p:spPr>
        <p:txBody>
          <a:bodyPr wrap="none" rtlCol="0">
            <a:spAutoFit/>
          </a:bodyPr>
          <a:lstStyle/>
          <a:p>
            <a:r>
              <a:rPr lang="en-US" sz="3600"/>
              <a:t>Starter</a:t>
            </a:r>
          </a:p>
        </p:txBody>
      </p:sp>
      <p:pic>
        <p:nvPicPr>
          <p:cNvPr id="7" name="Picture 6">
            <a:extLst>
              <a:ext uri="{FF2B5EF4-FFF2-40B4-BE49-F238E27FC236}">
                <a16:creationId xmlns:a16="http://schemas.microsoft.com/office/drawing/2014/main" id="{10D4936D-0F9D-7842-885A-18914108F5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15" y="5985263"/>
            <a:ext cx="870392" cy="646331"/>
          </a:xfrm>
          <a:prstGeom prst="rect">
            <a:avLst/>
          </a:prstGeom>
        </p:spPr>
      </p:pic>
    </p:spTree>
    <p:extLst>
      <p:ext uri="{BB962C8B-B14F-4D97-AF65-F5344CB8AC3E}">
        <p14:creationId xmlns:p14="http://schemas.microsoft.com/office/powerpoint/2010/main" val="247879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9C79A4-CBAB-F74F-B4EE-6FE93F70444E}"/>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4" name="TextBox 3">
            <a:extLst>
              <a:ext uri="{FF2B5EF4-FFF2-40B4-BE49-F238E27FC236}">
                <a16:creationId xmlns:a16="http://schemas.microsoft.com/office/drawing/2014/main" id="{E34CA397-875F-3244-81BA-C25660475CF1}"/>
              </a:ext>
            </a:extLst>
          </p:cNvPr>
          <p:cNvSpPr txBox="1"/>
          <p:nvPr/>
        </p:nvSpPr>
        <p:spPr>
          <a:xfrm>
            <a:off x="2814170" y="442468"/>
            <a:ext cx="6563656" cy="523220"/>
          </a:xfrm>
          <a:prstGeom prst="rect">
            <a:avLst/>
          </a:prstGeom>
          <a:noFill/>
        </p:spPr>
        <p:txBody>
          <a:bodyPr wrap="none" rtlCol="0">
            <a:spAutoFit/>
          </a:bodyPr>
          <a:lstStyle/>
          <a:p>
            <a:r>
              <a:rPr lang="en-US" sz="2800"/>
              <a:t>What makes a password strong and secure?</a:t>
            </a:r>
          </a:p>
        </p:txBody>
      </p:sp>
      <p:sp>
        <p:nvSpPr>
          <p:cNvPr id="5" name="TextBox 4">
            <a:extLst>
              <a:ext uri="{FF2B5EF4-FFF2-40B4-BE49-F238E27FC236}">
                <a16:creationId xmlns:a16="http://schemas.microsoft.com/office/drawing/2014/main" id="{2C8CA421-4733-3B41-8118-FD0029A74AD9}"/>
              </a:ext>
            </a:extLst>
          </p:cNvPr>
          <p:cNvSpPr txBox="1"/>
          <p:nvPr/>
        </p:nvSpPr>
        <p:spPr>
          <a:xfrm>
            <a:off x="696639" y="1451812"/>
            <a:ext cx="5854484" cy="4401205"/>
          </a:xfrm>
          <a:prstGeom prst="rect">
            <a:avLst/>
          </a:prstGeom>
          <a:noFill/>
        </p:spPr>
        <p:txBody>
          <a:bodyPr wrap="square" rtlCol="0">
            <a:spAutoFit/>
          </a:bodyPr>
          <a:lstStyle/>
          <a:p>
            <a:r>
              <a:rPr lang="en-GB" sz="2000"/>
              <a:t>Being unique and very difficult to guess or work out. </a:t>
            </a:r>
          </a:p>
          <a:p>
            <a:endParaRPr lang="en-GB" sz="2000"/>
          </a:p>
          <a:p>
            <a:r>
              <a:rPr lang="en-GB" sz="2000"/>
              <a:t>They contain a mix of at least 8 characters including upper- and lower-case letters, numbers and symbols. </a:t>
            </a:r>
          </a:p>
          <a:p>
            <a:endParaRPr lang="en-GB" sz="2000"/>
          </a:p>
          <a:p>
            <a:r>
              <a:rPr lang="en-GB" sz="2000"/>
              <a:t>They should not contain obvious information like your name, birthdate or other details that might be known by others. </a:t>
            </a:r>
          </a:p>
          <a:p>
            <a:endParaRPr lang="en-GB" sz="2000"/>
          </a:p>
          <a:p>
            <a:r>
              <a:rPr lang="en-GB" sz="2000"/>
              <a:t>Never use the word “password” or other obvious sequences such as 123456.</a:t>
            </a:r>
          </a:p>
          <a:p>
            <a:endParaRPr lang="en-GB" sz="2000"/>
          </a:p>
          <a:p>
            <a:r>
              <a:rPr lang="en-GB" sz="2000"/>
              <a:t>Secure passcodes and passwords are </a:t>
            </a:r>
            <a:r>
              <a:rPr lang="en-GB" sz="2000" b="1"/>
              <a:t>not</a:t>
            </a:r>
            <a:r>
              <a:rPr lang="en-GB" sz="2000"/>
              <a:t> re-used for other accounts and are not displayed anywhere.</a:t>
            </a:r>
            <a:endParaRPr lang="en-US" sz="2000"/>
          </a:p>
        </p:txBody>
      </p:sp>
      <p:pic>
        <p:nvPicPr>
          <p:cNvPr id="6" name="Picture 5">
            <a:extLst>
              <a:ext uri="{FF2B5EF4-FFF2-40B4-BE49-F238E27FC236}">
                <a16:creationId xmlns:a16="http://schemas.microsoft.com/office/drawing/2014/main" id="{5FFF5690-C6D0-F54D-81C2-1F5DF9C5E408}"/>
              </a:ext>
            </a:extLst>
          </p:cNvPr>
          <p:cNvPicPr>
            <a:picLocks noChangeAspect="1"/>
          </p:cNvPicPr>
          <p:nvPr/>
        </p:nvPicPr>
        <p:blipFill>
          <a:blip r:embed="rId2"/>
          <a:stretch>
            <a:fillRect/>
          </a:stretch>
        </p:blipFill>
        <p:spPr>
          <a:xfrm>
            <a:off x="6818473" y="2228657"/>
            <a:ext cx="4864503" cy="2847514"/>
          </a:xfrm>
          <a:prstGeom prst="rect">
            <a:avLst/>
          </a:prstGeom>
        </p:spPr>
      </p:pic>
      <p:pic>
        <p:nvPicPr>
          <p:cNvPr id="8" name="Picture 7">
            <a:extLst>
              <a:ext uri="{FF2B5EF4-FFF2-40B4-BE49-F238E27FC236}">
                <a16:creationId xmlns:a16="http://schemas.microsoft.com/office/drawing/2014/main" id="{86352FA9-BF8F-E84B-A0B8-A7E6F2C6CA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415" y="5985263"/>
            <a:ext cx="870392" cy="646331"/>
          </a:xfrm>
          <a:prstGeom prst="rect">
            <a:avLst/>
          </a:prstGeom>
        </p:spPr>
      </p:pic>
    </p:spTree>
    <p:extLst>
      <p:ext uri="{BB962C8B-B14F-4D97-AF65-F5344CB8AC3E}">
        <p14:creationId xmlns:p14="http://schemas.microsoft.com/office/powerpoint/2010/main" val="3057158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5049B5-300C-164D-94B5-B60C983E9F8F}"/>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3" name="TextBox 2">
            <a:extLst>
              <a:ext uri="{FF2B5EF4-FFF2-40B4-BE49-F238E27FC236}">
                <a16:creationId xmlns:a16="http://schemas.microsoft.com/office/drawing/2014/main" id="{EBAE5C3D-6DE5-6147-8996-2C675DFD3A79}"/>
              </a:ext>
            </a:extLst>
          </p:cNvPr>
          <p:cNvSpPr txBox="1"/>
          <p:nvPr/>
        </p:nvSpPr>
        <p:spPr>
          <a:xfrm>
            <a:off x="2464299" y="700487"/>
            <a:ext cx="7263399" cy="523220"/>
          </a:xfrm>
          <a:prstGeom prst="rect">
            <a:avLst/>
          </a:prstGeom>
          <a:noFill/>
        </p:spPr>
        <p:txBody>
          <a:bodyPr wrap="none" rtlCol="0">
            <a:spAutoFit/>
          </a:bodyPr>
          <a:lstStyle/>
          <a:p>
            <a:r>
              <a:rPr lang="en-US" sz="2800"/>
              <a:t>What can help us remember a secure password?</a:t>
            </a:r>
          </a:p>
        </p:txBody>
      </p:sp>
      <p:sp>
        <p:nvSpPr>
          <p:cNvPr id="4" name="Rectangle 3">
            <a:extLst>
              <a:ext uri="{FF2B5EF4-FFF2-40B4-BE49-F238E27FC236}">
                <a16:creationId xmlns:a16="http://schemas.microsoft.com/office/drawing/2014/main" id="{E76BDEA5-615A-6146-9971-0086E56EDCED}"/>
              </a:ext>
            </a:extLst>
          </p:cNvPr>
          <p:cNvSpPr/>
          <p:nvPr/>
        </p:nvSpPr>
        <p:spPr>
          <a:xfrm>
            <a:off x="1042285" y="1833706"/>
            <a:ext cx="9930515" cy="3046988"/>
          </a:xfrm>
          <a:prstGeom prst="rect">
            <a:avLst/>
          </a:prstGeom>
        </p:spPr>
        <p:txBody>
          <a:bodyPr wrap="square">
            <a:spAutoFit/>
          </a:bodyPr>
          <a:lstStyle/>
          <a:p>
            <a:r>
              <a:rPr lang="en-US" sz="2400"/>
              <a:t>You could use an acronym, an unusual phrase, or words of a song or poem that you know well and add in numbers or symbols for some of the letters. </a:t>
            </a:r>
          </a:p>
          <a:p>
            <a:endParaRPr lang="en-US" sz="2400"/>
          </a:p>
          <a:p>
            <a:r>
              <a:rPr lang="en-US" sz="2400"/>
              <a:t>Try to avoid obvious substitutions such as 1 for i or 3 for E – make your own unique code. </a:t>
            </a:r>
          </a:p>
          <a:p>
            <a:endParaRPr lang="en-US" sz="2400"/>
          </a:p>
          <a:p>
            <a:r>
              <a:rPr lang="en-US" sz="2400"/>
              <a:t>You should use strong and separate passwords for each different account, and this is especially important for your email account.</a:t>
            </a:r>
          </a:p>
        </p:txBody>
      </p:sp>
      <p:pic>
        <p:nvPicPr>
          <p:cNvPr id="6" name="Picture 5">
            <a:extLst>
              <a:ext uri="{FF2B5EF4-FFF2-40B4-BE49-F238E27FC236}">
                <a16:creationId xmlns:a16="http://schemas.microsoft.com/office/drawing/2014/main" id="{A44FFF45-BE83-E74D-A4BA-52A8C3AE0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15" y="5985263"/>
            <a:ext cx="870392" cy="646331"/>
          </a:xfrm>
          <a:prstGeom prst="rect">
            <a:avLst/>
          </a:prstGeom>
        </p:spPr>
      </p:pic>
    </p:spTree>
    <p:extLst>
      <p:ext uri="{BB962C8B-B14F-4D97-AF65-F5344CB8AC3E}">
        <p14:creationId xmlns:p14="http://schemas.microsoft.com/office/powerpoint/2010/main" val="1953775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9707EC-6FEA-0145-9243-3C79F3952CDE}"/>
              </a:ext>
            </a:extLst>
          </p:cNvPr>
          <p:cNvSpPr/>
          <p:nvPr/>
        </p:nvSpPr>
        <p:spPr>
          <a:xfrm>
            <a:off x="467818" y="1333506"/>
            <a:ext cx="6115861" cy="4524315"/>
          </a:xfrm>
          <a:prstGeom prst="rect">
            <a:avLst/>
          </a:prstGeom>
        </p:spPr>
        <p:txBody>
          <a:bodyPr wrap="square">
            <a:spAutoFit/>
          </a:bodyPr>
          <a:lstStyle/>
          <a:p>
            <a:r>
              <a:rPr lang="en-US" sz="2400" dirty="0"/>
              <a:t>Two-factor authentication is a second level of security used in addition to your username and password. It is used for sites such as banking. Banks may send a text message to a customer’s phone with a number which must be entered on the computer before the payment can proceed. </a:t>
            </a:r>
          </a:p>
          <a:p>
            <a:endParaRPr lang="en-US" sz="2400" dirty="0"/>
          </a:p>
          <a:p>
            <a:r>
              <a:rPr lang="en-US" sz="2400" dirty="0"/>
              <a:t>Some websites increase security by only asking for certain bits of your </a:t>
            </a:r>
            <a:r>
              <a:rPr lang="en-US" sz="2400" dirty="0" smtClean="0"/>
              <a:t>password. </a:t>
            </a:r>
            <a:r>
              <a:rPr lang="en-US" sz="2400" dirty="0" smtClean="0"/>
              <a:t>For example the 3</a:t>
            </a:r>
            <a:r>
              <a:rPr lang="en-US" sz="2400" dirty="0" smtClean="0"/>
              <a:t>rd</a:t>
            </a:r>
            <a:r>
              <a:rPr lang="en-US" sz="2400" dirty="0"/>
              <a:t>, 5th and 8th letters.</a:t>
            </a:r>
          </a:p>
          <a:p>
            <a:endParaRPr lang="en-US" sz="2400" dirty="0"/>
          </a:p>
        </p:txBody>
      </p:sp>
      <p:sp>
        <p:nvSpPr>
          <p:cNvPr id="3" name="Rectangle 2">
            <a:extLst>
              <a:ext uri="{FF2B5EF4-FFF2-40B4-BE49-F238E27FC236}">
                <a16:creationId xmlns:a16="http://schemas.microsoft.com/office/drawing/2014/main" id="{E9F3A8A1-04A7-2F46-9B1B-68126C361B5C}"/>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4" name="Rectangle 3">
            <a:extLst>
              <a:ext uri="{FF2B5EF4-FFF2-40B4-BE49-F238E27FC236}">
                <a16:creationId xmlns:a16="http://schemas.microsoft.com/office/drawing/2014/main" id="{2CED3249-52EB-7D4F-B6DF-ADFAA34481BB}"/>
              </a:ext>
            </a:extLst>
          </p:cNvPr>
          <p:cNvSpPr/>
          <p:nvPr/>
        </p:nvSpPr>
        <p:spPr>
          <a:xfrm>
            <a:off x="3220162" y="313400"/>
            <a:ext cx="6727034" cy="523220"/>
          </a:xfrm>
          <a:prstGeom prst="rect">
            <a:avLst/>
          </a:prstGeom>
        </p:spPr>
        <p:txBody>
          <a:bodyPr wrap="none">
            <a:spAutoFit/>
          </a:bodyPr>
          <a:lstStyle/>
          <a:p>
            <a:r>
              <a:rPr lang="en-US" sz="2800"/>
              <a:t>What ways can we protect ourselves online? </a:t>
            </a:r>
          </a:p>
        </p:txBody>
      </p:sp>
      <p:pic>
        <p:nvPicPr>
          <p:cNvPr id="5" name="Picture 4">
            <a:extLst>
              <a:ext uri="{FF2B5EF4-FFF2-40B4-BE49-F238E27FC236}">
                <a16:creationId xmlns:a16="http://schemas.microsoft.com/office/drawing/2014/main" id="{309B2592-9051-5B46-B1DB-98BF512A8B16}"/>
              </a:ext>
            </a:extLst>
          </p:cNvPr>
          <p:cNvPicPr>
            <a:picLocks noChangeAspect="1"/>
          </p:cNvPicPr>
          <p:nvPr/>
        </p:nvPicPr>
        <p:blipFill>
          <a:blip r:embed="rId2"/>
          <a:stretch>
            <a:fillRect/>
          </a:stretch>
        </p:blipFill>
        <p:spPr>
          <a:xfrm>
            <a:off x="6983114" y="2105971"/>
            <a:ext cx="4741068" cy="2665534"/>
          </a:xfrm>
          <a:prstGeom prst="rect">
            <a:avLst/>
          </a:prstGeom>
        </p:spPr>
      </p:pic>
      <p:pic>
        <p:nvPicPr>
          <p:cNvPr id="7" name="Picture 6">
            <a:extLst>
              <a:ext uri="{FF2B5EF4-FFF2-40B4-BE49-F238E27FC236}">
                <a16:creationId xmlns:a16="http://schemas.microsoft.com/office/drawing/2014/main" id="{4A1DD905-E026-104A-9C1B-1F554BC2B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415" y="5985263"/>
            <a:ext cx="870392" cy="646331"/>
          </a:xfrm>
          <a:prstGeom prst="rect">
            <a:avLst/>
          </a:prstGeom>
        </p:spPr>
      </p:pic>
    </p:spTree>
    <p:extLst>
      <p:ext uri="{BB962C8B-B14F-4D97-AF65-F5344CB8AC3E}">
        <p14:creationId xmlns:p14="http://schemas.microsoft.com/office/powerpoint/2010/main" val="3279430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9707EC-6FEA-0145-9243-3C79F3952CDE}"/>
              </a:ext>
            </a:extLst>
          </p:cNvPr>
          <p:cNvSpPr/>
          <p:nvPr/>
        </p:nvSpPr>
        <p:spPr>
          <a:xfrm>
            <a:off x="565618" y="1728721"/>
            <a:ext cx="5530382" cy="3416320"/>
          </a:xfrm>
          <a:prstGeom prst="rect">
            <a:avLst/>
          </a:prstGeom>
        </p:spPr>
        <p:txBody>
          <a:bodyPr wrap="square">
            <a:spAutoFit/>
          </a:bodyPr>
          <a:lstStyle/>
          <a:p>
            <a:r>
              <a:rPr lang="en-US" sz="2400"/>
              <a:t>Captcha checks that a user is human and not a robot. It might ask you to recognise letters or numbers written in non-standard ways. Or, you might have to  identify features such as traffic lights, vehicles in a grid of photos. </a:t>
            </a:r>
          </a:p>
          <a:p>
            <a:endParaRPr lang="en-US" sz="2400"/>
          </a:p>
          <a:p>
            <a:r>
              <a:rPr lang="en-US" sz="2400"/>
              <a:t>Anti-virus software and installing security updates is also important.</a:t>
            </a:r>
          </a:p>
        </p:txBody>
      </p:sp>
      <p:sp>
        <p:nvSpPr>
          <p:cNvPr id="3" name="Rectangle 2">
            <a:extLst>
              <a:ext uri="{FF2B5EF4-FFF2-40B4-BE49-F238E27FC236}">
                <a16:creationId xmlns:a16="http://schemas.microsoft.com/office/drawing/2014/main" id="{E9F3A8A1-04A7-2F46-9B1B-68126C361B5C}"/>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4" name="Rectangle 3">
            <a:extLst>
              <a:ext uri="{FF2B5EF4-FFF2-40B4-BE49-F238E27FC236}">
                <a16:creationId xmlns:a16="http://schemas.microsoft.com/office/drawing/2014/main" id="{2CED3249-52EB-7D4F-B6DF-ADFAA34481BB}"/>
              </a:ext>
            </a:extLst>
          </p:cNvPr>
          <p:cNvSpPr/>
          <p:nvPr/>
        </p:nvSpPr>
        <p:spPr>
          <a:xfrm>
            <a:off x="2290856" y="339733"/>
            <a:ext cx="7610288" cy="523220"/>
          </a:xfrm>
          <a:prstGeom prst="rect">
            <a:avLst/>
          </a:prstGeom>
        </p:spPr>
        <p:txBody>
          <a:bodyPr wrap="none">
            <a:spAutoFit/>
          </a:bodyPr>
          <a:lstStyle/>
          <a:p>
            <a:r>
              <a:rPr lang="en-US" sz="2800"/>
              <a:t>What other ways can we protect ourselves online? </a:t>
            </a:r>
          </a:p>
        </p:txBody>
      </p:sp>
      <p:pic>
        <p:nvPicPr>
          <p:cNvPr id="7" name="Picture 6">
            <a:extLst>
              <a:ext uri="{FF2B5EF4-FFF2-40B4-BE49-F238E27FC236}">
                <a16:creationId xmlns:a16="http://schemas.microsoft.com/office/drawing/2014/main" id="{C1BF365C-0430-7C49-BF45-6B5E562063E1}"/>
              </a:ext>
            </a:extLst>
          </p:cNvPr>
          <p:cNvPicPr>
            <a:picLocks noChangeAspect="1"/>
          </p:cNvPicPr>
          <p:nvPr/>
        </p:nvPicPr>
        <p:blipFill>
          <a:blip r:embed="rId2"/>
          <a:stretch>
            <a:fillRect/>
          </a:stretch>
        </p:blipFill>
        <p:spPr>
          <a:xfrm>
            <a:off x="6096000" y="2132108"/>
            <a:ext cx="5691095" cy="3012933"/>
          </a:xfrm>
          <a:prstGeom prst="rect">
            <a:avLst/>
          </a:prstGeom>
        </p:spPr>
      </p:pic>
      <p:pic>
        <p:nvPicPr>
          <p:cNvPr id="9" name="Picture 8">
            <a:extLst>
              <a:ext uri="{FF2B5EF4-FFF2-40B4-BE49-F238E27FC236}">
                <a16:creationId xmlns:a16="http://schemas.microsoft.com/office/drawing/2014/main" id="{C7B2F75A-2285-5546-9341-8D3525B56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415" y="5985263"/>
            <a:ext cx="870392" cy="646331"/>
          </a:xfrm>
          <a:prstGeom prst="rect">
            <a:avLst/>
          </a:prstGeom>
        </p:spPr>
      </p:pic>
    </p:spTree>
    <p:extLst>
      <p:ext uri="{BB962C8B-B14F-4D97-AF65-F5344CB8AC3E}">
        <p14:creationId xmlns:p14="http://schemas.microsoft.com/office/powerpoint/2010/main" val="2008603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F3A8A1-04A7-2F46-9B1B-68126C361B5C}"/>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4" name="Rectangle 3">
            <a:extLst>
              <a:ext uri="{FF2B5EF4-FFF2-40B4-BE49-F238E27FC236}">
                <a16:creationId xmlns:a16="http://schemas.microsoft.com/office/drawing/2014/main" id="{2CED3249-52EB-7D4F-B6DF-ADFAA34481BB}"/>
              </a:ext>
            </a:extLst>
          </p:cNvPr>
          <p:cNvSpPr/>
          <p:nvPr/>
        </p:nvSpPr>
        <p:spPr>
          <a:xfrm>
            <a:off x="577803" y="517898"/>
            <a:ext cx="11352339" cy="523220"/>
          </a:xfrm>
          <a:prstGeom prst="rect">
            <a:avLst/>
          </a:prstGeom>
        </p:spPr>
        <p:txBody>
          <a:bodyPr wrap="none">
            <a:spAutoFit/>
          </a:bodyPr>
          <a:lstStyle/>
          <a:p>
            <a:r>
              <a:rPr lang="en-US" sz="2800"/>
              <a:t>Why is it important to use different passwords for a range of online services?</a:t>
            </a:r>
          </a:p>
        </p:txBody>
      </p:sp>
      <p:sp>
        <p:nvSpPr>
          <p:cNvPr id="5" name="Rectangle 4">
            <a:extLst>
              <a:ext uri="{FF2B5EF4-FFF2-40B4-BE49-F238E27FC236}">
                <a16:creationId xmlns:a16="http://schemas.microsoft.com/office/drawing/2014/main" id="{3CCA5566-613E-4C4B-B8B9-A686717ABF70}"/>
              </a:ext>
            </a:extLst>
          </p:cNvPr>
          <p:cNvSpPr/>
          <p:nvPr/>
        </p:nvSpPr>
        <p:spPr>
          <a:xfrm>
            <a:off x="1887535" y="1829928"/>
            <a:ext cx="8732874" cy="2308324"/>
          </a:xfrm>
          <a:prstGeom prst="rect">
            <a:avLst/>
          </a:prstGeom>
        </p:spPr>
        <p:txBody>
          <a:bodyPr wrap="square">
            <a:spAutoFit/>
          </a:bodyPr>
          <a:lstStyle/>
          <a:p>
            <a:r>
              <a:rPr lang="en-GB" sz="2400" dirty="0"/>
              <a:t>Secure passcodes and passwords are </a:t>
            </a:r>
            <a:r>
              <a:rPr lang="en-GB" sz="2400" b="1" dirty="0"/>
              <a:t>not</a:t>
            </a:r>
            <a:r>
              <a:rPr lang="en-GB" sz="2400" dirty="0"/>
              <a:t> re-used for other accounts and are not displayed anywhere. Hackers can use computer programmes to crack our codes to gain access to our valuables and steal our identity. If you use the same password, they will have access to all </a:t>
            </a:r>
            <a:r>
              <a:rPr lang="en-GB" sz="2400" dirty="0" smtClean="0"/>
              <a:t>of your </a:t>
            </a:r>
            <a:r>
              <a:rPr lang="en-GB" sz="2400" dirty="0"/>
              <a:t>accounts.</a:t>
            </a:r>
            <a:endParaRPr lang="en-US" sz="2400" dirty="0"/>
          </a:p>
          <a:p>
            <a:endParaRPr lang="en-US" sz="2400" dirty="0"/>
          </a:p>
        </p:txBody>
      </p:sp>
      <p:pic>
        <p:nvPicPr>
          <p:cNvPr id="6" name="Picture 5">
            <a:extLst>
              <a:ext uri="{FF2B5EF4-FFF2-40B4-BE49-F238E27FC236}">
                <a16:creationId xmlns:a16="http://schemas.microsoft.com/office/drawing/2014/main" id="{DB27535A-295D-1E4D-A5F2-44FFDEE301A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533" b="89452" l="8108" r="99865">
                        <a14:foregroundMark x1="81351" y1="24746" x2="92703" y2="16430"/>
                        <a14:foregroundMark x1="85000" y1="41582" x2="99865" y2="61460"/>
                        <a14:foregroundMark x1="8108" y1="27992" x2="9459" y2="38945"/>
                      </a14:backgroundRemoval>
                    </a14:imgEffect>
                    <a14:imgEffect>
                      <a14:sharpenSoften amount="-25000"/>
                    </a14:imgEffect>
                    <a14:imgEffect>
                      <a14:saturation sat="33000"/>
                    </a14:imgEffect>
                  </a14:imgLayer>
                </a14:imgProps>
              </a:ext>
            </a:extLst>
          </a:blip>
          <a:stretch>
            <a:fillRect/>
          </a:stretch>
        </p:blipFill>
        <p:spPr>
          <a:xfrm>
            <a:off x="7386637" y="3614738"/>
            <a:ext cx="4699000" cy="3124200"/>
          </a:xfrm>
          <a:prstGeom prst="rect">
            <a:avLst/>
          </a:prstGeom>
        </p:spPr>
      </p:pic>
      <p:pic>
        <p:nvPicPr>
          <p:cNvPr id="9" name="Picture 8">
            <a:extLst>
              <a:ext uri="{FF2B5EF4-FFF2-40B4-BE49-F238E27FC236}">
                <a16:creationId xmlns:a16="http://schemas.microsoft.com/office/drawing/2014/main" id="{450BFE67-2C08-2A4B-A72A-90F4C6B01E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415" y="5985263"/>
            <a:ext cx="870392" cy="646331"/>
          </a:xfrm>
          <a:prstGeom prst="rect">
            <a:avLst/>
          </a:prstGeom>
        </p:spPr>
      </p:pic>
    </p:spTree>
    <p:extLst>
      <p:ext uri="{BB962C8B-B14F-4D97-AF65-F5344CB8AC3E}">
        <p14:creationId xmlns:p14="http://schemas.microsoft.com/office/powerpoint/2010/main" val="2362880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7EFEC-C760-E644-AA48-317DE3AF8368}"/>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pic>
        <p:nvPicPr>
          <p:cNvPr id="14" name="Picture 13">
            <a:extLst>
              <a:ext uri="{FF2B5EF4-FFF2-40B4-BE49-F238E27FC236}">
                <a16:creationId xmlns:a16="http://schemas.microsoft.com/office/drawing/2014/main" id="{EEEB8951-DD8D-9C47-BBD1-3CD89199BBD8}"/>
              </a:ext>
            </a:extLst>
          </p:cNvPr>
          <p:cNvPicPr>
            <a:picLocks noChangeAspect="1"/>
          </p:cNvPicPr>
          <p:nvPr/>
        </p:nvPicPr>
        <p:blipFill rotWithShape="1">
          <a:blip r:embed="rId2"/>
          <a:srcRect b="7944"/>
          <a:stretch/>
        </p:blipFill>
        <p:spPr>
          <a:xfrm>
            <a:off x="9954355" y="3826932"/>
            <a:ext cx="1985128" cy="2645603"/>
          </a:xfrm>
          <a:prstGeom prst="rect">
            <a:avLst/>
          </a:prstGeom>
        </p:spPr>
      </p:pic>
      <p:sp>
        <p:nvSpPr>
          <p:cNvPr id="16" name="TextBox 15">
            <a:extLst>
              <a:ext uri="{FF2B5EF4-FFF2-40B4-BE49-F238E27FC236}">
                <a16:creationId xmlns:a16="http://schemas.microsoft.com/office/drawing/2014/main" id="{4701D27C-3E85-DB48-A1DC-011564B634AA}"/>
              </a:ext>
            </a:extLst>
          </p:cNvPr>
          <p:cNvSpPr txBox="1"/>
          <p:nvPr/>
        </p:nvSpPr>
        <p:spPr>
          <a:xfrm>
            <a:off x="1817219" y="1518608"/>
            <a:ext cx="8557561" cy="2308324"/>
          </a:xfrm>
          <a:prstGeom prst="rect">
            <a:avLst/>
          </a:prstGeom>
          <a:noFill/>
        </p:spPr>
        <p:txBody>
          <a:bodyPr wrap="square" rtlCol="0">
            <a:spAutoFit/>
          </a:bodyPr>
          <a:lstStyle/>
          <a:p>
            <a:pPr algn="ctr"/>
            <a:r>
              <a:rPr lang="en-US" sz="4400"/>
              <a:t>Its time to test your password knowledge!</a:t>
            </a:r>
          </a:p>
          <a:p>
            <a:pPr algn="ctr"/>
            <a:r>
              <a:rPr lang="en-US" sz="2800"/>
              <a:t>You are going to be asked 6 multiple choice questions.</a:t>
            </a:r>
          </a:p>
          <a:p>
            <a:pPr algn="ctr"/>
            <a:r>
              <a:rPr lang="en-US" sz="2800"/>
              <a:t>Answer them all correct, and you will win.</a:t>
            </a:r>
          </a:p>
        </p:txBody>
      </p:sp>
      <p:pic>
        <p:nvPicPr>
          <p:cNvPr id="20" name="Picture 19">
            <a:extLst>
              <a:ext uri="{FF2B5EF4-FFF2-40B4-BE49-F238E27FC236}">
                <a16:creationId xmlns:a16="http://schemas.microsoft.com/office/drawing/2014/main" id="{979F6148-D80C-654E-AF8D-D576FE00E7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spTree>
    <p:extLst>
      <p:ext uri="{BB962C8B-B14F-4D97-AF65-F5344CB8AC3E}">
        <p14:creationId xmlns:p14="http://schemas.microsoft.com/office/powerpoint/2010/main" val="27187680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1298</Words>
  <Application>Microsoft Office PowerPoint</Application>
  <PresentationFormat>Widescreen</PresentationFormat>
  <Paragraphs>119</Paragraphs>
  <Slides>24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Eyre</dc:creator>
  <cp:lastModifiedBy>Paul Gingell</cp:lastModifiedBy>
  <cp:revision>2</cp:revision>
  <dcterms:created xsi:type="dcterms:W3CDTF">2021-02-02T13:42:43Z</dcterms:created>
  <dcterms:modified xsi:type="dcterms:W3CDTF">2021-02-03T09:51:17Z</dcterms:modified>
</cp:coreProperties>
</file>