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56" r:id="rId4"/>
    <p:sldId id="264" r:id="rId5"/>
    <p:sldId id="265" r:id="rId6"/>
    <p:sldId id="266" r:id="rId7"/>
    <p:sldId id="267" r:id="rId8"/>
    <p:sldId id="268" r:id="rId9"/>
    <p:sldId id="279" r:id="rId10"/>
    <p:sldId id="269" r:id="rId11"/>
    <p:sldId id="260" r:id="rId12"/>
    <p:sldId id="261" r:id="rId13"/>
    <p:sldId id="270" r:id="rId14"/>
    <p:sldId id="280" r:id="rId15"/>
    <p:sldId id="272" r:id="rId16"/>
    <p:sldId id="273" r:id="rId17"/>
    <p:sldId id="274" r:id="rId18"/>
    <p:sldId id="281" r:id="rId19"/>
    <p:sldId id="271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8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6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4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8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5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Tuesday 5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– Friday 8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able to </a:t>
            </a:r>
            <a:r>
              <a:rPr lang="en-GB" sz="4000" dirty="0" smtClean="0"/>
              <a:t>spell words from the Year 3 / 4 spelling list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52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033" y="1672047"/>
            <a:ext cx="8245750" cy="4610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699" y="91440"/>
            <a:ext cx="11521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The Amazon River</a:t>
            </a:r>
          </a:p>
          <a:p>
            <a:r>
              <a:rPr lang="en-GB" dirty="0"/>
              <a:t>The </a:t>
            </a:r>
            <a:r>
              <a:rPr lang="en-GB" b="1" dirty="0"/>
              <a:t>Amazon River</a:t>
            </a:r>
            <a:r>
              <a:rPr lang="en-GB" dirty="0"/>
              <a:t> </a:t>
            </a:r>
            <a:r>
              <a:rPr lang="en-GB" dirty="0" smtClean="0"/>
              <a:t>is </a:t>
            </a:r>
            <a:r>
              <a:rPr lang="en-GB" dirty="0"/>
              <a:t>the largest river in the world by the amount or volume of water it carries. It flows through the tropical forests of South America, mainly in Brazil. </a:t>
            </a:r>
            <a:r>
              <a:rPr lang="en-GB" sz="3600" dirty="0" smtClean="0">
                <a:solidFill>
                  <a:schemeClr val="bg1"/>
                </a:solidFill>
              </a:rPr>
              <a:t> 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1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222986-B036-473B-B28D-1D33D53D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46" y="0"/>
            <a:ext cx="6569467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Adjectives are    </a:t>
            </a:r>
            <a:r>
              <a:rPr lang="en-GB" sz="3600" b="1" dirty="0">
                <a:solidFill>
                  <a:schemeClr val="bg1"/>
                </a:solidFill>
              </a:rPr>
              <a:t>describing </a:t>
            </a:r>
            <a:r>
              <a:rPr lang="en-GB" sz="3600" b="1" dirty="0" smtClean="0">
                <a:solidFill>
                  <a:schemeClr val="bg1"/>
                </a:solidFill>
              </a:rPr>
              <a:t>words</a:t>
            </a:r>
            <a:r>
              <a:rPr lang="en-GB" sz="3600" b="1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62971-23AD-4BEA-AEE7-88130A06092A}"/>
              </a:ext>
            </a:extLst>
          </p:cNvPr>
          <p:cNvSpPr txBox="1"/>
          <p:nvPr/>
        </p:nvSpPr>
        <p:spPr>
          <a:xfrm>
            <a:off x="7428222" y="527529"/>
            <a:ext cx="438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Think of a list of words to describe what you </a:t>
            </a:r>
          </a:p>
          <a:p>
            <a:r>
              <a:rPr lang="en-GB" sz="1600" dirty="0"/>
              <a:t>c</a:t>
            </a:r>
            <a:r>
              <a:rPr lang="en-GB" sz="1600" dirty="0" smtClean="0"/>
              <a:t>an see in the picture.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874D1-924F-4026-BF38-B6A1AD00C699}"/>
              </a:ext>
            </a:extLst>
          </p:cNvPr>
          <p:cNvSpPr txBox="1"/>
          <p:nvPr/>
        </p:nvSpPr>
        <p:spPr>
          <a:xfrm>
            <a:off x="4794633" y="6368997"/>
            <a:ext cx="729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Remember to put a comma </a:t>
            </a:r>
            <a:r>
              <a:rPr lang="en-GB" dirty="0">
                <a:solidFill>
                  <a:schemeClr val="bg1"/>
                </a:solidFill>
              </a:rPr>
              <a:t>between your two describing words?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D06B3A0-E502-4EEC-B4E8-D4B7FD32ABDA}"/>
              </a:ext>
            </a:extLst>
          </p:cNvPr>
          <p:cNvSpPr/>
          <p:nvPr/>
        </p:nvSpPr>
        <p:spPr>
          <a:xfrm>
            <a:off x="3302883" y="71563"/>
            <a:ext cx="3847930" cy="1325563"/>
          </a:xfrm>
          <a:prstGeom prst="cloud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E708E6-E6DE-4B69-9331-3881560657E1}"/>
              </a:ext>
            </a:extLst>
          </p:cNvPr>
          <p:cNvSpPr txBox="1"/>
          <p:nvPr/>
        </p:nvSpPr>
        <p:spPr>
          <a:xfrm flipH="1">
            <a:off x="693237" y="1112304"/>
            <a:ext cx="276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733" y="1719805"/>
            <a:ext cx="6690367" cy="374046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 flipV="1">
            <a:off x="1463040" y="2207623"/>
            <a:ext cx="2403039" cy="6923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3954" y="1847465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Sun 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321525" y="4332515"/>
            <a:ext cx="2686068" cy="7774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2458" y="4644841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Water/river 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903755" y="2324993"/>
            <a:ext cx="2544553" cy="4543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119171" y="1882542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Trees  </a:t>
            </a:r>
            <a:endParaRPr lang="en-GB" dirty="0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5577840" y="2093102"/>
            <a:ext cx="4541332" cy="1923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119171" y="3813802"/>
            <a:ext cx="169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Sky  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54673" y="2262496"/>
            <a:ext cx="19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Bright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301" y="4119660"/>
            <a:ext cx="19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Calm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33539" y="4183134"/>
            <a:ext cx="19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Breath taking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656699" y="1513210"/>
            <a:ext cx="19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Impressive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48308" y="2399765"/>
            <a:ext cx="19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Towering 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3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493272-0CA4-42C6-9770-844DC8C5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87" y="-176602"/>
            <a:ext cx="9397541" cy="946205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Use the adjectives you have came up with to write descriptive sentences </a:t>
            </a:r>
            <a:endParaRPr lang="en-GB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C3EE7-BA1C-4E41-BBFB-11A213F0738F}"/>
              </a:ext>
            </a:extLst>
          </p:cNvPr>
          <p:cNvSpPr txBox="1"/>
          <p:nvPr/>
        </p:nvSpPr>
        <p:spPr>
          <a:xfrm>
            <a:off x="8468138" y="556590"/>
            <a:ext cx="4389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Write 5 descriptive </a:t>
            </a:r>
            <a:r>
              <a:rPr lang="en-GB" sz="1600" dirty="0"/>
              <a:t>s</a:t>
            </a:r>
            <a:r>
              <a:rPr lang="en-GB" sz="1600" dirty="0" smtClean="0"/>
              <a:t>entences.</a:t>
            </a:r>
          </a:p>
          <a:p>
            <a:endParaRPr lang="en-GB" sz="1600" dirty="0"/>
          </a:p>
          <a:p>
            <a:r>
              <a:rPr lang="en-GB" sz="1600" dirty="0"/>
              <a:t>                            Don’t forget: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929" y="1660149"/>
            <a:ext cx="1012024" cy="774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473" y="1660149"/>
            <a:ext cx="1005927" cy="774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295701-46B3-4A8D-8732-326E4F6D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303" y="2550256"/>
            <a:ext cx="1009650" cy="771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AEDB08-4D6F-4BF7-9E0D-6E1ED494F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473" y="2550256"/>
            <a:ext cx="1019175" cy="7810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C73517-893D-470B-B13F-678EEF658162}"/>
              </a:ext>
            </a:extLst>
          </p:cNvPr>
          <p:cNvCxnSpPr/>
          <p:nvPr/>
        </p:nvCxnSpPr>
        <p:spPr>
          <a:xfrm>
            <a:off x="707666" y="4285753"/>
            <a:ext cx="112192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>
            <a:off x="707666" y="4724399"/>
            <a:ext cx="112192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707665" y="5161721"/>
            <a:ext cx="112192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A1B844-C62F-4B13-814C-1461A7BB9E50}"/>
              </a:ext>
            </a:extLst>
          </p:cNvPr>
          <p:cNvCxnSpPr/>
          <p:nvPr/>
        </p:nvCxnSpPr>
        <p:spPr>
          <a:xfrm>
            <a:off x="707665" y="5614946"/>
            <a:ext cx="112192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6FC011-A637-4DE9-B86F-8AFA845306A5}"/>
              </a:ext>
            </a:extLst>
          </p:cNvPr>
          <p:cNvCxnSpPr/>
          <p:nvPr/>
        </p:nvCxnSpPr>
        <p:spPr>
          <a:xfrm>
            <a:off x="707664" y="6076122"/>
            <a:ext cx="112192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F41294-E18A-4183-A4DD-46A867BA16A3}"/>
              </a:ext>
            </a:extLst>
          </p:cNvPr>
          <p:cNvCxnSpPr/>
          <p:nvPr/>
        </p:nvCxnSpPr>
        <p:spPr>
          <a:xfrm>
            <a:off x="707664" y="6569103"/>
            <a:ext cx="112192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74E863E-D987-42FA-B09C-47ED44A27A69}"/>
              </a:ext>
            </a:extLst>
          </p:cNvPr>
          <p:cNvSpPr txBox="1"/>
          <p:nvPr/>
        </p:nvSpPr>
        <p:spPr>
          <a:xfrm>
            <a:off x="707664" y="3911801"/>
            <a:ext cx="9899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</a:t>
            </a:r>
            <a:r>
              <a:rPr lang="en-GB" sz="2400" dirty="0" smtClean="0">
                <a:solidFill>
                  <a:schemeClr val="bg1"/>
                </a:solidFill>
              </a:rPr>
              <a:t>beautiful, bright </a:t>
            </a:r>
            <a:r>
              <a:rPr lang="en-GB" sz="2400" dirty="0" smtClean="0"/>
              <a:t>sun is reflecting on the </a:t>
            </a:r>
            <a:r>
              <a:rPr lang="en-GB" sz="2400" dirty="0" smtClean="0">
                <a:solidFill>
                  <a:schemeClr val="bg1"/>
                </a:solidFill>
              </a:rPr>
              <a:t>peaceful, still </a:t>
            </a:r>
            <a:r>
              <a:rPr lang="en-GB" sz="2400" dirty="0" smtClean="0"/>
              <a:t>Amazon River.  </a:t>
            </a:r>
            <a:endParaRPr lang="en-GB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458" y="695496"/>
            <a:ext cx="5517921" cy="30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2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Thursday 6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To be able to write sentences using ly openers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7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9" y="444801"/>
            <a:ext cx="6250502" cy="5982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043" y="2091386"/>
            <a:ext cx="5641957" cy="2376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2730" y="261257"/>
            <a:ext cx="53165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Try and practise these words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every day :) 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6550043" y="4634189"/>
            <a:ext cx="4872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Spelling game-  </a:t>
            </a:r>
          </a:p>
          <a:p>
            <a:endParaRPr lang="en-GB" dirty="0" smtClean="0"/>
          </a:p>
          <a:p>
            <a:r>
              <a:rPr lang="en-GB" dirty="0" smtClean="0"/>
              <a:t>http</a:t>
            </a:r>
            <a:r>
              <a:rPr lang="en-GB" dirty="0"/>
              <a:t>://www.ictgames.com/mobilePage/spookySpellings/index.html</a:t>
            </a:r>
          </a:p>
        </p:txBody>
      </p:sp>
    </p:spTree>
    <p:extLst>
      <p:ext uri="{BB962C8B-B14F-4D97-AF65-F5344CB8AC3E}">
        <p14:creationId xmlns:p14="http://schemas.microsoft.com/office/powerpoint/2010/main" val="220867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0291" y="155100"/>
            <a:ext cx="38666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Ly openers are adverbs that go at the start of a sentence (fronted adverbials).</a:t>
            </a:r>
          </a:p>
          <a:p>
            <a:r>
              <a:rPr lang="en-GB" dirty="0" smtClean="0"/>
              <a:t>An </a:t>
            </a:r>
            <a:r>
              <a:rPr lang="en-GB" dirty="0" smtClean="0">
                <a:solidFill>
                  <a:srgbClr val="FF0000"/>
                </a:solidFill>
              </a:rPr>
              <a:t>adverb</a:t>
            </a:r>
            <a:r>
              <a:rPr lang="en-GB" dirty="0" smtClean="0"/>
              <a:t> describes a verb </a:t>
            </a:r>
          </a:p>
          <a:p>
            <a:r>
              <a:rPr lang="en-GB" dirty="0" smtClean="0"/>
              <a:t>e.g. runs </a:t>
            </a:r>
            <a:r>
              <a:rPr lang="en-GB" dirty="0" smtClean="0">
                <a:solidFill>
                  <a:srgbClr val="FF0000"/>
                </a:solidFill>
              </a:rPr>
              <a:t>quickly</a:t>
            </a:r>
            <a:r>
              <a:rPr lang="en-GB" dirty="0" smtClean="0"/>
              <a:t>, skips </a:t>
            </a:r>
            <a:r>
              <a:rPr lang="en-GB" dirty="0" smtClean="0">
                <a:solidFill>
                  <a:srgbClr val="FF0000"/>
                </a:solidFill>
              </a:rPr>
              <a:t>happily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0207" y="249356"/>
            <a:ext cx="6910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Ly openers </a:t>
            </a:r>
            <a:endParaRPr lang="en-GB" sz="4800" dirty="0"/>
          </a:p>
        </p:txBody>
      </p:sp>
      <p:sp>
        <p:nvSpPr>
          <p:cNvPr id="10" name="Rectangle 9"/>
          <p:cNvSpPr/>
          <p:nvPr/>
        </p:nvSpPr>
        <p:spPr>
          <a:xfrm>
            <a:off x="439781" y="1459799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Write a list of ly opener.</a:t>
            </a:r>
          </a:p>
          <a:p>
            <a:r>
              <a:rPr lang="en-GB" sz="2400" dirty="0"/>
              <a:t>I have started you off. </a:t>
            </a:r>
          </a:p>
          <a:p>
            <a:endParaRPr lang="en-GB" sz="2400" dirty="0"/>
          </a:p>
          <a:p>
            <a:r>
              <a:rPr lang="en-GB" sz="2400" dirty="0"/>
              <a:t>Slowly</a:t>
            </a:r>
          </a:p>
          <a:p>
            <a:r>
              <a:rPr lang="en-GB" sz="2400" dirty="0"/>
              <a:t>Gently </a:t>
            </a:r>
          </a:p>
          <a:p>
            <a:r>
              <a:rPr lang="en-GB" sz="2400" dirty="0"/>
              <a:t>Happily </a:t>
            </a:r>
          </a:p>
          <a:p>
            <a:r>
              <a:rPr lang="en-GB" sz="2400" dirty="0" smtClean="0"/>
              <a:t>Joyfully</a:t>
            </a:r>
          </a:p>
          <a:p>
            <a:r>
              <a:rPr lang="en-GB" sz="2400" dirty="0" smtClean="0"/>
              <a:t>____________</a:t>
            </a:r>
          </a:p>
          <a:p>
            <a:r>
              <a:rPr lang="en-GB" sz="2400" dirty="0" smtClean="0"/>
              <a:t>____________</a:t>
            </a:r>
          </a:p>
          <a:p>
            <a:r>
              <a:rPr lang="en-GB" sz="2400" dirty="0" smtClean="0"/>
              <a:t>____________</a:t>
            </a:r>
          </a:p>
          <a:p>
            <a:r>
              <a:rPr lang="en-GB" sz="2400" dirty="0" smtClean="0"/>
              <a:t>____________</a:t>
            </a:r>
          </a:p>
          <a:p>
            <a:r>
              <a:rPr lang="en-GB" sz="2400" dirty="0" smtClean="0"/>
              <a:t>____________</a:t>
            </a:r>
          </a:p>
          <a:p>
            <a:r>
              <a:rPr lang="en-GB" sz="2400" dirty="0" smtClean="0"/>
              <a:t>____________</a:t>
            </a:r>
            <a:endParaRPr lang="en-GB" sz="2400" dirty="0"/>
          </a:p>
        </p:txBody>
      </p:sp>
      <p:sp>
        <p:nvSpPr>
          <p:cNvPr id="11" name="AutoShape 4" descr="The Best Beaches in South Ame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778" y="1314585"/>
            <a:ext cx="7915119" cy="46551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49555" y="4341614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91919"/>
                </a:solidFill>
                <a:latin typeface="LatoLatin"/>
              </a:rPr>
              <a:t>Rio de Janeiro (Brazil)</a:t>
            </a:r>
            <a:endParaRPr lang="en-GB" b="0" i="0" dirty="0">
              <a:solidFill>
                <a:srgbClr val="191919"/>
              </a:solidFill>
              <a:effectLst/>
              <a:latin typeface="LatoLatin"/>
            </a:endParaRPr>
          </a:p>
        </p:txBody>
      </p:sp>
    </p:spTree>
    <p:extLst>
      <p:ext uri="{BB962C8B-B14F-4D97-AF65-F5344CB8AC3E}">
        <p14:creationId xmlns:p14="http://schemas.microsoft.com/office/powerpoint/2010/main" val="1535521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947" y="-50697"/>
            <a:ext cx="6910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Ly openers </a:t>
            </a:r>
            <a:endParaRPr lang="en-GB" sz="4800" dirty="0"/>
          </a:p>
        </p:txBody>
      </p:sp>
      <p:sp>
        <p:nvSpPr>
          <p:cNvPr id="10" name="Rectangle 9"/>
          <p:cNvSpPr/>
          <p:nvPr/>
        </p:nvSpPr>
        <p:spPr>
          <a:xfrm>
            <a:off x="431073" y="1026940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/>
              <a:t>Use the list of ly openers to write </a:t>
            </a:r>
          </a:p>
          <a:p>
            <a:r>
              <a:rPr lang="en-GB" sz="2400" dirty="0" smtClean="0"/>
              <a:t>sentences. </a:t>
            </a:r>
          </a:p>
          <a:p>
            <a:r>
              <a:rPr lang="en-GB" sz="2400" dirty="0" smtClean="0"/>
              <a:t>Try and write 5 sentences </a:t>
            </a:r>
          </a:p>
          <a:p>
            <a:r>
              <a:rPr lang="en-GB" sz="2400" dirty="0" smtClean="0"/>
              <a:t>of your own. </a:t>
            </a:r>
          </a:p>
          <a:p>
            <a:endParaRPr lang="en-GB" sz="2400" dirty="0"/>
          </a:p>
          <a:p>
            <a:r>
              <a:rPr lang="en-GB" sz="2400" dirty="0" smtClean="0">
                <a:solidFill>
                  <a:schemeClr val="bg1"/>
                </a:solidFill>
              </a:rPr>
              <a:t>Peacefully, </a:t>
            </a:r>
            <a:r>
              <a:rPr lang="en-GB" sz="2400" dirty="0" smtClean="0"/>
              <a:t>the crystal-clear sea </a:t>
            </a:r>
          </a:p>
          <a:p>
            <a:r>
              <a:rPr lang="en-GB" sz="2400" dirty="0" smtClean="0"/>
              <a:t>glides over the soft, sandy beach.</a:t>
            </a:r>
          </a:p>
          <a:p>
            <a:r>
              <a:rPr lang="en-GB" sz="2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11" name="AutoShape 4" descr="The Best Beaches in South Ame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450" y="1835552"/>
            <a:ext cx="5277881" cy="31040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49555" y="1650886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91919"/>
                </a:solidFill>
                <a:latin typeface="LatoLatin"/>
              </a:rPr>
              <a:t>Rio de Janeiro (Brazil)</a:t>
            </a:r>
            <a:endParaRPr lang="en-GB" b="0" i="0" dirty="0">
              <a:solidFill>
                <a:srgbClr val="191919"/>
              </a:solidFill>
              <a:effectLst/>
              <a:latin typeface="LatoLati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0291" y="37646"/>
            <a:ext cx="38666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Ly openers are adverbs that go at the start of a sentence (fronted adverbials).</a:t>
            </a:r>
          </a:p>
          <a:p>
            <a:r>
              <a:rPr lang="en-GB" dirty="0" smtClean="0"/>
              <a:t>An </a:t>
            </a:r>
            <a:r>
              <a:rPr lang="en-GB" dirty="0" smtClean="0">
                <a:solidFill>
                  <a:srgbClr val="FF0000"/>
                </a:solidFill>
              </a:rPr>
              <a:t>adverb</a:t>
            </a:r>
            <a:r>
              <a:rPr lang="en-GB" dirty="0" smtClean="0"/>
              <a:t> describes a verb </a:t>
            </a:r>
          </a:p>
          <a:p>
            <a:r>
              <a:rPr lang="en-GB" dirty="0" smtClean="0"/>
              <a:t>e.g. runs </a:t>
            </a:r>
            <a:r>
              <a:rPr lang="en-GB" dirty="0" smtClean="0">
                <a:solidFill>
                  <a:srgbClr val="FF0000"/>
                </a:solidFill>
              </a:rPr>
              <a:t>quickly</a:t>
            </a:r>
            <a:r>
              <a:rPr lang="en-GB" dirty="0" smtClean="0"/>
              <a:t>, skips </a:t>
            </a:r>
            <a:r>
              <a:rPr lang="en-GB" dirty="0" smtClean="0">
                <a:solidFill>
                  <a:srgbClr val="FF0000"/>
                </a:solidFill>
              </a:rPr>
              <a:t>happily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154343" y="2455514"/>
            <a:ext cx="540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Remember commas after your opener!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594" y="5804719"/>
            <a:ext cx="1012024" cy="7742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349" y="5804720"/>
            <a:ext cx="1005927" cy="774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AEDB08-4D6F-4BF7-9E0D-6E1ED494F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688" y="5801323"/>
            <a:ext cx="10191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8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Friday 8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</a:t>
            </a:r>
            <a:r>
              <a:rPr lang="en-GB" sz="4000" dirty="0" smtClean="0"/>
              <a:t>be able to describe a picture using senses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65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9" y="444801"/>
            <a:ext cx="6250502" cy="5982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043" y="2091386"/>
            <a:ext cx="5641957" cy="2376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2730" y="261257"/>
            <a:ext cx="53165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Try and practise these words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every day :) 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6550043" y="4634189"/>
            <a:ext cx="4872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Spelling game-  </a:t>
            </a:r>
          </a:p>
          <a:p>
            <a:endParaRPr lang="en-GB" dirty="0" smtClean="0"/>
          </a:p>
          <a:p>
            <a:r>
              <a:rPr lang="en-GB" dirty="0" smtClean="0"/>
              <a:t>http</a:t>
            </a:r>
            <a:r>
              <a:rPr lang="en-GB" dirty="0"/>
              <a:t>://www.ictgames.com/mobilePage/spookySpellings/index.html</a:t>
            </a:r>
          </a:p>
        </p:txBody>
      </p:sp>
    </p:spTree>
    <p:extLst>
      <p:ext uri="{BB962C8B-B14F-4D97-AF65-F5344CB8AC3E}">
        <p14:creationId xmlns:p14="http://schemas.microsoft.com/office/powerpoint/2010/main" val="2424319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710" y="1658983"/>
            <a:ext cx="7503456" cy="4656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55" y="451032"/>
            <a:ext cx="2542785" cy="993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855" y="24340"/>
            <a:ext cx="5962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Imagine you are on a boat sailing through the Amazon River.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991394" y="600891"/>
            <a:ext cx="862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Think about your senses and how would feel.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45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9" y="444801"/>
            <a:ext cx="6250502" cy="5982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043" y="2091386"/>
            <a:ext cx="5641957" cy="2376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2730" y="261257"/>
            <a:ext cx="53165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Try and practise these words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every day :) 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6550043" y="4634189"/>
            <a:ext cx="4872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Spelling game-  </a:t>
            </a:r>
          </a:p>
          <a:p>
            <a:endParaRPr lang="en-GB" dirty="0" smtClean="0"/>
          </a:p>
          <a:p>
            <a:r>
              <a:rPr lang="en-GB" dirty="0" smtClean="0"/>
              <a:t>http</a:t>
            </a:r>
            <a:r>
              <a:rPr lang="en-GB" dirty="0"/>
              <a:t>://www.ictgames.com/mobilePage/spookySpellings/index.html</a:t>
            </a:r>
          </a:p>
        </p:txBody>
      </p:sp>
    </p:spTree>
    <p:extLst>
      <p:ext uri="{BB962C8B-B14F-4D97-AF65-F5344CB8AC3E}">
        <p14:creationId xmlns:p14="http://schemas.microsoft.com/office/powerpoint/2010/main" val="1211384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124" y="666003"/>
            <a:ext cx="4188832" cy="25997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5" y="0"/>
            <a:ext cx="7095528" cy="6688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7175" y="3579223"/>
            <a:ext cx="4466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and fill out these boxes with what you would experience if you were on this exciting journey. </a:t>
            </a:r>
          </a:p>
          <a:p>
            <a:endParaRPr lang="en-GB" dirty="0"/>
          </a:p>
          <a:p>
            <a:r>
              <a:rPr lang="en-GB" dirty="0" smtClean="0"/>
              <a:t>Some are much easier than others. 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89611" y="266482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birds loudly squawking abov</a:t>
            </a:r>
            <a:r>
              <a:rPr lang="en-GB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9611" y="117566"/>
            <a:ext cx="410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Tall trees towering above heads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789611" y="1377928"/>
            <a:ext cx="410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wet leaves on the forest floor.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789611" y="3987973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Cold water splashing my face. 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789610" y="5311124"/>
            <a:ext cx="352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smooth ripples of the water.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051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4" y="595637"/>
            <a:ext cx="5956843" cy="3696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500" y="4394463"/>
            <a:ext cx="110381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Above my head, I could hear the birds squawking loudly and the trees rustling in the hot breeze. Carefully, I reached out of our small boat and touched the smooth ripples of the water, it felt ______________ and ______________. The __________ sun shone down on the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3324" y="124471"/>
            <a:ext cx="1103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write a paragraph describing your journey down the river. The first 2 sentences have been done for you. 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755" y="1272557"/>
            <a:ext cx="1012024" cy="774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892" y="1272556"/>
            <a:ext cx="1005927" cy="774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AEDB08-4D6F-4BF7-9E0D-6E1ED494F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741" y="1272557"/>
            <a:ext cx="1019175" cy="78105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741" y="2282036"/>
            <a:ext cx="4173427" cy="146700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978741" y="595637"/>
            <a:ext cx="427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Remember to include-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0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Tuesday 5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able to </a:t>
            </a:r>
            <a:r>
              <a:rPr lang="en-GB" sz="4000" dirty="0" smtClean="0"/>
              <a:t>answer questions based on a text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52" y="156754"/>
            <a:ext cx="7015977" cy="6618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96251" y="5290457"/>
            <a:ext cx="2995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Read through the information on this page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4" y="156754"/>
            <a:ext cx="3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Part 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1147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3385" y="314325"/>
            <a:ext cx="862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Answer the questions in full sentences, the first one has been done for you.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536" y="1284625"/>
            <a:ext cx="110962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/>
              <a:t>Which oceans surround South America 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South America is surrounded by the Atlantic and Pacific Ocean. 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400" i="1" dirty="0" smtClean="0"/>
          </a:p>
          <a:p>
            <a:pPr marL="457200" indent="-457200">
              <a:buAutoNum type="arabicPeriod" startAt="2"/>
            </a:pPr>
            <a:r>
              <a:rPr lang="en-GB" sz="2400" dirty="0" smtClean="0"/>
              <a:t>How </a:t>
            </a:r>
            <a:r>
              <a:rPr lang="en-GB" sz="2400" dirty="0"/>
              <a:t>many countries are in South America</a:t>
            </a:r>
            <a:r>
              <a:rPr lang="en-GB" sz="2400" dirty="0" smtClean="0"/>
              <a:t>?</a:t>
            </a:r>
          </a:p>
          <a:p>
            <a:r>
              <a:rPr lang="en-GB" sz="2400" dirty="0" smtClean="0"/>
              <a:t>____________________________________________________________________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3.    Which </a:t>
            </a:r>
            <a:r>
              <a:rPr lang="en-GB" sz="2400" dirty="0"/>
              <a:t>is the largest country in the continent? </a:t>
            </a:r>
          </a:p>
          <a:p>
            <a:r>
              <a:rPr lang="en-GB" sz="2400" dirty="0"/>
              <a:t>____________________________________________________________________</a:t>
            </a:r>
          </a:p>
          <a:p>
            <a:endParaRPr lang="en-GB" sz="2400" dirty="0"/>
          </a:p>
          <a:p>
            <a:pPr marL="457200" indent="-457200">
              <a:buAutoNum type="arabicPeriod" startAt="4"/>
            </a:pPr>
            <a:r>
              <a:rPr lang="en-GB" sz="2400" dirty="0" smtClean="0"/>
              <a:t>Describe what the weather is like </a:t>
            </a:r>
            <a:r>
              <a:rPr lang="en-GB" sz="2400" dirty="0"/>
              <a:t>in South </a:t>
            </a:r>
            <a:r>
              <a:rPr lang="en-GB" sz="2400" dirty="0" smtClean="0"/>
              <a:t>America?</a:t>
            </a:r>
          </a:p>
          <a:p>
            <a:r>
              <a:rPr lang="en-GB" sz="2400" dirty="0"/>
              <a:t>____________________________________________________________________</a:t>
            </a:r>
          </a:p>
          <a:p>
            <a:pPr marL="457200" indent="-457200">
              <a:buAutoNum type="arabicPeriod" startAt="4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715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4150" y="6191794"/>
            <a:ext cx="623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Read through the information on this page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4" y="156754"/>
            <a:ext cx="357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Part 2 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46" y="156754"/>
            <a:ext cx="835194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1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450" y="561703"/>
            <a:ext cx="111426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5. How </a:t>
            </a:r>
            <a:r>
              <a:rPr lang="en-GB" sz="2800" dirty="0"/>
              <a:t>long is the Amazon River? </a:t>
            </a:r>
            <a:endParaRPr lang="en-GB" sz="2800" dirty="0" smtClean="0"/>
          </a:p>
          <a:p>
            <a:r>
              <a:rPr lang="en-GB" sz="2800" dirty="0" smtClean="0"/>
              <a:t>____________________________________________________________</a:t>
            </a:r>
            <a:endParaRPr lang="en-GB" sz="2800" dirty="0"/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r>
              <a:rPr lang="en-GB" sz="2800" dirty="0" smtClean="0"/>
              <a:t>6. Which </a:t>
            </a:r>
            <a:r>
              <a:rPr lang="en-GB" sz="2800" dirty="0"/>
              <a:t>country is the Atacama Desert </a:t>
            </a:r>
            <a:r>
              <a:rPr lang="en-GB" sz="2800" dirty="0" smtClean="0"/>
              <a:t>in?</a:t>
            </a:r>
          </a:p>
          <a:p>
            <a:r>
              <a:rPr lang="en-GB" sz="2800" dirty="0" smtClean="0"/>
              <a:t>____________________________________________________________</a:t>
            </a:r>
          </a:p>
          <a:p>
            <a:endParaRPr lang="en-GB" sz="2800" dirty="0"/>
          </a:p>
          <a:p>
            <a:r>
              <a:rPr lang="en-GB" sz="2800" dirty="0" smtClean="0"/>
              <a:t>7. What </a:t>
            </a:r>
            <a:r>
              <a:rPr lang="en-GB" sz="2800" dirty="0"/>
              <a:t>is Cape Horn? </a:t>
            </a:r>
            <a:endParaRPr lang="en-GB" sz="2800" dirty="0" smtClean="0"/>
          </a:p>
          <a:p>
            <a:r>
              <a:rPr lang="en-GB" sz="2800" dirty="0" smtClean="0"/>
              <a:t>____________________________________________________________</a:t>
            </a:r>
            <a:endParaRPr lang="en-GB" sz="2800" dirty="0"/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r>
              <a:rPr lang="en-GB" sz="2800" dirty="0" smtClean="0"/>
              <a:t>8. Which </a:t>
            </a:r>
            <a:r>
              <a:rPr lang="en-GB" sz="2800" dirty="0"/>
              <a:t>natural wonder in South America would you like to visit and why</a:t>
            </a:r>
            <a:r>
              <a:rPr lang="en-GB" sz="2800" dirty="0" smtClean="0"/>
              <a:t>?</a:t>
            </a:r>
          </a:p>
          <a:p>
            <a:r>
              <a:rPr lang="en-GB" sz="2800" dirty="0" smtClean="0"/>
              <a:t>_______________________________________________________________________________________________________________________________________________________________________________________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8244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Wednesday 6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able to </a:t>
            </a:r>
            <a:r>
              <a:rPr lang="en-GB" sz="4000" dirty="0" smtClean="0"/>
              <a:t>write descriptive sentences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8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9" y="444801"/>
            <a:ext cx="6250502" cy="5982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043" y="2091386"/>
            <a:ext cx="5641957" cy="2376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2730" y="261257"/>
            <a:ext cx="53165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Try and practise these words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every day :) 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6550043" y="4634189"/>
            <a:ext cx="4872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Spelling game-  </a:t>
            </a:r>
          </a:p>
          <a:p>
            <a:endParaRPr lang="en-GB" dirty="0" smtClean="0"/>
          </a:p>
          <a:p>
            <a:r>
              <a:rPr lang="en-GB" dirty="0" smtClean="0"/>
              <a:t>http</a:t>
            </a:r>
            <a:r>
              <a:rPr lang="en-GB" dirty="0"/>
              <a:t>://www.ictgames.com/mobilePage/spookySpellings/index.html</a:t>
            </a:r>
          </a:p>
        </p:txBody>
      </p:sp>
    </p:spTree>
    <p:extLst>
      <p:ext uri="{BB962C8B-B14F-4D97-AF65-F5344CB8AC3E}">
        <p14:creationId xmlns:p14="http://schemas.microsoft.com/office/powerpoint/2010/main" val="2398664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684</Words>
  <Application>Microsoft Office PowerPoint</Application>
  <PresentationFormat>Widescreen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LatoLatin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Adjectives are    describing words.</vt:lpstr>
      <vt:lpstr>Use the adjectives you have came up with to write descriptive sentences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Paul Gingell</cp:lastModifiedBy>
  <cp:revision>35</cp:revision>
  <dcterms:created xsi:type="dcterms:W3CDTF">2020-11-12T10:31:00Z</dcterms:created>
  <dcterms:modified xsi:type="dcterms:W3CDTF">2021-01-04T16:24:57Z</dcterms:modified>
</cp:coreProperties>
</file>