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6" r:id="rId5"/>
    <p:sldId id="261" r:id="rId6"/>
    <p:sldId id="262" r:id="rId7"/>
    <p:sldId id="258" r:id="rId8"/>
    <p:sldId id="264" r:id="rId9"/>
    <p:sldId id="263" r:id="rId10"/>
    <p:sldId id="265" r:id="rId11"/>
    <p:sldId id="267" r:id="rId12"/>
    <p:sldId id="269" r:id="rId13"/>
    <p:sldId id="270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2608-B6CD-4D78-A9A1-069051F07C21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ECBFB-B197-4A63-BCA6-E992E9C27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082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2608-B6CD-4D78-A9A1-069051F07C21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ECBFB-B197-4A63-BCA6-E992E9C27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721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2608-B6CD-4D78-A9A1-069051F07C21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ECBFB-B197-4A63-BCA6-E992E9C27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76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2608-B6CD-4D78-A9A1-069051F07C21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ECBFB-B197-4A63-BCA6-E992E9C27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011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2608-B6CD-4D78-A9A1-069051F07C21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ECBFB-B197-4A63-BCA6-E992E9C27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280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2608-B6CD-4D78-A9A1-069051F07C21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ECBFB-B197-4A63-BCA6-E992E9C27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458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2608-B6CD-4D78-A9A1-069051F07C21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ECBFB-B197-4A63-BCA6-E992E9C27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30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2608-B6CD-4D78-A9A1-069051F07C21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ECBFB-B197-4A63-BCA6-E992E9C27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126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2608-B6CD-4D78-A9A1-069051F07C21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ECBFB-B197-4A63-BCA6-E992E9C27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76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2608-B6CD-4D78-A9A1-069051F07C21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ECBFB-B197-4A63-BCA6-E992E9C27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38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2608-B6CD-4D78-A9A1-069051F07C21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ECBFB-B197-4A63-BCA6-E992E9C27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904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B2608-B6CD-4D78-A9A1-069051F07C21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ECBFB-B197-4A63-BCA6-E992E9C27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11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Subject</a:t>
            </a:r>
            <a:r>
              <a:rPr lang="en-GB" dirty="0" smtClean="0">
                <a:solidFill>
                  <a:prstClr val="black"/>
                </a:solidFill>
              </a:rPr>
              <a:t>: </a:t>
            </a:r>
            <a:r>
              <a:rPr lang="en-GB" sz="2400" dirty="0" smtClean="0">
                <a:solidFill>
                  <a:prstClr val="black"/>
                </a:solidFill>
              </a:rPr>
              <a:t>Maths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Date: </a:t>
            </a:r>
            <a:r>
              <a:rPr lang="en-GB" sz="3200" dirty="0"/>
              <a:t>5</a:t>
            </a:r>
            <a:r>
              <a:rPr lang="en-GB" sz="3200" dirty="0" smtClean="0"/>
              <a:t>.1.2021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endParaRPr lang="en-GB" sz="3200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401" y="3031467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prstClr val="black"/>
                </a:solidFill>
              </a:rPr>
              <a:t>L.O To be able </a:t>
            </a:r>
            <a:r>
              <a:rPr lang="en-GB" sz="4000" dirty="0" smtClean="0">
                <a:solidFill>
                  <a:prstClr val="black"/>
                </a:solidFill>
              </a:rPr>
              <a:t>to write numbers to 20</a:t>
            </a:r>
            <a:endParaRPr lang="en-GB" sz="40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9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9549"/>
          <a:stretch/>
        </p:blipFill>
        <p:spPr>
          <a:xfrm>
            <a:off x="1479965" y="407963"/>
            <a:ext cx="10060347" cy="54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19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418" y="745588"/>
            <a:ext cx="9153064" cy="54313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27674" y="191644"/>
            <a:ext cx="4872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https://pbskids.org/curiousgeorge/busyday/bugs/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490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Subject</a:t>
            </a:r>
            <a:r>
              <a:rPr lang="en-GB" dirty="0" smtClean="0">
                <a:solidFill>
                  <a:prstClr val="black"/>
                </a:solidFill>
              </a:rPr>
              <a:t>: </a:t>
            </a:r>
            <a:r>
              <a:rPr lang="en-GB" sz="2400" dirty="0" smtClean="0">
                <a:solidFill>
                  <a:prstClr val="black"/>
                </a:solidFill>
              </a:rPr>
              <a:t>Maths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Date: </a:t>
            </a:r>
            <a:r>
              <a:rPr lang="en-GB" sz="3200" dirty="0"/>
              <a:t>8</a:t>
            </a:r>
            <a:r>
              <a:rPr lang="en-GB" sz="3200" dirty="0" smtClean="0"/>
              <a:t>.1.2021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endParaRPr lang="en-GB" sz="3200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401" y="3031467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prstClr val="black"/>
                </a:solidFill>
              </a:rPr>
              <a:t>L.O To be able </a:t>
            </a:r>
            <a:r>
              <a:rPr lang="en-GB" sz="4000" dirty="0" smtClean="0">
                <a:solidFill>
                  <a:prstClr val="black"/>
                </a:solidFill>
              </a:rPr>
              <a:t>to find missing numbers </a:t>
            </a:r>
            <a:endParaRPr lang="en-GB" sz="40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8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466" y="385444"/>
            <a:ext cx="4768949" cy="61494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131" y="385444"/>
            <a:ext cx="556260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13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012" y="1742466"/>
            <a:ext cx="8102990" cy="4787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57" y="0"/>
            <a:ext cx="556260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57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77" y="450166"/>
            <a:ext cx="10545473" cy="2926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97" y="3840480"/>
            <a:ext cx="10409424" cy="208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53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0" y="607411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http://resources.hwb.wales.gov.uk/VTC/ngfl/ngfl-flash/numbers_eng/numbers_e.html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941" y="146792"/>
            <a:ext cx="7955059" cy="559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6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117" y="787156"/>
            <a:ext cx="7053775" cy="111198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https://www.topmarks.co.uk/learning-to-count/helicopter-rescue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553" t="11971" r="8951" b="6683"/>
          <a:stretch/>
        </p:blipFill>
        <p:spPr>
          <a:xfrm>
            <a:off x="3728803" y="2264898"/>
            <a:ext cx="7637892" cy="423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74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Subject</a:t>
            </a:r>
            <a:r>
              <a:rPr lang="en-GB" dirty="0" smtClean="0">
                <a:solidFill>
                  <a:prstClr val="black"/>
                </a:solidFill>
              </a:rPr>
              <a:t>: </a:t>
            </a:r>
            <a:r>
              <a:rPr lang="en-GB" sz="2400" dirty="0" smtClean="0">
                <a:solidFill>
                  <a:prstClr val="black"/>
                </a:solidFill>
              </a:rPr>
              <a:t>Maths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Date: </a:t>
            </a:r>
            <a:r>
              <a:rPr lang="en-GB" sz="3200" dirty="0"/>
              <a:t>6</a:t>
            </a:r>
            <a:r>
              <a:rPr lang="en-GB" sz="3200" dirty="0" smtClean="0"/>
              <a:t>.1.2021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endParaRPr lang="en-GB" sz="3200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401" y="3031467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prstClr val="black"/>
                </a:solidFill>
              </a:rPr>
              <a:t>L.O To be able </a:t>
            </a:r>
            <a:r>
              <a:rPr lang="en-GB" sz="4000" dirty="0" smtClean="0">
                <a:solidFill>
                  <a:prstClr val="black"/>
                </a:solidFill>
              </a:rPr>
              <a:t>to order numbers to 20 </a:t>
            </a:r>
            <a:endParaRPr lang="en-GB" sz="40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1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510665"/>
            <a:ext cx="5365359" cy="56498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233" y="510665"/>
            <a:ext cx="4633546" cy="557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0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90" y="506436"/>
            <a:ext cx="7293529" cy="46784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86954" y="534259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https://www.topmarks.co.uk/ordering-and-sequencing/caterpillar-ordering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55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Subject</a:t>
            </a:r>
            <a:r>
              <a:rPr lang="en-GB" dirty="0" smtClean="0">
                <a:solidFill>
                  <a:prstClr val="black"/>
                </a:solidFill>
              </a:rPr>
              <a:t>: </a:t>
            </a:r>
            <a:r>
              <a:rPr lang="en-GB" sz="2400" dirty="0" smtClean="0">
                <a:solidFill>
                  <a:prstClr val="black"/>
                </a:solidFill>
              </a:rPr>
              <a:t>Maths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Date: </a:t>
            </a:r>
            <a:r>
              <a:rPr lang="en-GB" sz="3200" dirty="0"/>
              <a:t>7</a:t>
            </a:r>
            <a:r>
              <a:rPr lang="en-GB" sz="3200" dirty="0" smtClean="0"/>
              <a:t>.1.2021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endParaRPr lang="en-GB" sz="3200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401" y="3031467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prstClr val="black"/>
                </a:solidFill>
              </a:rPr>
              <a:t>L.O To be able </a:t>
            </a:r>
            <a:r>
              <a:rPr lang="en-GB" sz="4000" dirty="0" smtClean="0">
                <a:solidFill>
                  <a:prstClr val="black"/>
                </a:solidFill>
              </a:rPr>
              <a:t>to find more and less than</a:t>
            </a:r>
          </a:p>
          <a:p>
            <a:r>
              <a:rPr lang="en-GB" sz="4000" dirty="0" smtClean="0">
                <a:solidFill>
                  <a:prstClr val="black"/>
                </a:solidFill>
              </a:rPr>
              <a:t>(within 20) </a:t>
            </a:r>
            <a:endParaRPr lang="en-GB" sz="40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9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167" y="171815"/>
            <a:ext cx="8110978" cy="652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57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77</Words>
  <Application>Microsoft Office PowerPoint</Application>
  <PresentationFormat>Widescreen</PresentationFormat>
  <Paragraphs>17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https://www.topmarks.co.uk/learning-to-count/helicopter-rescue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Jackson</dc:creator>
  <cp:lastModifiedBy>Elizabeth Jackson</cp:lastModifiedBy>
  <cp:revision>3</cp:revision>
  <dcterms:created xsi:type="dcterms:W3CDTF">2021-01-04T15:39:41Z</dcterms:created>
  <dcterms:modified xsi:type="dcterms:W3CDTF">2021-01-04T15:49:38Z</dcterms:modified>
</cp:coreProperties>
</file>